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1816" r:id="rId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  <a:srgbClr val="63A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h-TH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dLbls>
            <c:dLbl>
              <c:idx val="2"/>
              <c:layout>
                <c:manualLayout>
                  <c:x val="-1.8653514877891693E-2"/>
                  <c:y val="4.3696639349959212E-3"/>
                </c:manualLayout>
              </c:layout>
              <c:showVal val="1"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dLbls>
            <c:showVal val="1"/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dLbls>
            <c:dLbl>
              <c:idx val="1"/>
              <c:layout>
                <c:manualLayout>
                  <c:x val="2.4871353170522238E-2"/>
                  <c:y val="0"/>
                </c:manualLayout>
              </c:layout>
              <c:showVal val="1"/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Val val="1"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</c:ser>
        <c:shape val="box"/>
        <c:axId val="91797760"/>
        <c:axId val="103030144"/>
        <c:axId val="0"/>
      </c:bar3DChart>
      <c:catAx>
        <c:axId val="91797760"/>
        <c:scaling>
          <c:orientation val="minMax"/>
        </c:scaling>
        <c:axPos val="b"/>
        <c:numFmt formatCode="General" sourceLinked="1"/>
        <c:tickLblPos val="nextTo"/>
        <c:crossAx val="103030144"/>
        <c:crosses val="autoZero"/>
        <c:auto val="1"/>
        <c:lblAlgn val="ctr"/>
        <c:lblOffset val="100"/>
      </c:catAx>
      <c:valAx>
        <c:axId val="103030144"/>
        <c:scaling>
          <c:orientation val="minMax"/>
        </c:scaling>
        <c:axPos val="l"/>
        <c:majorGridlines/>
        <c:numFmt formatCode="General" sourceLinked="1"/>
        <c:tickLblPos val="nextTo"/>
        <c:crossAx val="917977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500" baseline="0">
          <a:latin typeface="TH SarabunPSK" pitchFamily="34" charset="-34"/>
        </a:defRPr>
      </a:pPr>
      <a:endParaRPr lang="th-TH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945931" y="209533"/>
            <a:ext cx="10428520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 smtClean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 smtClean="0"/>
              <a:t> 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HA 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ตัวชี้วัด </a:t>
            </a:r>
            <a:r>
              <a:rPr lang="en-US" sz="2800" b="1" dirty="0" smtClean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 smtClean="0"/>
              <a:t> 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รพศ. </a:t>
            </a:r>
            <a:r>
              <a:rPr lang="th-TH" sz="2800" b="1" dirty="0" err="1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รพท.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HA 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              </a:t>
            </a:r>
            <a:r>
              <a:rPr lang="th-TH" sz="2800" b="1" dirty="0" err="1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รพช.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 ผ่านการรับรอง </a:t>
            </a:r>
            <a:r>
              <a:rPr lang="en-US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HA </a:t>
            </a:r>
            <a:r>
              <a:rPr lang="th-TH" sz="2800" b="1" dirty="0" smtClean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=""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38738" y="1699937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=""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501322"/>
              </p:ext>
            </p:extLst>
          </p:nvPr>
        </p:nvGraphicFramePr>
        <p:xfrm>
          <a:off x="7420303" y="4865895"/>
          <a:ext cx="477169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1800" b="1" dirty="0" smtClean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1800" b="1" dirty="0" err="1" smtClean="0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smtClean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1800" b="1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1800" b="1" baseline="0" dirty="0" err="1" smtClean="0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1800" b="1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1800" b="1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err="1" smtClean="0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1800" b="1" dirty="0" smtClean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smtClean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=""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2583814"/>
              </p:ext>
            </p:extLst>
          </p:nvPr>
        </p:nvGraphicFramePr>
        <p:xfrm>
          <a:off x="7441324" y="1579706"/>
          <a:ext cx="4750676" cy="3221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1800" kern="1200" baseline="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b="0" kern="120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1800" b="0" kern="1200" baseline="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800" b="0" kern="1200" baseline="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="0" kern="1200" baseline="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1800" b="0" kern="1200" baseline="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1800" b="0" kern="1200" baseline="0" dirty="0" smtClean="0"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เครื่องมือคุณภาพตามบริบท และเชื่อมโยง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สู่งานประจำ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=""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354210" y="536027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กลุ่ม 56"/>
          <p:cNvGrpSpPr/>
          <p:nvPr/>
        </p:nvGrpSpPr>
        <p:grpSpPr>
          <a:xfrm>
            <a:off x="3878317" y="1576551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4942" y="714356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  <a:endParaRPr lang="th-TH" sz="15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2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  <a:endParaRPr lang="th-TH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 smtClean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aphicFrame>
        <p:nvGraphicFramePr>
          <p:cNvPr id="29" name="แผนภูมิ 28"/>
          <p:cNvGraphicFramePr/>
          <p:nvPr/>
        </p:nvGraphicFramePr>
        <p:xfrm>
          <a:off x="308303" y="2212136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7762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864</TotalTime>
  <Words>185</Words>
  <Application>Microsoft Office PowerPoint</Application>
  <PresentationFormat>กำหนดเอง</PresentationFormat>
  <Paragraphs>45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Circuit</vt:lpstr>
      <vt:lpstr>ภาพนิ่ง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DarkUser</cp:lastModifiedBy>
  <cp:revision>87</cp:revision>
  <cp:lastPrinted>2019-02-18T05:51:49Z</cp:lastPrinted>
  <dcterms:created xsi:type="dcterms:W3CDTF">2019-02-13T04:27:05Z</dcterms:created>
  <dcterms:modified xsi:type="dcterms:W3CDTF">2019-02-24T04:46:10Z</dcterms:modified>
</cp:coreProperties>
</file>