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6" r:id="rId2"/>
    <p:sldId id="307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FFFF00"/>
    <a:srgbClr val="FFFF57"/>
    <a:srgbClr val="FFFF66"/>
    <a:srgbClr val="99FF66"/>
    <a:srgbClr val="CC99FF"/>
    <a:srgbClr val="66FF33"/>
    <a:srgbClr val="00990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ลักษณะสีปานกลาง 3 - เน้น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781D-C1FD-4CCA-8659-D19C542E4148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31339-226D-4CC1-9F19-2F4158520E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977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77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7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68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86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1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2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53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6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90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7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007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2436"/>
              </p:ext>
            </p:extLst>
          </p:nvPr>
        </p:nvGraphicFramePr>
        <p:xfrm>
          <a:off x="20727" y="908721"/>
          <a:ext cx="4911313" cy="2413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11313"/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2017286">
                <a:tc>
                  <a:txBody>
                    <a:bodyPr/>
                    <a:lstStyle/>
                    <a:p>
                      <a:pPr algn="thaiDist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จ.ระนอง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มีการจัดประชุม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VDO Conference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ชี้แจงแนวทางการดำเนินงานในขั้นตอนต่างๆ และมีการสอบถามความพร้อมของแต่ละ รพ. มีการเตรียมความพร้อมของ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Hard Ware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มีแผนการนำร่องที่ รพ.ละอุ่น โดยวางแผนที่จะใช้ระบบคิว โดยใช้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server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สสจ. ของ รพ.ระนอง ใช้ระบบออนไลน์ผ่านเว็บไซด์ มี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server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เรียบร้อยแล้ว ปัจจุบันอยู่ระหว่างการจัดซื้อตู้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Kiosk</a:t>
                      </a:r>
                    </a:p>
                    <a:p>
                      <a:pPr algn="thaiDist"/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ในส่วนของ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HAIT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มีเป้าหมายจะดำเนินการที่ รพ.ระนอง โดยมีแผนที่จะเข้าเยี่ยมเสริมพลังในวันที่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กพ.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62</a:t>
                      </a:r>
                      <a:endParaRPr lang="th-TH" sz="18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86003"/>
              </p:ext>
            </p:extLst>
          </p:nvPr>
        </p:nvGraphicFramePr>
        <p:xfrm>
          <a:off x="1999" y="3357914"/>
          <a:ext cx="4897289" cy="2682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97289"/>
              </a:tblGrid>
              <a:tr h="35911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3326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การสนับสนุนจากผู้บริหารเป็นตัวชี้วัดสำคัญ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ทีมเห็นความสำคัญของ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HAIT</a:t>
                      </a:r>
                      <a:endParaRPr lang="th-TH" sz="16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ทีม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Admin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มีความพร้อมและตอบรับการพัฒนา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มีกิจกรรมขับเคลื่อน โดยการชี้แจงผู้รับผิดชอบระดับพื้นที่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กิจกรรมที่ขับเคลื่อนไปแล้วที่ รพ.ระนอง มี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Register Online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 ระบบคิว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Online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นำร่องที่คลินิก 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ENT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 จอแสดงสถานการณ์รักษาผู้ป่วยที่ห้องผ่าตัดและห้องฉุกเฉิน / พัฒนาระบบ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Intranet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Big data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รพ.) ใส่ข้อมูลสำคัญ เช่น 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CQI, Fast track,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ข้อมูลวิจัย / โครงการบาร์โค้ชเลข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HN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ต่างด้าว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หลัก บนใบตรวจสุขภาพแรงงานต่างด้าว (รพ.พัฒนาเอง)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ตาราง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50149"/>
              </p:ext>
            </p:extLst>
          </p:nvPr>
        </p:nvGraphicFramePr>
        <p:xfrm>
          <a:off x="5025527" y="908720"/>
          <a:ext cx="4104456" cy="51125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/>
                <a:gridCol w="1944216"/>
              </a:tblGrid>
              <a:tr h="436234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Software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ที่กระทรวงพัฒนายังไม่สมบูรณ์ไตรมาส1 ทำให้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Implement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ยังไม่ได้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ศึกษา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Software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อื่นๆ และทดสอบการใช้งาน, นำเสนองบประมาณในการติดตั้ง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thaiDist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รพช.เป้าหมาย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HAIT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ยังไม่เริ่มกระบวนประเมินตนเอง มีความเสี่ยงที่จะรับการประเมินไม่ทัน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ผู้บริหารระดับ สสจ. เร่งรัดให้ รพช.เป้าหมายทำการประเมินตนเองโดยเร็ว</a:t>
                      </a:r>
                      <a:endParaRPr lang="en-US" sz="1800" b="1" baseline="0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2573214">
                <a:tc>
                  <a:txBody>
                    <a:bodyPr/>
                    <a:lstStyle/>
                    <a:p>
                      <a:pPr algn="thaiDist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ความรู้ของ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admin 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และ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เกี่ยวกับ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Smart hospital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-สสจ.มีแผนส่ง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จนท.เข้ารับการอบรมที่ รพ.ปทุมธานี ที่เป็นต้นแบบ เรื่องคิวออนไลน์</a:t>
                      </a:r>
                    </a:p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-การเชื่อมโยงด้วย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HIS gateway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ทั้งระดับ สสจ./รพท./รพช.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สี่เหลี่ยมผืนผ้า 34"/>
          <p:cNvSpPr/>
          <p:nvPr/>
        </p:nvSpPr>
        <p:spPr>
          <a:xfrm>
            <a:off x="1999" y="1"/>
            <a:ext cx="9144000" cy="83671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ประเด็น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Digital Transformation </a:t>
            </a:r>
            <a:endParaRPr lang="th-TH" sz="2400" b="1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เขตสุขภาพดำเนินการ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Digital 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Transformation</a:t>
            </a:r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(เป้าหมาย ทุก รพ.ในจังหวัดระนอง 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แห่ง)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50" name="Picture 2" descr="C:\Users\MAI\Desktop\ลงทะเบียน รพ.ระนอง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" y="5963765"/>
            <a:ext cx="1656184" cy="9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I\Desktop\ระบบคิว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42" y="5954381"/>
            <a:ext cx="1703462" cy="9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I\Desktop\จอแสดงสถานะ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00" y="5954381"/>
            <a:ext cx="1618181" cy="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AI\Desktop\บาร์โค้ด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73" y="5954381"/>
            <a:ext cx="1642827" cy="9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0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25763"/>
              </p:ext>
            </p:extLst>
          </p:nvPr>
        </p:nvGraphicFramePr>
        <p:xfrm>
          <a:off x="35496" y="908720"/>
          <a:ext cx="4464496" cy="3596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4496"/>
              </a:tblGrid>
              <a:tr h="286254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สถานการณ์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</a:tr>
              <a:tr h="3026114">
                <a:tc>
                  <a:txBody>
                    <a:bodyPr/>
                    <a:lstStyle/>
                    <a:p>
                      <a:pPr algn="thaiDist"/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-เขตฯ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11 </a:t>
                      </a:r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เลือก จ.สุราษฎร์ธานี เป็นจังหวัดนำร่อง เนื่องจากปัจจุบันยังไม่มีความชัดเจนในระดับกระทรวงเกี่ยวกับ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App </a:t>
                      </a:r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ที่จะนำมาใช้ แต่ในส่วนของ จ.ระนอง สสจ.ได้มีการทดลองใช้โปรแกรม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EMR Link </a:t>
                      </a:r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ใช้ในการเชื่อมการใช้ข้อมูลระหว่างหน่วยบริการ</a:t>
                      </a:r>
                    </a:p>
                    <a:p>
                      <a:pPr algn="thaiDist"/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-ในส่วนของบุคลากร มีการประชุม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Video Conference </a:t>
                      </a:r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ชี้แจงแนวทางการดำเนินงานการที่จะนำ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App </a:t>
                      </a:r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มาใช้ใน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PCC</a:t>
                      </a:r>
                      <a:endParaRPr lang="th-TH" sz="2000" b="1" kern="1200" baseline="0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pPr algn="thaiDist"/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PCC 9 </a:t>
                      </a:r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แห่ง มีความพร้อมด้าน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Hard Ware</a:t>
                      </a:r>
                    </a:p>
                    <a:p>
                      <a:pPr algn="thaiDist"/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-สสจ.รับทราบโอกาสที่กระทรวงจะนำ 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App PCC Link </a:t>
                      </a:r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ของ รพ.สุรินทร์ ที่ ศูนย์</a:t>
                      </a:r>
                      <a:r>
                        <a:rPr lang="th-TH" sz="2000" b="1" kern="1200" baseline="0" dirty="0" err="1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เทค</a:t>
                      </a:r>
                      <a:r>
                        <a:rPr lang="th-TH" sz="20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ฯ ร่วมพัฒนา</a:t>
                      </a:r>
                    </a:p>
                  </a:txBody>
                  <a:tcP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59231"/>
              </p:ext>
            </p:extLst>
          </p:nvPr>
        </p:nvGraphicFramePr>
        <p:xfrm>
          <a:off x="4575998" y="918985"/>
          <a:ext cx="4570001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0001"/>
              </a:tblGrid>
              <a:tr h="348288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ปัจจัยความสำเร็จ/ผลงานเด่น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0376"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การสนับสนุนจากผู้บริหารเป็นตัวชี้วัดสำคัญ</a:t>
                      </a:r>
                    </a:p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ทีม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Admin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มีการพัฒนาอย่างต่อเนื่อง มีการพัฒนา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App </a:t>
                      </a:r>
                      <a:r>
                        <a:rPr lang="th-TH" sz="18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ของจังหวัดเองที่สามารถตอบสนองการใช้งานได้ดี ทั้งในเชิงการบริหารจัดการ และการดูแลผู้ป่วย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ตาราง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40612"/>
              </p:ext>
            </p:extLst>
          </p:nvPr>
        </p:nvGraphicFramePr>
        <p:xfrm>
          <a:off x="4573999" y="2614506"/>
          <a:ext cx="4536504" cy="29747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8272"/>
                <a:gridCol w="2088232"/>
              </a:tblGrid>
              <a:tr h="505854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ข้อเสนอแนะ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47626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ความไม่ชัดเจนของ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App PCC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ที่กระทรวงจะประกาศใช้ อาจส่งผลให้การดำเนินงานตามตัวชี้วัดไม่ทันตามรอบไตรมาส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กระทรวง โดย สสป./ศูนย์ เร่งตัดสินใจประกาศใช้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App PCC</a:t>
                      </a:r>
                      <a:endParaRPr lang="th-TH" sz="16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80361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โปรแกรมที่หน่วยงานในจังหวัดใช้อยู่อาจไม่สามารถรองรับ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App PCC </a:t>
                      </a:r>
                      <a:r>
                        <a:rPr lang="th-TH" sz="1600" b="1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ที่กระทรวงจะประกาศใช้</a:t>
                      </a:r>
                      <a:endParaRPr lang="th-TH" sz="16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จังหวัดหาผู้เชี่ยวชาญเชื่อม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App PCC </a:t>
                      </a: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ให้เข้าได้กับโปรแกรมที่ใช้หน่วยอยู่</a:t>
                      </a:r>
                    </a:p>
                  </a:txBody>
                  <a:tcPr/>
                </a:tc>
              </a:tr>
              <a:tr h="556714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</a:t>
                      </a: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ขาดแคลนงบประมาณในการพัฒนา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HW</a:t>
                      </a:r>
                      <a:endParaRPr lang="th-TH" sz="1600" b="1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thaiDist">
                        <a:buFont typeface="Arial" pitchFamily="34" charset="0"/>
                        <a:buNone/>
                      </a:pPr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ปรับแผนการใช้งบประมาณ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สี่เหลี่ยมผืนผ้า 26"/>
          <p:cNvSpPr/>
          <p:nvPr/>
        </p:nvSpPr>
        <p:spPr>
          <a:xfrm>
            <a:off x="1999" y="0"/>
            <a:ext cx="9144000" cy="9087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ประเด็น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Digital Transformation 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4. </a:t>
            </a:r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มีการใช้ 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Application </a:t>
            </a:r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สำหรับ 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ทุกแห่ง (เป้าหมาย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PCC</a:t>
            </a:r>
            <a:r>
              <a:rPr lang="th-TH" sz="24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th-TH" sz="24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43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2297</TotalTime>
  <Words>611</Words>
  <Application>Microsoft Office PowerPoint</Application>
  <PresentationFormat>นำเสนอทางหน้าจอ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</vt:i4>
      </vt:variant>
    </vt:vector>
  </HeadingPairs>
  <TitlesOfParts>
    <vt:vector size="3" baseType="lpstr">
      <vt:lpstr>ชุดรูปแบบของ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TONs</dc:creator>
  <cp:lastModifiedBy>MAI</cp:lastModifiedBy>
  <cp:revision>241</cp:revision>
  <dcterms:created xsi:type="dcterms:W3CDTF">2017-06-23T04:06:14Z</dcterms:created>
  <dcterms:modified xsi:type="dcterms:W3CDTF">2019-06-11T06:12:55Z</dcterms:modified>
</cp:coreProperties>
</file>