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theme/themeOverride1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817" r:id="rId2"/>
    <p:sldId id="257" r:id="rId3"/>
    <p:sldId id="259" r:id="rId4"/>
    <p:sldId id="260" r:id="rId5"/>
    <p:sldId id="269" r:id="rId6"/>
    <p:sldId id="270" r:id="rId7"/>
    <p:sldId id="272" r:id="rId8"/>
    <p:sldId id="278" r:id="rId9"/>
    <p:sldId id="290" r:id="rId10"/>
    <p:sldId id="256" r:id="rId11"/>
    <p:sldId id="289" r:id="rId12"/>
    <p:sldId id="279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1820" r:id="rId21"/>
    <p:sldId id="318" r:id="rId22"/>
    <p:sldId id="1876" r:id="rId23"/>
    <p:sldId id="1877" r:id="rId24"/>
    <p:sldId id="1878" r:id="rId25"/>
    <p:sldId id="291" r:id="rId26"/>
    <p:sldId id="292" r:id="rId27"/>
    <p:sldId id="293" r:id="rId28"/>
    <p:sldId id="294" r:id="rId29"/>
    <p:sldId id="314" r:id="rId30"/>
    <p:sldId id="310" r:id="rId31"/>
    <p:sldId id="312" r:id="rId32"/>
    <p:sldId id="315" r:id="rId33"/>
    <p:sldId id="1890" r:id="rId34"/>
    <p:sldId id="1874" r:id="rId35"/>
    <p:sldId id="1873" r:id="rId36"/>
    <p:sldId id="323" r:id="rId37"/>
    <p:sldId id="1875" r:id="rId38"/>
    <p:sldId id="18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BC5"/>
    <a:srgbClr val="4BACC6"/>
    <a:srgbClr val="F735E0"/>
    <a:srgbClr val="FF0066"/>
    <a:srgbClr val="800080"/>
    <a:srgbClr val="B4C7E7"/>
    <a:srgbClr val="0000CC"/>
    <a:srgbClr val="FFFFFF"/>
    <a:srgbClr val="F6F6F6"/>
    <a:srgbClr val="99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8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10.850000000000023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0.38000000000000084</c:v>
                </c:pt>
                <c:pt idx="3">
                  <c:v>0.31000000000000072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946240"/>
        <c:axId val="150762240"/>
      </c:lineChart>
      <c:catAx>
        <c:axId val="11994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62240"/>
        <c:crosses val="autoZero"/>
        <c:auto val="1"/>
        <c:lblAlgn val="ctr"/>
        <c:lblOffset val="100"/>
        <c:noMultiLvlLbl val="0"/>
      </c:catAx>
      <c:valAx>
        <c:axId val="15076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94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</a:rPr>
              <a:t>จำนวนการสูญเสียบุคลกร</a:t>
            </a:r>
            <a:r>
              <a:rPr lang="th-TH" sz="1800" b="1" dirty="0">
                <a:solidFill>
                  <a:schemeClr val="tx1"/>
                </a:solidFill>
              </a:rPr>
              <a:t>รวม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41</a:t>
            </a:r>
            <a:r>
              <a:rPr lang="th-TH" sz="1800" b="1" dirty="0">
                <a:solidFill>
                  <a:schemeClr val="tx1"/>
                </a:solidFill>
              </a:rPr>
              <a:t>  </a:t>
            </a:r>
            <a:r>
              <a:rPr lang="th-TH" sz="1800" dirty="0">
                <a:solidFill>
                  <a:schemeClr val="tx1"/>
                </a:solidFill>
              </a:rPr>
              <a:t>คน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39-48A7-97A9-EFCDF203712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39-48A7-97A9-EFCDF203712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39-48A7-97A9-EFCDF203712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39-48A7-97A9-EFCDF2037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พกส.</c:v>
                </c:pt>
                <c:pt idx="3">
                  <c:v>ลูกจ้างชั่วคราว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39-48A7-97A9-EFCDF203712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dirty="0">
                <a:solidFill>
                  <a:schemeClr val="tx1"/>
                </a:solidFill>
              </a:rPr>
              <a:t>ข้อมูลตำแหน่งว่าง . 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5-4162-8088-6652CB573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72898944"/>
        <c:axId val="172925312"/>
      </c:barChart>
      <c:catAx>
        <c:axId val="17289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25312"/>
        <c:crosses val="autoZero"/>
        <c:auto val="1"/>
        <c:lblAlgn val="ctr"/>
        <c:lblOffset val="100"/>
        <c:noMultiLvlLbl val="0"/>
      </c:catAx>
      <c:valAx>
        <c:axId val="17292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89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9-486C-BF46-E18D37CE5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79-486C-BF46-E18D37CE5A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79-486C-BF46-E18D37CE5A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79-486C-BF46-E18D37CE5A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79-486C-BF46-E18D37CE5AB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79-486C-BF46-E18D37CE5AB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79-486C-BF46-E18D37CE5A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79-486C-BF46-E18D37CE5AB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9-486C-BF46-E18D37CE5AB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74086784"/>
        <c:axId val="174113152"/>
      </c:barChart>
      <c:catAx>
        <c:axId val="17408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13152"/>
        <c:crosses val="autoZero"/>
        <c:auto val="1"/>
        <c:lblAlgn val="ctr"/>
        <c:lblOffset val="100"/>
        <c:noMultiLvlLbl val="0"/>
      </c:catAx>
      <c:valAx>
        <c:axId val="17411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67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760765746936839E-2"/>
          <c:y val="4.4706365403890974E-2"/>
          <c:w val="0.90226708925327859"/>
          <c:h val="0.74671502130533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84.179999999999978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9-4184-81E6-2B03D9B3B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9-4184-81E6-2B03D9B3B5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74826624"/>
        <c:axId val="174828160"/>
      </c:barChart>
      <c:catAx>
        <c:axId val="17482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28160"/>
        <c:crosses val="autoZero"/>
        <c:auto val="1"/>
        <c:lblAlgn val="ctr"/>
        <c:lblOffset val="100"/>
        <c:noMultiLvlLbl val="0"/>
      </c:catAx>
      <c:valAx>
        <c:axId val="17482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266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748916592860958"/>
          <c:y val="0.88161491208880305"/>
          <c:w val="0.28502166814278207"/>
          <c:h val="7.1877737156126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502"/>
          <c:y val="3.2407407407407461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33"/>
          <c:y val="0.25215296004666082"/>
          <c:w val="0.74786364757957435"/>
          <c:h val="0.62376494604841171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6148480"/>
        <c:axId val="176150400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17614848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6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76150400"/>
        <c:crosses val="autoZero"/>
        <c:auto val="1"/>
        <c:lblAlgn val="ctr"/>
        <c:lblOffset val="100"/>
        <c:tickLblSkip val="1"/>
        <c:noMultiLvlLbl val="0"/>
      </c:catAx>
      <c:valAx>
        <c:axId val="176150400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en-US"/>
          </a:p>
        </c:txPr>
        <c:crossAx val="176148480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249064260588257"/>
          <c:y val="0.20428186060075817"/>
          <c:w val="0.15439975216819324"/>
          <c:h val="0.36121888125003243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8653514877891693E-2"/>
                  <c:y val="4.36966393499593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487135317052228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8031232"/>
        <c:axId val="178041216"/>
        <c:axId val="0"/>
      </c:bar3DChart>
      <c:catAx>
        <c:axId val="178031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78041216"/>
        <c:crosses val="autoZero"/>
        <c:auto val="1"/>
        <c:lblAlgn val="ctr"/>
        <c:lblOffset val="100"/>
        <c:noMultiLvlLbl val="0"/>
      </c:catAx>
      <c:valAx>
        <c:axId val="178041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7803123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 baseline="0">
          <a:latin typeface="TH SarabunPSK" pitchFamily="34" charset="-34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78053504"/>
        <c:axId val="178471680"/>
      </c:barChart>
      <c:catAx>
        <c:axId val="178053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178471680"/>
        <c:crosses val="autoZero"/>
        <c:auto val="1"/>
        <c:lblAlgn val="ctr"/>
        <c:lblOffset val="100"/>
        <c:noMultiLvlLbl val="0"/>
      </c:catAx>
      <c:valAx>
        <c:axId val="178471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178053504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2.4208888120352747</c:v>
                </c:pt>
                <c:pt idx="1">
                  <c:v>6.6079295154184976</c:v>
                </c:pt>
                <c:pt idx="2">
                  <c:v>4.3184378520465598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6.7439045478125488</c:v>
                </c:pt>
                <c:pt idx="1">
                  <c:v>8.2599118942731202</c:v>
                </c:pt>
                <c:pt idx="2">
                  <c:v>3.3796470146451347</c:v>
                </c:pt>
                <c:pt idx="3">
                  <c:v>4.4300000000000024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11.013215859030835</c:v>
                </c:pt>
                <c:pt idx="2">
                  <c:v>5.8205031918888483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2742528"/>
        <c:axId val="155689344"/>
      </c:lineChart>
      <c:catAx>
        <c:axId val="15274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89344"/>
        <c:crosses val="autoZero"/>
        <c:auto val="1"/>
        <c:lblAlgn val="ctr"/>
        <c:lblOffset val="100"/>
        <c:noMultiLvlLbl val="0"/>
      </c:catAx>
      <c:valAx>
        <c:axId val="15568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4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2"/>
          <c:y val="3.4830849583399416E-2"/>
          <c:w val="0.88344714583357054"/>
          <c:h val="0.653678836595534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18.779999999999987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2646784"/>
        <c:axId val="152648320"/>
      </c:lineChart>
      <c:catAx>
        <c:axId val="15264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48320"/>
        <c:crosses val="autoZero"/>
        <c:auto val="1"/>
        <c:lblAlgn val="ctr"/>
        <c:lblOffset val="100"/>
        <c:noMultiLvlLbl val="0"/>
      </c:catAx>
      <c:valAx>
        <c:axId val="15264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4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20114.498703714024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23950.129999999932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343936"/>
        <c:axId val="138345856"/>
      </c:barChart>
      <c:catAx>
        <c:axId val="138343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38345856"/>
        <c:crosses val="autoZero"/>
        <c:auto val="1"/>
        <c:lblAlgn val="ctr"/>
        <c:lblOffset val="100"/>
        <c:noMultiLvlLbl val="0"/>
      </c:catAx>
      <c:valAx>
        <c:axId val="138345856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txPr>
          <a:bodyPr/>
          <a:lstStyle/>
          <a:p>
            <a:pPr>
              <a:def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383439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380.84960266849873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742.44225778290013</c:v>
                </c:pt>
                <c:pt idx="1">
                  <c:v>420.89503892933465</c:v>
                </c:pt>
                <c:pt idx="2">
                  <c:v>303.17873522127007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5894144"/>
        <c:axId val="155898624"/>
      </c:barChart>
      <c:catAx>
        <c:axId val="155894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55898624"/>
        <c:crosses val="autoZero"/>
        <c:auto val="1"/>
        <c:lblAlgn val="ctr"/>
        <c:lblOffset val="100"/>
        <c:noMultiLvlLbl val="0"/>
      </c:catAx>
      <c:valAx>
        <c:axId val="155898624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txPr>
          <a:bodyPr/>
          <a:lstStyle/>
          <a:p>
            <a:pPr>
              <a:def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5589414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93.240000000000023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52.760000000000012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32.370000000000005</c:v>
                </c:pt>
                <c:pt idx="1">
                  <c:v>38.42</c:v>
                </c:pt>
                <c:pt idx="2">
                  <c:v>51.160000000000011</c:v>
                </c:pt>
                <c:pt idx="3">
                  <c:v>48.660000000000011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37.220000000000013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19.110000000000014</c:v>
                </c:pt>
                <c:pt idx="2">
                  <c:v>18.170000000000005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31.459999999999987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18.610000000000014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29.310000000000013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0478592"/>
        <c:axId val="170586880"/>
      </c:lineChart>
      <c:catAx>
        <c:axId val="17047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86880"/>
        <c:crosses val="autoZero"/>
        <c:auto val="1"/>
        <c:lblAlgn val="ctr"/>
        <c:lblOffset val="100"/>
        <c:noMultiLvlLbl val="0"/>
      </c:catAx>
      <c:valAx>
        <c:axId val="17058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7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8-4D27-ACC7-9EADB0D95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8-4D27-ACC7-9EADB0D95F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72421888"/>
        <c:axId val="172423424"/>
      </c:barChart>
      <c:catAx>
        <c:axId val="172421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3424"/>
        <c:crosses val="autoZero"/>
        <c:auto val="1"/>
        <c:lblAlgn val="ctr"/>
        <c:lblOffset val="100"/>
        <c:noMultiLvlLbl val="0"/>
      </c:catAx>
      <c:valAx>
        <c:axId val="17242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18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C-4789-AF03-215321960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C-4789-AF03-2153219606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72531072"/>
        <c:axId val="172532864"/>
      </c:barChart>
      <c:catAx>
        <c:axId val="17253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32864"/>
        <c:crosses val="autoZero"/>
        <c:auto val="1"/>
        <c:lblAlgn val="ctr"/>
        <c:lblOffset val="100"/>
        <c:noMultiLvlLbl val="0"/>
      </c:catAx>
      <c:valAx>
        <c:axId val="17253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310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+mj-cs"/>
              </a:rPr>
              <a:t>1,912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คน</a:t>
            </a:r>
          </a:p>
        </c:rich>
      </c:tx>
      <c:layout>
        <c:manualLayout>
          <c:xMode val="edge"/>
          <c:yMode val="edge"/>
          <c:x val="0.17526857308857638"/>
          <c:y val="4.12886709738785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3C-4BED-8B6A-36C810F95C5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3C-4BED-8B6A-36C810F95C5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3C-4BED-8B6A-36C810F95C5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3C-4BED-8B6A-36C810F95C5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3C-4BED-8B6A-36C810F95C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1882</c:v>
                </c:pt>
                <c:pt idx="1">
                  <c:v>71</c:v>
                </c:pt>
                <c:pt idx="2">
                  <c:v>943</c:v>
                </c:pt>
                <c:pt idx="3">
                  <c:v>163</c:v>
                </c:pt>
                <c:pt idx="4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3C-4BED-8B6A-36C810F95C5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44"/>
          <c:y val="0.30019836210768247"/>
          <c:w val="0.46323790989335606"/>
          <c:h val="0.6939032563246213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C63DA-F418-4BA6-AD20-D7013E3DF2D8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B92808CF-89AA-435A-9975-ED8A8D5603EF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S</a:t>
          </a:r>
        </a:p>
      </dgm:t>
    </dgm:pt>
    <dgm:pt modelId="{5C54A0ED-3872-4143-B3A6-B8A5A583D8ED}" type="parTrans" cxnId="{D4A7D14F-32BF-40E2-AEE3-90143C28A11F}">
      <dgm:prSet/>
      <dgm:spPr/>
      <dgm:t>
        <a:bodyPr/>
        <a:lstStyle/>
        <a:p>
          <a:endParaRPr lang="en-US"/>
        </a:p>
      </dgm:t>
    </dgm:pt>
    <dgm:pt modelId="{5DE5CB3B-1A7D-4995-B8A0-007CDB6E87EC}" type="sibTrans" cxnId="{D4A7D14F-32BF-40E2-AEE3-90143C28A11F}">
      <dgm:prSet/>
      <dgm:spPr/>
      <dgm:t>
        <a:bodyPr/>
        <a:lstStyle/>
        <a:p>
          <a:endParaRPr lang="en-US"/>
        </a:p>
      </dgm:t>
    </dgm:pt>
    <dgm:pt modelId="{58CD8960-A07A-4BB8-ADF3-03062E338B1E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M2</a:t>
          </a:r>
        </a:p>
      </dgm:t>
    </dgm:pt>
    <dgm:pt modelId="{9406AE9B-19EE-4702-A882-0F7EC0D0AFE8}" type="parTrans" cxnId="{DD1A8D50-9193-44DE-975E-B8F50924257C}">
      <dgm:prSet/>
      <dgm:spPr/>
      <dgm:t>
        <a:bodyPr/>
        <a:lstStyle/>
        <a:p>
          <a:endParaRPr lang="en-US"/>
        </a:p>
      </dgm:t>
    </dgm:pt>
    <dgm:pt modelId="{9B85DE02-6426-4B3A-AE27-B61710937F58}" type="sibTrans" cxnId="{DD1A8D50-9193-44DE-975E-B8F50924257C}">
      <dgm:prSet/>
      <dgm:spPr/>
      <dgm:t>
        <a:bodyPr/>
        <a:lstStyle/>
        <a:p>
          <a:endParaRPr lang="en-US"/>
        </a:p>
      </dgm:t>
    </dgm:pt>
    <dgm:pt modelId="{113DE500-E1D9-4420-B22C-7D93FFC17DCF}">
      <dgm:prSet phldrT="[Text]"/>
      <dgm:spPr>
        <a:solidFill>
          <a:srgbClr val="800080"/>
        </a:solidFill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F1</a:t>
          </a:r>
        </a:p>
      </dgm:t>
    </dgm:pt>
    <dgm:pt modelId="{83926B5F-B9FB-4906-99CF-8BC33181B576}" type="parTrans" cxnId="{6863B949-EBEE-4E1A-BBDF-1C874C38AACB}">
      <dgm:prSet/>
      <dgm:spPr/>
      <dgm:t>
        <a:bodyPr/>
        <a:lstStyle/>
        <a:p>
          <a:endParaRPr lang="en-US"/>
        </a:p>
      </dgm:t>
    </dgm:pt>
    <dgm:pt modelId="{09753F8C-C498-478A-A996-274D1CCC0143}" type="sibTrans" cxnId="{6863B949-EBEE-4E1A-BBDF-1C874C38AACB}">
      <dgm:prSet/>
      <dgm:spPr/>
      <dgm:t>
        <a:bodyPr/>
        <a:lstStyle/>
        <a:p>
          <a:endParaRPr lang="en-US"/>
        </a:p>
      </dgm:t>
    </dgm:pt>
    <dgm:pt modelId="{29FF1253-14B5-4471-B288-3BC43CFF513E}">
      <dgm:prSet phldrT="[Text]"/>
      <dgm:spPr>
        <a:solidFill>
          <a:srgbClr val="F735E0"/>
        </a:solidFill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F2</a:t>
          </a:r>
        </a:p>
      </dgm:t>
    </dgm:pt>
    <dgm:pt modelId="{4220CE0C-124F-40BA-8D93-DA303954B36D}" type="parTrans" cxnId="{E09B0D0B-2B98-4355-8476-20645274EDA4}">
      <dgm:prSet/>
      <dgm:spPr/>
      <dgm:t>
        <a:bodyPr/>
        <a:lstStyle/>
        <a:p>
          <a:endParaRPr lang="en-US"/>
        </a:p>
      </dgm:t>
    </dgm:pt>
    <dgm:pt modelId="{48C8A587-E85B-493C-99B0-B2F6032D96DB}" type="sibTrans" cxnId="{E09B0D0B-2B98-4355-8476-20645274EDA4}">
      <dgm:prSet/>
      <dgm:spPr/>
      <dgm:t>
        <a:bodyPr/>
        <a:lstStyle/>
        <a:p>
          <a:endParaRPr lang="en-US"/>
        </a:p>
      </dgm:t>
    </dgm:pt>
    <dgm:pt modelId="{11A62FAF-5C8E-4B41-B450-202ABEEE6C51}">
      <dgm:prSet phldrT="[Text]"/>
      <dgm:spPr>
        <a:solidFill>
          <a:srgbClr val="4BACC6"/>
        </a:solidFill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F3</a:t>
          </a:r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 รพ.สต./</a:t>
          </a:r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PCU/CMU</a:t>
          </a:r>
        </a:p>
      </dgm:t>
    </dgm:pt>
    <dgm:pt modelId="{B11DEA85-4386-4E24-8F11-852FF62C3BC3}" type="parTrans" cxnId="{E0AC43AC-8B21-44E0-8113-F94260E91F39}">
      <dgm:prSet/>
      <dgm:spPr/>
      <dgm:t>
        <a:bodyPr/>
        <a:lstStyle/>
        <a:p>
          <a:endParaRPr lang="en-US"/>
        </a:p>
      </dgm:t>
    </dgm:pt>
    <dgm:pt modelId="{6DF6737D-C33C-4650-85EF-41F0486F695B}" type="sibTrans" cxnId="{E0AC43AC-8B21-44E0-8113-F94260E91F39}">
      <dgm:prSet/>
      <dgm:spPr/>
      <dgm:t>
        <a:bodyPr/>
        <a:lstStyle/>
        <a:p>
          <a:endParaRPr lang="en-US"/>
        </a:p>
      </dgm:t>
    </dgm:pt>
    <dgm:pt modelId="{C84E8A08-0FF3-415A-9EDB-2B20F974E416}" type="pres">
      <dgm:prSet presAssocID="{0F8C63DA-F418-4BA6-AD20-D7013E3DF2D8}" presName="Name0" presStyleCnt="0">
        <dgm:presLayoutVars>
          <dgm:dir/>
          <dgm:animLvl val="lvl"/>
          <dgm:resizeHandles val="exact"/>
        </dgm:presLayoutVars>
      </dgm:prSet>
      <dgm:spPr/>
    </dgm:pt>
    <dgm:pt modelId="{E0F47458-DF22-4129-A828-7E6EA51D377F}" type="pres">
      <dgm:prSet presAssocID="{B92808CF-89AA-435A-9975-ED8A8D5603EF}" presName="Name8" presStyleCnt="0"/>
      <dgm:spPr/>
    </dgm:pt>
    <dgm:pt modelId="{4370D5ED-87FB-45A8-B36C-4C54A7D1A505}" type="pres">
      <dgm:prSet presAssocID="{B92808CF-89AA-435A-9975-ED8A8D5603EF}" presName="level" presStyleLbl="node1" presStyleIdx="0" presStyleCnt="5">
        <dgm:presLayoutVars>
          <dgm:chMax val="1"/>
          <dgm:bulletEnabled val="1"/>
        </dgm:presLayoutVars>
      </dgm:prSet>
      <dgm:spPr/>
    </dgm:pt>
    <dgm:pt modelId="{B9AC68E1-663D-4D02-93E0-794DC3810039}" type="pres">
      <dgm:prSet presAssocID="{B92808CF-89AA-435A-9975-ED8A8D5603E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FED75C6-E2BC-449B-975F-37E0D2CE853A}" type="pres">
      <dgm:prSet presAssocID="{58CD8960-A07A-4BB8-ADF3-03062E338B1E}" presName="Name8" presStyleCnt="0"/>
      <dgm:spPr/>
    </dgm:pt>
    <dgm:pt modelId="{ED3E05A0-D270-4F33-992F-4C59791B2581}" type="pres">
      <dgm:prSet presAssocID="{58CD8960-A07A-4BB8-ADF3-03062E338B1E}" presName="level" presStyleLbl="node1" presStyleIdx="1" presStyleCnt="5">
        <dgm:presLayoutVars>
          <dgm:chMax val="1"/>
          <dgm:bulletEnabled val="1"/>
        </dgm:presLayoutVars>
      </dgm:prSet>
      <dgm:spPr/>
    </dgm:pt>
    <dgm:pt modelId="{E51F2FA0-DF95-4C68-8AC5-1B20F2742F74}" type="pres">
      <dgm:prSet presAssocID="{58CD8960-A07A-4BB8-ADF3-03062E338B1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80A769F-3A05-4C29-8416-9942A2810F8A}" type="pres">
      <dgm:prSet presAssocID="{113DE500-E1D9-4420-B22C-7D93FFC17DCF}" presName="Name8" presStyleCnt="0"/>
      <dgm:spPr/>
    </dgm:pt>
    <dgm:pt modelId="{DE65504A-4CB3-4BA7-B015-51D02BE7D6ED}" type="pres">
      <dgm:prSet presAssocID="{113DE500-E1D9-4420-B22C-7D93FFC17DCF}" presName="level" presStyleLbl="node1" presStyleIdx="2" presStyleCnt="5">
        <dgm:presLayoutVars>
          <dgm:chMax val="1"/>
          <dgm:bulletEnabled val="1"/>
        </dgm:presLayoutVars>
      </dgm:prSet>
      <dgm:spPr/>
    </dgm:pt>
    <dgm:pt modelId="{8A31B88E-DF5B-4663-B730-03E8EBB3F409}" type="pres">
      <dgm:prSet presAssocID="{113DE500-E1D9-4420-B22C-7D93FFC17D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1B94127-E2AF-42D9-B991-C1860E0C0C2A}" type="pres">
      <dgm:prSet presAssocID="{29FF1253-14B5-4471-B288-3BC43CFF513E}" presName="Name8" presStyleCnt="0"/>
      <dgm:spPr/>
    </dgm:pt>
    <dgm:pt modelId="{2BC54BC8-FA3B-439B-ABDD-9B093C6B07EB}" type="pres">
      <dgm:prSet presAssocID="{29FF1253-14B5-4471-B288-3BC43CFF513E}" presName="level" presStyleLbl="node1" presStyleIdx="3" presStyleCnt="5">
        <dgm:presLayoutVars>
          <dgm:chMax val="1"/>
          <dgm:bulletEnabled val="1"/>
        </dgm:presLayoutVars>
      </dgm:prSet>
      <dgm:spPr/>
    </dgm:pt>
    <dgm:pt modelId="{21531F02-177B-4153-B9F1-4735273BAB7D}" type="pres">
      <dgm:prSet presAssocID="{29FF1253-14B5-4471-B288-3BC43CFF513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9ADE484-DFCD-490F-9B28-A8CAC263175E}" type="pres">
      <dgm:prSet presAssocID="{11A62FAF-5C8E-4B41-B450-202ABEEE6C51}" presName="Name8" presStyleCnt="0"/>
      <dgm:spPr/>
    </dgm:pt>
    <dgm:pt modelId="{5290998B-B556-4EC4-A41F-DF481DBCDC01}" type="pres">
      <dgm:prSet presAssocID="{11A62FAF-5C8E-4B41-B450-202ABEEE6C51}" presName="level" presStyleLbl="node1" presStyleIdx="4" presStyleCnt="5">
        <dgm:presLayoutVars>
          <dgm:chMax val="1"/>
          <dgm:bulletEnabled val="1"/>
        </dgm:presLayoutVars>
      </dgm:prSet>
      <dgm:spPr/>
    </dgm:pt>
    <dgm:pt modelId="{3FDF8C9E-0F0B-4964-ABCA-8E0A90C9BF6C}" type="pres">
      <dgm:prSet presAssocID="{11A62FAF-5C8E-4B41-B450-202ABEEE6C5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09B0D0B-2B98-4355-8476-20645274EDA4}" srcId="{0F8C63DA-F418-4BA6-AD20-D7013E3DF2D8}" destId="{29FF1253-14B5-4471-B288-3BC43CFF513E}" srcOrd="3" destOrd="0" parTransId="{4220CE0C-124F-40BA-8D93-DA303954B36D}" sibTransId="{48C8A587-E85B-493C-99B0-B2F6032D96DB}"/>
    <dgm:cxn modelId="{DE835511-C51F-432E-891B-F6A178F479FC}" type="presOf" srcId="{B92808CF-89AA-435A-9975-ED8A8D5603EF}" destId="{B9AC68E1-663D-4D02-93E0-794DC3810039}" srcOrd="1" destOrd="0" presId="urn:microsoft.com/office/officeart/2005/8/layout/pyramid1"/>
    <dgm:cxn modelId="{4A98AE29-9FFE-47B7-BB7E-47C148C06331}" type="presOf" srcId="{113DE500-E1D9-4420-B22C-7D93FFC17DCF}" destId="{8A31B88E-DF5B-4663-B730-03E8EBB3F409}" srcOrd="1" destOrd="0" presId="urn:microsoft.com/office/officeart/2005/8/layout/pyramid1"/>
    <dgm:cxn modelId="{A4960F2C-D746-48F4-AD60-3EA84F1EF8E4}" type="presOf" srcId="{29FF1253-14B5-4471-B288-3BC43CFF513E}" destId="{21531F02-177B-4153-B9F1-4735273BAB7D}" srcOrd="1" destOrd="0" presId="urn:microsoft.com/office/officeart/2005/8/layout/pyramid1"/>
    <dgm:cxn modelId="{4F348138-B2AF-4201-B870-0F111142B8D4}" type="presOf" srcId="{113DE500-E1D9-4420-B22C-7D93FFC17DCF}" destId="{DE65504A-4CB3-4BA7-B015-51D02BE7D6ED}" srcOrd="0" destOrd="0" presId="urn:microsoft.com/office/officeart/2005/8/layout/pyramid1"/>
    <dgm:cxn modelId="{E925DB5E-DE20-4A46-ADDA-49A258A83341}" type="presOf" srcId="{11A62FAF-5C8E-4B41-B450-202ABEEE6C51}" destId="{5290998B-B556-4EC4-A41F-DF481DBCDC01}" srcOrd="0" destOrd="0" presId="urn:microsoft.com/office/officeart/2005/8/layout/pyramid1"/>
    <dgm:cxn modelId="{6863B949-EBEE-4E1A-BBDF-1C874C38AACB}" srcId="{0F8C63DA-F418-4BA6-AD20-D7013E3DF2D8}" destId="{113DE500-E1D9-4420-B22C-7D93FFC17DCF}" srcOrd="2" destOrd="0" parTransId="{83926B5F-B9FB-4906-99CF-8BC33181B576}" sibTransId="{09753F8C-C498-478A-A996-274D1CCC0143}"/>
    <dgm:cxn modelId="{BEE3BF6A-B663-4353-9E8D-4C2C8FC5C0FB}" type="presOf" srcId="{B92808CF-89AA-435A-9975-ED8A8D5603EF}" destId="{4370D5ED-87FB-45A8-B36C-4C54A7D1A505}" srcOrd="0" destOrd="0" presId="urn:microsoft.com/office/officeart/2005/8/layout/pyramid1"/>
    <dgm:cxn modelId="{40F7964B-D59D-4F8A-BD7A-5C46A5CA77B9}" type="presOf" srcId="{58CD8960-A07A-4BB8-ADF3-03062E338B1E}" destId="{E51F2FA0-DF95-4C68-8AC5-1B20F2742F74}" srcOrd="1" destOrd="0" presId="urn:microsoft.com/office/officeart/2005/8/layout/pyramid1"/>
    <dgm:cxn modelId="{D4A7D14F-32BF-40E2-AEE3-90143C28A11F}" srcId="{0F8C63DA-F418-4BA6-AD20-D7013E3DF2D8}" destId="{B92808CF-89AA-435A-9975-ED8A8D5603EF}" srcOrd="0" destOrd="0" parTransId="{5C54A0ED-3872-4143-B3A6-B8A5A583D8ED}" sibTransId="{5DE5CB3B-1A7D-4995-B8A0-007CDB6E87EC}"/>
    <dgm:cxn modelId="{DD1A8D50-9193-44DE-975E-B8F50924257C}" srcId="{0F8C63DA-F418-4BA6-AD20-D7013E3DF2D8}" destId="{58CD8960-A07A-4BB8-ADF3-03062E338B1E}" srcOrd="1" destOrd="0" parTransId="{9406AE9B-19EE-4702-A882-0F7EC0D0AFE8}" sibTransId="{9B85DE02-6426-4B3A-AE27-B61710937F58}"/>
    <dgm:cxn modelId="{9E5E52A5-29BB-4356-A075-20CFA57D9121}" type="presOf" srcId="{11A62FAF-5C8E-4B41-B450-202ABEEE6C51}" destId="{3FDF8C9E-0F0B-4964-ABCA-8E0A90C9BF6C}" srcOrd="1" destOrd="0" presId="urn:microsoft.com/office/officeart/2005/8/layout/pyramid1"/>
    <dgm:cxn modelId="{E0AC43AC-8B21-44E0-8113-F94260E91F39}" srcId="{0F8C63DA-F418-4BA6-AD20-D7013E3DF2D8}" destId="{11A62FAF-5C8E-4B41-B450-202ABEEE6C51}" srcOrd="4" destOrd="0" parTransId="{B11DEA85-4386-4E24-8F11-852FF62C3BC3}" sibTransId="{6DF6737D-C33C-4650-85EF-41F0486F695B}"/>
    <dgm:cxn modelId="{D88DFFC6-7F6F-4BAD-89C3-E5C4D7A6AA3A}" type="presOf" srcId="{58CD8960-A07A-4BB8-ADF3-03062E338B1E}" destId="{ED3E05A0-D270-4F33-992F-4C59791B2581}" srcOrd="0" destOrd="0" presId="urn:microsoft.com/office/officeart/2005/8/layout/pyramid1"/>
    <dgm:cxn modelId="{7D9D17C8-CF75-4586-B3B9-BB2D3B526459}" type="presOf" srcId="{0F8C63DA-F418-4BA6-AD20-D7013E3DF2D8}" destId="{C84E8A08-0FF3-415A-9EDB-2B20F974E416}" srcOrd="0" destOrd="0" presId="urn:microsoft.com/office/officeart/2005/8/layout/pyramid1"/>
    <dgm:cxn modelId="{6B1341CE-AA69-4B3E-8AB6-A3AE6B5EBA8D}" type="presOf" srcId="{29FF1253-14B5-4471-B288-3BC43CFF513E}" destId="{2BC54BC8-FA3B-439B-ABDD-9B093C6B07EB}" srcOrd="0" destOrd="0" presId="urn:microsoft.com/office/officeart/2005/8/layout/pyramid1"/>
    <dgm:cxn modelId="{3FBA92A3-9B66-42C0-A588-D6BA4C762CA1}" type="presParOf" srcId="{C84E8A08-0FF3-415A-9EDB-2B20F974E416}" destId="{E0F47458-DF22-4129-A828-7E6EA51D377F}" srcOrd="0" destOrd="0" presId="urn:microsoft.com/office/officeart/2005/8/layout/pyramid1"/>
    <dgm:cxn modelId="{64A5595F-5FE4-4058-B206-9EBE5CDCF72D}" type="presParOf" srcId="{E0F47458-DF22-4129-A828-7E6EA51D377F}" destId="{4370D5ED-87FB-45A8-B36C-4C54A7D1A505}" srcOrd="0" destOrd="0" presId="urn:microsoft.com/office/officeart/2005/8/layout/pyramid1"/>
    <dgm:cxn modelId="{7F4DADC4-841A-4FCF-82FF-F948EAE51716}" type="presParOf" srcId="{E0F47458-DF22-4129-A828-7E6EA51D377F}" destId="{B9AC68E1-663D-4D02-93E0-794DC3810039}" srcOrd="1" destOrd="0" presId="urn:microsoft.com/office/officeart/2005/8/layout/pyramid1"/>
    <dgm:cxn modelId="{BE936BE5-094E-451F-9A41-0A9E26CAA62F}" type="presParOf" srcId="{C84E8A08-0FF3-415A-9EDB-2B20F974E416}" destId="{DFED75C6-E2BC-449B-975F-37E0D2CE853A}" srcOrd="1" destOrd="0" presId="urn:microsoft.com/office/officeart/2005/8/layout/pyramid1"/>
    <dgm:cxn modelId="{2A02E647-220F-48BA-BF10-1E9BC469A39F}" type="presParOf" srcId="{DFED75C6-E2BC-449B-975F-37E0D2CE853A}" destId="{ED3E05A0-D270-4F33-992F-4C59791B2581}" srcOrd="0" destOrd="0" presId="urn:microsoft.com/office/officeart/2005/8/layout/pyramid1"/>
    <dgm:cxn modelId="{37E9FBCC-E5D0-4802-8BF8-192FA053B36A}" type="presParOf" srcId="{DFED75C6-E2BC-449B-975F-37E0D2CE853A}" destId="{E51F2FA0-DF95-4C68-8AC5-1B20F2742F74}" srcOrd="1" destOrd="0" presId="urn:microsoft.com/office/officeart/2005/8/layout/pyramid1"/>
    <dgm:cxn modelId="{B9654735-BDC6-42C8-B453-7BC6FBAB3193}" type="presParOf" srcId="{C84E8A08-0FF3-415A-9EDB-2B20F974E416}" destId="{280A769F-3A05-4C29-8416-9942A2810F8A}" srcOrd="2" destOrd="0" presId="urn:microsoft.com/office/officeart/2005/8/layout/pyramid1"/>
    <dgm:cxn modelId="{658825C9-40D3-4A73-8CBE-AA1B4257F2F3}" type="presParOf" srcId="{280A769F-3A05-4C29-8416-9942A2810F8A}" destId="{DE65504A-4CB3-4BA7-B015-51D02BE7D6ED}" srcOrd="0" destOrd="0" presId="urn:microsoft.com/office/officeart/2005/8/layout/pyramid1"/>
    <dgm:cxn modelId="{047B4B64-1D63-476F-8BE0-A851513219B7}" type="presParOf" srcId="{280A769F-3A05-4C29-8416-9942A2810F8A}" destId="{8A31B88E-DF5B-4663-B730-03E8EBB3F409}" srcOrd="1" destOrd="0" presId="urn:microsoft.com/office/officeart/2005/8/layout/pyramid1"/>
    <dgm:cxn modelId="{364F1299-F2F1-478B-A36F-D8AF3CC5D909}" type="presParOf" srcId="{C84E8A08-0FF3-415A-9EDB-2B20F974E416}" destId="{11B94127-E2AF-42D9-B991-C1860E0C0C2A}" srcOrd="3" destOrd="0" presId="urn:microsoft.com/office/officeart/2005/8/layout/pyramid1"/>
    <dgm:cxn modelId="{31769939-1F6C-4DCB-BB02-0628750A34A0}" type="presParOf" srcId="{11B94127-E2AF-42D9-B991-C1860E0C0C2A}" destId="{2BC54BC8-FA3B-439B-ABDD-9B093C6B07EB}" srcOrd="0" destOrd="0" presId="urn:microsoft.com/office/officeart/2005/8/layout/pyramid1"/>
    <dgm:cxn modelId="{3A35104F-4A52-4FED-BBF8-40147F9E8E58}" type="presParOf" srcId="{11B94127-E2AF-42D9-B991-C1860E0C0C2A}" destId="{21531F02-177B-4153-B9F1-4735273BAB7D}" srcOrd="1" destOrd="0" presId="urn:microsoft.com/office/officeart/2005/8/layout/pyramid1"/>
    <dgm:cxn modelId="{E71ADBFF-677C-4B51-B26A-FEA0160095A5}" type="presParOf" srcId="{C84E8A08-0FF3-415A-9EDB-2B20F974E416}" destId="{89ADE484-DFCD-490F-9B28-A8CAC263175E}" srcOrd="4" destOrd="0" presId="urn:microsoft.com/office/officeart/2005/8/layout/pyramid1"/>
    <dgm:cxn modelId="{CD2F3181-E118-4AFA-90D0-847A908FFE08}" type="presParOf" srcId="{89ADE484-DFCD-490F-9B28-A8CAC263175E}" destId="{5290998B-B556-4EC4-A41F-DF481DBCDC01}" srcOrd="0" destOrd="0" presId="urn:microsoft.com/office/officeart/2005/8/layout/pyramid1"/>
    <dgm:cxn modelId="{671A5F35-7B9E-4C7A-868C-B8C997174027}" type="presParOf" srcId="{89ADE484-DFCD-490F-9B28-A8CAC263175E}" destId="{3FDF8C9E-0F0B-4964-ABCA-8E0A90C9BF6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02C8E011-F825-4157-84D9-ED7E0C439BC7}" type="presOf" srcId="{6C4D3455-94B2-4F43-9132-9E0B5B82957E}" destId="{5C1F37DD-2B6C-47A5-924E-E5D919644134}" srcOrd="0" destOrd="0" presId="urn:microsoft.com/office/officeart/2008/layout/VerticalCurvedList"/>
    <dgm:cxn modelId="{3C78BA50-5898-41AE-A1BF-02F908154AE4}" type="presOf" srcId="{5F3288A0-12B9-4D65-893C-97947E21A046}" destId="{8D758881-AF33-4FD0-B978-0D2D538C6FF2}" srcOrd="0" destOrd="0" presId="urn:microsoft.com/office/officeart/2008/layout/VerticalCurvedList"/>
    <dgm:cxn modelId="{3147AD73-650B-4F6A-9E50-C7CF834AA28E}" type="presOf" srcId="{CDBDD7BD-70BB-4F56-80EF-7AD4B94D1E08}" destId="{A691184F-39DD-42C1-B904-27A66958D8AB}" srcOrd="0" destOrd="0" presId="urn:microsoft.com/office/officeart/2008/layout/VerticalCurvedList"/>
    <dgm:cxn modelId="{C094117E-334B-46FA-A445-8FA23CADBC3B}" type="presOf" srcId="{4397EDBF-BBC8-4EC5-9B1F-8D2EF51D03AD}" destId="{2117817E-62A2-4507-9DD6-477C31DEA010}" srcOrd="0" destOrd="0" presId="urn:microsoft.com/office/officeart/2008/layout/VerticalCurvedList"/>
    <dgm:cxn modelId="{ECD863C7-D14B-4A69-A821-CACBCD5E2DAD}" type="presOf" srcId="{F705FAA8-EF34-425B-93D4-8AFB8F015461}" destId="{A0483E90-72F5-45DD-9F61-7C86C9CD7B9F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6667A6E2-738B-4B7D-97B4-9212B14503CC}" type="presOf" srcId="{1C1D58C0-CD60-4F8D-92BC-E294D1C12D5D}" destId="{89A24765-09F9-4EE1-BA1D-B1B478FC72B3}" srcOrd="0" destOrd="0" presId="urn:microsoft.com/office/officeart/2008/layout/VerticalCurvedList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8CD9F7B8-E45E-48AB-A4BD-0A498F1274E3}" type="presParOf" srcId="{A0483E90-72F5-45DD-9F61-7C86C9CD7B9F}" destId="{AC8B5685-64A0-47F4-B9EE-09C1B7704203}" srcOrd="0" destOrd="0" presId="urn:microsoft.com/office/officeart/2008/layout/VerticalCurvedList"/>
    <dgm:cxn modelId="{CCFD9797-3DC2-4958-A1FB-E88E515E9053}" type="presParOf" srcId="{AC8B5685-64A0-47F4-B9EE-09C1B7704203}" destId="{D65DF1D2-4986-4DF7-88DD-75AFB781A0F8}" srcOrd="0" destOrd="0" presId="urn:microsoft.com/office/officeart/2008/layout/VerticalCurvedList"/>
    <dgm:cxn modelId="{C6258FFA-BC32-4D2E-88E7-37BF1F0C8386}" type="presParOf" srcId="{D65DF1D2-4986-4DF7-88DD-75AFB781A0F8}" destId="{22D98CE3-FCEB-4883-BE24-5964246D6229}" srcOrd="0" destOrd="0" presId="urn:microsoft.com/office/officeart/2008/layout/VerticalCurvedList"/>
    <dgm:cxn modelId="{0EFAB213-5601-40F8-A8C3-4C848F2A72D1}" type="presParOf" srcId="{D65DF1D2-4986-4DF7-88DD-75AFB781A0F8}" destId="{89A24765-09F9-4EE1-BA1D-B1B478FC72B3}" srcOrd="1" destOrd="0" presId="urn:microsoft.com/office/officeart/2008/layout/VerticalCurvedList"/>
    <dgm:cxn modelId="{ED4CD6D7-5DBF-4BDC-A443-9CC44581AEB2}" type="presParOf" srcId="{D65DF1D2-4986-4DF7-88DD-75AFB781A0F8}" destId="{59C44810-0FED-4CE8-A4E1-B520A78DF6F9}" srcOrd="2" destOrd="0" presId="urn:microsoft.com/office/officeart/2008/layout/VerticalCurvedList"/>
    <dgm:cxn modelId="{B0C6C627-0064-4AB5-8EC4-FAC5C42B140D}" type="presParOf" srcId="{D65DF1D2-4986-4DF7-88DD-75AFB781A0F8}" destId="{A5F51DBB-A312-4061-8CD3-9761EBB2DE7F}" srcOrd="3" destOrd="0" presId="urn:microsoft.com/office/officeart/2008/layout/VerticalCurvedList"/>
    <dgm:cxn modelId="{F3DE0435-4C3E-4F7E-9656-9C9EF9CF8C98}" type="presParOf" srcId="{AC8B5685-64A0-47F4-B9EE-09C1B7704203}" destId="{A691184F-39DD-42C1-B904-27A66958D8AB}" srcOrd="1" destOrd="0" presId="urn:microsoft.com/office/officeart/2008/layout/VerticalCurvedList"/>
    <dgm:cxn modelId="{E9CB6A7E-BD19-4592-BD3E-E82D94024AB7}" type="presParOf" srcId="{AC8B5685-64A0-47F4-B9EE-09C1B7704203}" destId="{4FD2B760-CFF6-43CE-8E6B-C9F2AF55FCE1}" srcOrd="2" destOrd="0" presId="urn:microsoft.com/office/officeart/2008/layout/VerticalCurvedList"/>
    <dgm:cxn modelId="{94FEABD4-7D2F-4E30-B874-6C4F13ACF144}" type="presParOf" srcId="{4FD2B760-CFF6-43CE-8E6B-C9F2AF55FCE1}" destId="{0DB13B0D-C504-4CD5-9099-CD7D45352576}" srcOrd="0" destOrd="0" presId="urn:microsoft.com/office/officeart/2008/layout/VerticalCurvedList"/>
    <dgm:cxn modelId="{4BC3FC9B-0AD3-4581-99F9-F12D6CCB6CAE}" type="presParOf" srcId="{AC8B5685-64A0-47F4-B9EE-09C1B7704203}" destId="{2117817E-62A2-4507-9DD6-477C31DEA010}" srcOrd="3" destOrd="0" presId="urn:microsoft.com/office/officeart/2008/layout/VerticalCurvedList"/>
    <dgm:cxn modelId="{127DE05A-FFD1-4D8D-AA51-DA2D1D40B0DE}" type="presParOf" srcId="{AC8B5685-64A0-47F4-B9EE-09C1B7704203}" destId="{E45E1837-EB6F-4E8C-983B-C44F923C38D6}" srcOrd="4" destOrd="0" presId="urn:microsoft.com/office/officeart/2008/layout/VerticalCurvedList"/>
    <dgm:cxn modelId="{993E1917-FC58-42D6-B581-CC713854779F}" type="presParOf" srcId="{E45E1837-EB6F-4E8C-983B-C44F923C38D6}" destId="{46E56806-8BFF-43E7-8FD7-222BE1A6388F}" srcOrd="0" destOrd="0" presId="urn:microsoft.com/office/officeart/2008/layout/VerticalCurvedList"/>
    <dgm:cxn modelId="{8DA97E8E-E337-4C65-AB8F-A022C8C4A0F3}" type="presParOf" srcId="{AC8B5685-64A0-47F4-B9EE-09C1B7704203}" destId="{8D758881-AF33-4FD0-B978-0D2D538C6FF2}" srcOrd="5" destOrd="0" presId="urn:microsoft.com/office/officeart/2008/layout/VerticalCurvedList"/>
    <dgm:cxn modelId="{C602CECE-EAAF-42A4-8F3F-7DA4FAEE7F0A}" type="presParOf" srcId="{AC8B5685-64A0-47F4-B9EE-09C1B7704203}" destId="{4BAB124F-CDAA-4B06-96BB-C0CBB6921D52}" srcOrd="6" destOrd="0" presId="urn:microsoft.com/office/officeart/2008/layout/VerticalCurvedList"/>
    <dgm:cxn modelId="{92FCD5D3-94EC-4D07-8BC9-C612B8280775}" type="presParOf" srcId="{4BAB124F-CDAA-4B06-96BB-C0CBB6921D52}" destId="{D11A6741-FCC9-4851-81CD-00595365A1ED}" srcOrd="0" destOrd="0" presId="urn:microsoft.com/office/officeart/2008/layout/VerticalCurvedList"/>
    <dgm:cxn modelId="{1B1DDE8E-952B-4FD8-A1CA-F45E55E242AD}" type="presParOf" srcId="{AC8B5685-64A0-47F4-B9EE-09C1B7704203}" destId="{5C1F37DD-2B6C-47A5-924E-E5D919644134}" srcOrd="7" destOrd="0" presId="urn:microsoft.com/office/officeart/2008/layout/VerticalCurvedList"/>
    <dgm:cxn modelId="{5F5D4E3E-E96F-454D-84DC-BDC87A12FE1E}" type="presParOf" srcId="{AC8B5685-64A0-47F4-B9EE-09C1B7704203}" destId="{1739B28C-781E-4F57-ADB8-BB1CB40BEFEF}" srcOrd="8" destOrd="0" presId="urn:microsoft.com/office/officeart/2008/layout/VerticalCurvedList"/>
    <dgm:cxn modelId="{A317E7A7-D094-4971-810D-61DC2D85705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EE2A01-B9E6-4FC0-BD81-B781A151E74E}" type="presOf" srcId="{6BDCEADC-084A-499B-A3FD-252903D53DED}" destId="{77F30AFB-DF5F-4E06-BD53-F8B52C84AB11}" srcOrd="0" destOrd="0" presId="urn:microsoft.com/office/officeart/2005/8/layout/list1"/>
    <dgm:cxn modelId="{219CB91D-8144-48B0-BA4F-9430ABCCB06B}" type="presOf" srcId="{06307A9C-997A-46C7-AA36-28ADC4A5D3FE}" destId="{B00EBBC8-D532-4EDB-B811-6C688C04E50D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4105D665-FD83-46B1-ACDB-958E7711A726}" type="presOf" srcId="{06307A9C-997A-46C7-AA36-28ADC4A5D3FE}" destId="{CBF40434-85E5-451A-A2D2-0B2D59D0A170}" srcOrd="1" destOrd="0" presId="urn:microsoft.com/office/officeart/2005/8/layout/list1"/>
    <dgm:cxn modelId="{EB409690-4D5A-4130-B6DF-07E1E87D9512}" type="presOf" srcId="{F6976512-7327-4418-8596-DD39A9FBBA57}" destId="{5C433CC3-F3DD-4F1F-B9D5-5C4E2B013487}" srcOrd="1" destOrd="0" presId="urn:microsoft.com/office/officeart/2005/8/layout/list1"/>
    <dgm:cxn modelId="{652DF190-2CB8-4A89-B43C-CC13D6DBC082}" type="presOf" srcId="{6BDCEADC-084A-499B-A3FD-252903D53DED}" destId="{CF197317-9811-4CF1-A5F1-6A91B6731BBC}" srcOrd="1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D4E4E2EA-5D47-4209-B41F-33C8B2D4B59C}" type="presOf" srcId="{F6976512-7327-4418-8596-DD39A9FBBA57}" destId="{F11CCBAD-74FC-4735-9A92-8B7B545AD461}" srcOrd="0" destOrd="0" presId="urn:microsoft.com/office/officeart/2005/8/layout/list1"/>
    <dgm:cxn modelId="{DD5FD0F6-89A5-4047-9138-FD4AE4255239}" type="presOf" srcId="{86E41B2F-2517-46F4-958F-5EFCAE607C1D}" destId="{99312BE4-6354-4532-8AC0-5395C6E313D1}" srcOrd="0" destOrd="0" presId="urn:microsoft.com/office/officeart/2005/8/layout/list1"/>
    <dgm:cxn modelId="{B5982D7A-E357-4FFA-BC91-2C31730141B8}" type="presParOf" srcId="{99312BE4-6354-4532-8AC0-5395C6E313D1}" destId="{825F592C-A4E0-4F3B-BF40-201F1C8118AB}" srcOrd="0" destOrd="0" presId="urn:microsoft.com/office/officeart/2005/8/layout/list1"/>
    <dgm:cxn modelId="{2B583C55-D978-4869-BC26-62B87838795D}" type="presParOf" srcId="{825F592C-A4E0-4F3B-BF40-201F1C8118AB}" destId="{77F30AFB-DF5F-4E06-BD53-F8B52C84AB11}" srcOrd="0" destOrd="0" presId="urn:microsoft.com/office/officeart/2005/8/layout/list1"/>
    <dgm:cxn modelId="{34B59568-9F6E-4861-A709-E7059D1DF9C2}" type="presParOf" srcId="{825F592C-A4E0-4F3B-BF40-201F1C8118AB}" destId="{CF197317-9811-4CF1-A5F1-6A91B6731BBC}" srcOrd="1" destOrd="0" presId="urn:microsoft.com/office/officeart/2005/8/layout/list1"/>
    <dgm:cxn modelId="{169ABF77-A96F-42EC-B91C-26CF38880DBA}" type="presParOf" srcId="{99312BE4-6354-4532-8AC0-5395C6E313D1}" destId="{577BE64A-2052-41FC-A82A-F8021EC887F7}" srcOrd="1" destOrd="0" presId="urn:microsoft.com/office/officeart/2005/8/layout/list1"/>
    <dgm:cxn modelId="{88F960B6-577F-4C2A-A500-9FCF1ADAF715}" type="presParOf" srcId="{99312BE4-6354-4532-8AC0-5395C6E313D1}" destId="{9D177475-F26A-4980-9B85-75DB7315D7DC}" srcOrd="2" destOrd="0" presId="urn:microsoft.com/office/officeart/2005/8/layout/list1"/>
    <dgm:cxn modelId="{D7FC084D-0DB0-4D65-A877-17B1E3288B0A}" type="presParOf" srcId="{99312BE4-6354-4532-8AC0-5395C6E313D1}" destId="{3C602EE8-C352-4645-9E66-D3BDAB740716}" srcOrd="3" destOrd="0" presId="urn:microsoft.com/office/officeart/2005/8/layout/list1"/>
    <dgm:cxn modelId="{26B6FEEE-6BDC-4497-B70D-440C9425F937}" type="presParOf" srcId="{99312BE4-6354-4532-8AC0-5395C6E313D1}" destId="{9AC3F269-8C23-40CA-AC54-FEA4B1FB50A0}" srcOrd="4" destOrd="0" presId="urn:microsoft.com/office/officeart/2005/8/layout/list1"/>
    <dgm:cxn modelId="{42F0EAB6-FFA1-46D8-9305-BF24C62B2B3A}" type="presParOf" srcId="{9AC3F269-8C23-40CA-AC54-FEA4B1FB50A0}" destId="{F11CCBAD-74FC-4735-9A92-8B7B545AD461}" srcOrd="0" destOrd="0" presId="urn:microsoft.com/office/officeart/2005/8/layout/list1"/>
    <dgm:cxn modelId="{618B4E02-6C1C-4F10-B3B9-24DC4B16F851}" type="presParOf" srcId="{9AC3F269-8C23-40CA-AC54-FEA4B1FB50A0}" destId="{5C433CC3-F3DD-4F1F-B9D5-5C4E2B013487}" srcOrd="1" destOrd="0" presId="urn:microsoft.com/office/officeart/2005/8/layout/list1"/>
    <dgm:cxn modelId="{0F8FC25E-E540-45D4-B67B-21DEE2235722}" type="presParOf" srcId="{99312BE4-6354-4532-8AC0-5395C6E313D1}" destId="{12CFE497-1A25-4EE3-BEBA-401A0B9520EC}" srcOrd="5" destOrd="0" presId="urn:microsoft.com/office/officeart/2005/8/layout/list1"/>
    <dgm:cxn modelId="{EE23E8DF-47CC-4BD1-929A-CE2E2DA671D1}" type="presParOf" srcId="{99312BE4-6354-4532-8AC0-5395C6E313D1}" destId="{C92C08DA-7FDA-4DEF-B6ED-F50CC392195B}" srcOrd="6" destOrd="0" presId="urn:microsoft.com/office/officeart/2005/8/layout/list1"/>
    <dgm:cxn modelId="{B66C28DE-AB3D-45FE-B719-4F89BE298297}" type="presParOf" srcId="{99312BE4-6354-4532-8AC0-5395C6E313D1}" destId="{070BB04E-1C33-4279-9A10-DE72D8315E32}" srcOrd="7" destOrd="0" presId="urn:microsoft.com/office/officeart/2005/8/layout/list1"/>
    <dgm:cxn modelId="{F69176B4-5D6D-4449-B2DF-8475EF1AE111}" type="presParOf" srcId="{99312BE4-6354-4532-8AC0-5395C6E313D1}" destId="{E5E9766E-6A17-4FAC-A31C-7A246EAD8867}" srcOrd="8" destOrd="0" presId="urn:microsoft.com/office/officeart/2005/8/layout/list1"/>
    <dgm:cxn modelId="{F8ED6595-F6B7-4D2B-9A76-9D843B958ADD}" type="presParOf" srcId="{E5E9766E-6A17-4FAC-A31C-7A246EAD8867}" destId="{B00EBBC8-D532-4EDB-B811-6C688C04E50D}" srcOrd="0" destOrd="0" presId="urn:microsoft.com/office/officeart/2005/8/layout/list1"/>
    <dgm:cxn modelId="{C420C926-7483-4256-A66B-A2DBCA869CED}" type="presParOf" srcId="{E5E9766E-6A17-4FAC-A31C-7A246EAD8867}" destId="{CBF40434-85E5-451A-A2D2-0B2D59D0A170}" srcOrd="1" destOrd="0" presId="urn:microsoft.com/office/officeart/2005/8/layout/list1"/>
    <dgm:cxn modelId="{AEFC6488-220E-4DE8-98CE-D7A837A9C5C8}" type="presParOf" srcId="{99312BE4-6354-4532-8AC0-5395C6E313D1}" destId="{42FF7DB6-F64A-45B0-8ED8-F3EA6B05BAB1}" srcOrd="9" destOrd="0" presId="urn:microsoft.com/office/officeart/2005/8/layout/list1"/>
    <dgm:cxn modelId="{D16725C5-200C-4C4E-B565-834D8ABE9C54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A50F79BC-7CDA-4A52-81ED-04113B85207A}">
      <dgm:prSet phldrT="[Text]" custT="1"/>
      <dgm:spPr>
        <a:solidFill>
          <a:schemeClr val="bg2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dirty="0"/>
        </a:p>
      </dgm:t>
    </dgm:pt>
    <dgm:pt modelId="{1FB62C08-B030-4207-B88B-99D31AD7F9D4}" type="parTrans" cxnId="{85D0DE68-4F27-4180-9053-4076CE5DB642}">
      <dgm:prSet/>
      <dgm:spPr/>
      <dgm:t>
        <a:bodyPr/>
        <a:lstStyle/>
        <a:p>
          <a:endParaRPr lang="en-US"/>
        </a:p>
      </dgm:t>
    </dgm:pt>
    <dgm:pt modelId="{B60784F2-B0BB-4E52-9D70-BE97C1D45EBA}" type="sibTrans" cxnId="{85D0DE68-4F27-4180-9053-4076CE5DB642}">
      <dgm:prSet/>
      <dgm:spPr/>
      <dgm:t>
        <a:bodyPr/>
        <a:lstStyle/>
        <a:p>
          <a:endParaRPr lang="en-US"/>
        </a:p>
      </dgm:t>
    </dgm:pt>
    <dgm:pt modelId="{0E078886-6640-4B93-8BA8-E4218838F1D2}">
      <dgm:prSet phldrT="[Text]"/>
      <dgm:spPr>
        <a:solidFill>
          <a:schemeClr val="bg2"/>
        </a:solidFill>
        <a:ln>
          <a:solidFill>
            <a:srgbClr val="800080"/>
          </a:solidFill>
        </a:ln>
      </dgm:spPr>
      <dgm:t>
        <a:bodyPr/>
        <a:lstStyle/>
        <a:p>
          <a:pPr algn="l"/>
          <a:r>
            <a:rPr lang="en-US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dirty="0"/>
        </a:p>
      </dgm:t>
    </dgm:pt>
    <dgm:pt modelId="{E828B1C6-1B70-4709-BC58-251C3BA23200}" type="parTrans" cxnId="{625774FF-0586-4FE5-8C76-5AF9B634D7EB}">
      <dgm:prSet/>
      <dgm:spPr/>
      <dgm:t>
        <a:bodyPr/>
        <a:lstStyle/>
        <a:p>
          <a:endParaRPr lang="en-US"/>
        </a:p>
      </dgm:t>
    </dgm:pt>
    <dgm:pt modelId="{4B0C87D7-23A3-4975-BCED-03ADA8889E68}" type="sibTrans" cxnId="{625774FF-0586-4FE5-8C76-5AF9B634D7EB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3"/>
      <dgm:spPr>
        <a:solidFill>
          <a:srgbClr val="BEFFAA"/>
        </a:solidFill>
        <a:ln>
          <a:solidFill>
            <a:schemeClr val="tx1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3">
        <dgm:presLayoutVars>
          <dgm:bulletEnabled val="1"/>
        </dgm:presLayoutVars>
      </dgm:prSet>
      <dgm:spPr/>
    </dgm:pt>
    <dgm:pt modelId="{B58A2BDA-3E12-46FD-8949-BFC7D36DD66F}" type="pres">
      <dgm:prSet presAssocID="{D8FD60F2-2B07-4FF8-B078-82B1946400C9}" presName="spacing" presStyleCnt="0"/>
      <dgm:spPr/>
    </dgm:pt>
    <dgm:pt modelId="{FDE3C27E-B86B-442A-9AA3-8EF248798CF3}" type="pres">
      <dgm:prSet presAssocID="{A50F79BC-7CDA-4A52-81ED-04113B85207A}" presName="composite" presStyleCnt="0"/>
      <dgm:spPr/>
    </dgm:pt>
    <dgm:pt modelId="{2E8124C5-40E1-47C2-A1A9-E275F31DA369}" type="pres">
      <dgm:prSet presAssocID="{A50F79BC-7CDA-4A52-81ED-04113B85207A}" presName="imgShp" presStyleLbl="fgImgPlace1" presStyleIdx="1" presStyleCnt="3"/>
      <dgm:spPr>
        <a:solidFill>
          <a:srgbClr val="BEFFAA"/>
        </a:solidFill>
        <a:ln>
          <a:solidFill>
            <a:srgbClr val="FF0000"/>
          </a:solidFill>
        </a:ln>
      </dgm:spPr>
    </dgm:pt>
    <dgm:pt modelId="{FBCBC6B9-C622-400E-9D6A-2B5D0BFC670C}" type="pres">
      <dgm:prSet presAssocID="{A50F79BC-7CDA-4A52-81ED-04113B85207A}" presName="txShp" presStyleLbl="node1" presStyleIdx="1" presStyleCnt="3">
        <dgm:presLayoutVars>
          <dgm:bulletEnabled val="1"/>
        </dgm:presLayoutVars>
      </dgm:prSet>
      <dgm:spPr/>
    </dgm:pt>
    <dgm:pt modelId="{43B17608-0CAE-4290-A0A9-C84581FEE3E6}" type="pres">
      <dgm:prSet presAssocID="{B60784F2-B0BB-4E52-9D70-BE97C1D45EBA}" presName="spacing" presStyleCnt="0"/>
      <dgm:spPr/>
    </dgm:pt>
    <dgm:pt modelId="{E59719AE-0C4B-4B57-9112-9E7E6225A049}" type="pres">
      <dgm:prSet presAssocID="{0E078886-6640-4B93-8BA8-E4218838F1D2}" presName="composite" presStyleCnt="0"/>
      <dgm:spPr/>
    </dgm:pt>
    <dgm:pt modelId="{4B3E92E2-C2A6-454B-8F7B-E85A605ACCE1}" type="pres">
      <dgm:prSet presAssocID="{0E078886-6640-4B93-8BA8-E4218838F1D2}" presName="imgShp" presStyleLbl="fgImgPlace1" presStyleIdx="2" presStyleCnt="3"/>
      <dgm:spPr>
        <a:solidFill>
          <a:srgbClr val="BEFFAA"/>
        </a:solidFill>
        <a:ln>
          <a:solidFill>
            <a:srgbClr val="800080"/>
          </a:solidFill>
        </a:ln>
      </dgm:spPr>
    </dgm:pt>
    <dgm:pt modelId="{83EA42A4-E2DF-4C91-99F2-3F132AC442B0}" type="pres">
      <dgm:prSet presAssocID="{0E078886-6640-4B93-8BA8-E4218838F1D2}" presName="txShp" presStyleLbl="node1" presStyleIdx="2" presStyleCnt="3">
        <dgm:presLayoutVars>
          <dgm:bulletEnabled val="1"/>
        </dgm:presLayoutVars>
      </dgm:prSet>
      <dgm:spPr/>
    </dgm:pt>
  </dgm:ptLst>
  <dgm:cxnLst>
    <dgm:cxn modelId="{85D0DE68-4F27-4180-9053-4076CE5DB642}" srcId="{DCCBD72C-B1A6-47F4-987F-07593A5743CB}" destId="{A50F79BC-7CDA-4A52-81ED-04113B85207A}" srcOrd="1" destOrd="0" parTransId="{1FB62C08-B030-4207-B88B-99D31AD7F9D4}" sibTransId="{B60784F2-B0BB-4E52-9D70-BE97C1D45EBA}"/>
    <dgm:cxn modelId="{B795FA6A-948C-4F4F-8857-091DBE1929E5}" type="presOf" srcId="{2DF6C8CA-2009-455B-AF99-019E94CB2180}" destId="{0273A891-A062-4940-A325-BE4D77BBCB9F}" srcOrd="0" destOrd="0" presId="urn:microsoft.com/office/officeart/2005/8/layout/vList3#1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#1"/>
    <dgm:cxn modelId="{4E614FD7-E6CD-4B5A-9447-916FBC4052A9}" type="presOf" srcId="{0E078886-6640-4B93-8BA8-E4218838F1D2}" destId="{83EA42A4-E2DF-4C91-99F2-3F132AC442B0}" srcOrd="0" destOrd="0" presId="urn:microsoft.com/office/officeart/2005/8/layout/vList3#1"/>
    <dgm:cxn modelId="{D1A669DA-69AB-4234-B834-F25FA35B9397}" type="presOf" srcId="{A50F79BC-7CDA-4A52-81ED-04113B85207A}" destId="{FBCBC6B9-C622-400E-9D6A-2B5D0BFC670C}" srcOrd="0" destOrd="0" presId="urn:microsoft.com/office/officeart/2005/8/layout/vList3#1"/>
    <dgm:cxn modelId="{625774FF-0586-4FE5-8C76-5AF9B634D7EB}" srcId="{DCCBD72C-B1A6-47F4-987F-07593A5743CB}" destId="{0E078886-6640-4B93-8BA8-E4218838F1D2}" srcOrd="2" destOrd="0" parTransId="{E828B1C6-1B70-4709-BC58-251C3BA23200}" sibTransId="{4B0C87D7-23A3-4975-BCED-03ADA8889E68}"/>
    <dgm:cxn modelId="{0A085084-5A26-483F-9DA1-335DE153A03E}" type="presParOf" srcId="{EC433BD6-9E05-4826-AE6B-BA7DE01FFEC5}" destId="{611FED73-8076-4577-AD46-DD83FB62EC47}" srcOrd="0" destOrd="0" presId="urn:microsoft.com/office/officeart/2005/8/layout/vList3#1"/>
    <dgm:cxn modelId="{EF8CF358-B9AC-4B8E-9B21-FE7BD574B985}" type="presParOf" srcId="{611FED73-8076-4577-AD46-DD83FB62EC47}" destId="{8CCB8747-F5B3-49A5-B163-9F39BC4E3E21}" srcOrd="0" destOrd="0" presId="urn:microsoft.com/office/officeart/2005/8/layout/vList3#1"/>
    <dgm:cxn modelId="{5430E2EB-0BF5-4B09-9DAA-AF27FA06EEA2}" type="presParOf" srcId="{611FED73-8076-4577-AD46-DD83FB62EC47}" destId="{0273A891-A062-4940-A325-BE4D77BBCB9F}" srcOrd="1" destOrd="0" presId="urn:microsoft.com/office/officeart/2005/8/layout/vList3#1"/>
    <dgm:cxn modelId="{181B6DCF-4D28-4FA7-8E97-5511FBE2C629}" type="presParOf" srcId="{EC433BD6-9E05-4826-AE6B-BA7DE01FFEC5}" destId="{B58A2BDA-3E12-46FD-8949-BFC7D36DD66F}" srcOrd="1" destOrd="0" presId="urn:microsoft.com/office/officeart/2005/8/layout/vList3#1"/>
    <dgm:cxn modelId="{75294FF4-4298-4472-8CBC-26A726A278E3}" type="presParOf" srcId="{EC433BD6-9E05-4826-AE6B-BA7DE01FFEC5}" destId="{FDE3C27E-B86B-442A-9AA3-8EF248798CF3}" srcOrd="2" destOrd="0" presId="urn:microsoft.com/office/officeart/2005/8/layout/vList3#1"/>
    <dgm:cxn modelId="{65DCFE74-E2F1-4487-BCA3-BE7F75BA5819}" type="presParOf" srcId="{FDE3C27E-B86B-442A-9AA3-8EF248798CF3}" destId="{2E8124C5-40E1-47C2-A1A9-E275F31DA369}" srcOrd="0" destOrd="0" presId="urn:microsoft.com/office/officeart/2005/8/layout/vList3#1"/>
    <dgm:cxn modelId="{514F49FA-79EA-47F0-8522-31B3DFFA7310}" type="presParOf" srcId="{FDE3C27E-B86B-442A-9AA3-8EF248798CF3}" destId="{FBCBC6B9-C622-400E-9D6A-2B5D0BFC670C}" srcOrd="1" destOrd="0" presId="urn:microsoft.com/office/officeart/2005/8/layout/vList3#1"/>
    <dgm:cxn modelId="{DFB1F431-FD22-419D-827B-8C69632BB5BA}" type="presParOf" srcId="{EC433BD6-9E05-4826-AE6B-BA7DE01FFEC5}" destId="{43B17608-0CAE-4290-A0A9-C84581FEE3E6}" srcOrd="3" destOrd="0" presId="urn:microsoft.com/office/officeart/2005/8/layout/vList3#1"/>
    <dgm:cxn modelId="{C5E320BA-60A1-4B07-ABD0-E6ED30B0016B}" type="presParOf" srcId="{EC433BD6-9E05-4826-AE6B-BA7DE01FFEC5}" destId="{E59719AE-0C4B-4B57-9112-9E7E6225A049}" srcOrd="4" destOrd="0" presId="urn:microsoft.com/office/officeart/2005/8/layout/vList3#1"/>
    <dgm:cxn modelId="{DC709370-E1C6-484D-9F22-0812C865E546}" type="presParOf" srcId="{E59719AE-0C4B-4B57-9112-9E7E6225A049}" destId="{4B3E92E2-C2A6-454B-8F7B-E85A605ACCE1}" srcOrd="0" destOrd="0" presId="urn:microsoft.com/office/officeart/2005/8/layout/vList3#1"/>
    <dgm:cxn modelId="{7BD08E2F-A074-48E4-86B6-95C75AE6B717}" type="presParOf" srcId="{E59719AE-0C4B-4B57-9112-9E7E6225A049}" destId="{83EA42A4-E2DF-4C91-99F2-3F132AC442B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rgbClr val="0000CC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1"/>
      <dgm:spPr>
        <a:solidFill>
          <a:srgbClr val="BEFFAA"/>
        </a:solidFill>
        <a:ln>
          <a:solidFill>
            <a:srgbClr val="0000CC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95FA6A-948C-4F4F-8857-091DBE1929E5}" type="presOf" srcId="{2DF6C8CA-2009-455B-AF99-019E94CB2180}" destId="{0273A891-A062-4940-A325-BE4D77BBCB9F}" srcOrd="0" destOrd="0" presId="urn:microsoft.com/office/officeart/2005/8/layout/vList3#2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#2"/>
    <dgm:cxn modelId="{0A085084-5A26-483F-9DA1-335DE153A03E}" type="presParOf" srcId="{EC433BD6-9E05-4826-AE6B-BA7DE01FFEC5}" destId="{611FED73-8076-4577-AD46-DD83FB62EC47}" srcOrd="0" destOrd="0" presId="urn:microsoft.com/office/officeart/2005/8/layout/vList3#2"/>
    <dgm:cxn modelId="{EF8CF358-B9AC-4B8E-9B21-FE7BD574B985}" type="presParOf" srcId="{611FED73-8076-4577-AD46-DD83FB62EC47}" destId="{8CCB8747-F5B3-49A5-B163-9F39BC4E3E21}" srcOrd="0" destOrd="0" presId="urn:microsoft.com/office/officeart/2005/8/layout/vList3#2"/>
    <dgm:cxn modelId="{5430E2EB-0BF5-4B09-9DAA-AF27FA06EEA2}" type="presParOf" srcId="{611FED73-8076-4577-AD46-DD83FB62EC47}" destId="{0273A891-A062-4940-A325-BE4D77BBCB9F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0D5ED-87FB-45A8-B36C-4C54A7D1A505}">
      <dsp:nvSpPr>
        <dsp:cNvPr id="0" name=""/>
        <dsp:cNvSpPr/>
      </dsp:nvSpPr>
      <dsp:spPr>
        <a:xfrm>
          <a:off x="1431146" y="0"/>
          <a:ext cx="715573" cy="808897"/>
        </a:xfrm>
        <a:prstGeom prst="trapezoid">
          <a:avLst>
            <a:gd name="adj" fmla="val 50000"/>
          </a:avLst>
        </a:prstGeom>
        <a:solidFill>
          <a:srgbClr val="FF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S</a:t>
          </a:r>
        </a:p>
      </dsp:txBody>
      <dsp:txXfrm>
        <a:off x="1431146" y="0"/>
        <a:ext cx="715573" cy="808897"/>
      </dsp:txXfrm>
    </dsp:sp>
    <dsp:sp modelId="{ED3E05A0-D270-4F33-992F-4C59791B2581}">
      <dsp:nvSpPr>
        <dsp:cNvPr id="0" name=""/>
        <dsp:cNvSpPr/>
      </dsp:nvSpPr>
      <dsp:spPr>
        <a:xfrm>
          <a:off x="1073360" y="808897"/>
          <a:ext cx="1431146" cy="808897"/>
        </a:xfrm>
        <a:prstGeom prst="trapezoid">
          <a:avLst>
            <a:gd name="adj" fmla="val 44231"/>
          </a:avLst>
        </a:prstGeom>
        <a:solidFill>
          <a:srgbClr val="FFFF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M2</a:t>
          </a:r>
        </a:p>
      </dsp:txBody>
      <dsp:txXfrm>
        <a:off x="1323810" y="808897"/>
        <a:ext cx="930245" cy="808897"/>
      </dsp:txXfrm>
    </dsp:sp>
    <dsp:sp modelId="{DE65504A-4CB3-4BA7-B015-51D02BE7D6ED}">
      <dsp:nvSpPr>
        <dsp:cNvPr id="0" name=""/>
        <dsp:cNvSpPr/>
      </dsp:nvSpPr>
      <dsp:spPr>
        <a:xfrm>
          <a:off x="715573" y="1617795"/>
          <a:ext cx="2146720" cy="808897"/>
        </a:xfrm>
        <a:prstGeom prst="trapezoid">
          <a:avLst>
            <a:gd name="adj" fmla="val 44231"/>
          </a:avLst>
        </a:prstGeom>
        <a:solidFill>
          <a:srgbClr val="80008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F1</a:t>
          </a:r>
        </a:p>
      </dsp:txBody>
      <dsp:txXfrm>
        <a:off x="1091249" y="1617795"/>
        <a:ext cx="1395368" cy="808897"/>
      </dsp:txXfrm>
    </dsp:sp>
    <dsp:sp modelId="{2BC54BC8-FA3B-439B-ABDD-9B093C6B07EB}">
      <dsp:nvSpPr>
        <dsp:cNvPr id="0" name=""/>
        <dsp:cNvSpPr/>
      </dsp:nvSpPr>
      <dsp:spPr>
        <a:xfrm>
          <a:off x="357786" y="2426693"/>
          <a:ext cx="2862293" cy="808897"/>
        </a:xfrm>
        <a:prstGeom prst="trapezoid">
          <a:avLst>
            <a:gd name="adj" fmla="val 44231"/>
          </a:avLst>
        </a:prstGeom>
        <a:solidFill>
          <a:srgbClr val="F735E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F2</a:t>
          </a:r>
        </a:p>
      </dsp:txBody>
      <dsp:txXfrm>
        <a:off x="858688" y="2426693"/>
        <a:ext cx="1860490" cy="808897"/>
      </dsp:txXfrm>
    </dsp:sp>
    <dsp:sp modelId="{5290998B-B556-4EC4-A41F-DF481DBCDC01}">
      <dsp:nvSpPr>
        <dsp:cNvPr id="0" name=""/>
        <dsp:cNvSpPr/>
      </dsp:nvSpPr>
      <dsp:spPr>
        <a:xfrm>
          <a:off x="0" y="3235591"/>
          <a:ext cx="3577867" cy="808897"/>
        </a:xfrm>
        <a:prstGeom prst="trapezoid">
          <a:avLst>
            <a:gd name="adj" fmla="val 44231"/>
          </a:avLst>
        </a:prstGeom>
        <a:solidFill>
          <a:srgbClr val="4BACC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F3</a:t>
          </a:r>
          <a:r>
            <a:rPr lang="th-TH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 รพ.สต./</a:t>
          </a: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PCU/CMU</a:t>
          </a:r>
        </a:p>
      </dsp:txBody>
      <dsp:txXfrm>
        <a:off x="626126" y="3235591"/>
        <a:ext cx="2325613" cy="808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2930970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sp:txBody>
      <dsp:txXfrm>
        <a:off x="263183" y="176041"/>
        <a:ext cx="2930970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729008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sp:txBody>
      <dsp:txXfrm>
        <a:off x="465145" y="704530"/>
        <a:ext cx="2729008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729008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sp:txBody>
      <dsp:txXfrm>
        <a:off x="465145" y="1233020"/>
        <a:ext cx="2729008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2930970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sp:txBody>
      <dsp:txXfrm>
        <a:off x="263183" y="1761509"/>
        <a:ext cx="2930970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5162" y="312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7705" y="312"/>
        <a:ext cx="5584571" cy="730174"/>
      </dsp:txXfrm>
    </dsp:sp>
    <dsp:sp modelId="{8CCB8747-F5B3-49A5-B163-9F39BC4E3E21}">
      <dsp:nvSpPr>
        <dsp:cNvPr id="0" name=""/>
        <dsp:cNvSpPr/>
      </dsp:nvSpPr>
      <dsp:spPr>
        <a:xfrm>
          <a:off x="1270075" y="312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C6B9-C622-400E-9D6A-2B5D0BFC670C}">
      <dsp:nvSpPr>
        <dsp:cNvPr id="0" name=""/>
        <dsp:cNvSpPr/>
      </dsp:nvSpPr>
      <dsp:spPr>
        <a:xfrm rot="10800000">
          <a:off x="1635162" y="913029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kern="1200" dirty="0"/>
        </a:p>
      </dsp:txBody>
      <dsp:txXfrm rot="10800000">
        <a:off x="1817705" y="913029"/>
        <a:ext cx="5584571" cy="730174"/>
      </dsp:txXfrm>
    </dsp:sp>
    <dsp:sp modelId="{2E8124C5-40E1-47C2-A1A9-E275F31DA369}">
      <dsp:nvSpPr>
        <dsp:cNvPr id="0" name=""/>
        <dsp:cNvSpPr/>
      </dsp:nvSpPr>
      <dsp:spPr>
        <a:xfrm>
          <a:off x="1270075" y="913029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42A4-E2DF-4C91-99F2-3F132AC442B0}">
      <dsp:nvSpPr>
        <dsp:cNvPr id="0" name=""/>
        <dsp:cNvSpPr/>
      </dsp:nvSpPr>
      <dsp:spPr>
        <a:xfrm rot="10800000">
          <a:off x="1635162" y="1825747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sz="2500" kern="1200" dirty="0"/>
        </a:p>
      </dsp:txBody>
      <dsp:txXfrm rot="10800000">
        <a:off x="1817705" y="1825747"/>
        <a:ext cx="5584571" cy="730174"/>
      </dsp:txXfrm>
    </dsp:sp>
    <dsp:sp modelId="{4B3E92E2-C2A6-454B-8F7B-E85A605ACCE1}">
      <dsp:nvSpPr>
        <dsp:cNvPr id="0" name=""/>
        <dsp:cNvSpPr/>
      </dsp:nvSpPr>
      <dsp:spPr>
        <a:xfrm>
          <a:off x="1270075" y="1825747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4573" y="0"/>
          <a:ext cx="5767114" cy="727818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48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6527" y="0"/>
        <a:ext cx="5585160" cy="727818"/>
      </dsp:txXfrm>
    </dsp:sp>
    <dsp:sp modelId="{8CCB8747-F5B3-49A5-B163-9F39BC4E3E21}">
      <dsp:nvSpPr>
        <dsp:cNvPr id="0" name=""/>
        <dsp:cNvSpPr/>
      </dsp:nvSpPr>
      <dsp:spPr>
        <a:xfrm>
          <a:off x="1270664" y="0"/>
          <a:ext cx="727818" cy="727818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55709" y="8048896"/>
            <a:ext cx="3025140" cy="4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635000"/>
            <a:ext cx="5651500" cy="31797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5202" y="8684704"/>
            <a:ext cx="2971220" cy="4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0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35</a:t>
            </a:fld>
            <a:endParaRPr lang="th-TH" altLang="en-US" sz="130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12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11" Type="http://schemas.openxmlformats.org/officeDocument/2006/relationships/diagramColors" Target="../diagrams/colors2.xml"/><Relationship Id="rId5" Type="http://schemas.openxmlformats.org/officeDocument/2006/relationships/chart" Target="../charts/chart9.xml"/><Relationship Id="rId10" Type="http://schemas.openxmlformats.org/officeDocument/2006/relationships/diagramQuickStyle" Target="../diagrams/quickStyle2.xml"/><Relationship Id="rId4" Type="http://schemas.openxmlformats.org/officeDocument/2006/relationships/chart" Target="../charts/chart8.xml"/><Relationship Id="rId9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1770" y="89381"/>
            <a:ext cx="1788458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14209" y="1780347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3643" y="3257670"/>
            <a:ext cx="398121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872772" y="3257670"/>
            <a:ext cx="400846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สาธารณสุขนิเทศ</a:t>
            </a: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790929" y="4743893"/>
            <a:ext cx="6610137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34620" y="5460676"/>
            <a:ext cx="352275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7-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9  สิงหาคม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93" y="1018268"/>
            <a:ext cx="3047999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2" y="439859"/>
            <a:ext cx="2778392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883F5C-9334-4259-BBE6-3C689ADDC18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768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385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996" y="3048443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59.84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0992" y="2512547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041730" y="3834869"/>
            <a:ext cx="2664296" cy="1231106"/>
            <a:chOff x="-1172300" y="3552060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172300" y="3552060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16665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4781" y="3812528"/>
            <a:ext cx="2708889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4784" y="4388679"/>
            <a:ext cx="76079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0.77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9801" y="3828447"/>
            <a:ext cx="2618030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191531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175" y="1813481"/>
            <a:ext cx="107292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458" y="5154741"/>
            <a:ext cx="270888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39816" y="175229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48498" y="1182819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21138" y="169225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79576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953540" y="171434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43008" y="2495564"/>
            <a:ext cx="2700663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672999" y="3085338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19.05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9972681" y="3106978"/>
            <a:ext cx="96756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91.43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664216" y="4219402"/>
            <a:ext cx="864750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17017" y="5157038"/>
            <a:ext cx="270888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617101" y="5808389"/>
            <a:ext cx="1047901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83.43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79800" y="5155408"/>
            <a:ext cx="2618028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282361" y="5802436"/>
            <a:ext cx="148937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16.27</a:t>
            </a:r>
            <a:r>
              <a:rPr lang="th-TH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18.55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72219" y="451366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5.06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38463" y="5326875"/>
            <a:ext cx="2103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8292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  <a:endParaRPr lang="en-US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1087" y="3123946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</a:t>
            </a:r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10639" y="3841321"/>
            <a:ext cx="2592288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73977" y="4464636"/>
            <a:ext cx="9250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en-US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56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251AEE1-79EF-4649-B3C4-E693F70A765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64AD71-838C-45AE-B56C-7206DFA475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36FF7FCB-8A2E-4F36-A68D-E1901D162988}"/>
              </a:ext>
            </a:extLst>
          </p:cNvPr>
          <p:cNvSpPr txBox="1">
            <a:spLocks/>
          </p:cNvSpPr>
          <p:nvPr/>
        </p:nvSpPr>
        <p:spPr>
          <a:xfrm>
            <a:off x="1327578" y="254071"/>
            <a:ext cx="10380513" cy="63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D08C713-6B26-4A6C-8126-FDFC8A92F63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23608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86495"/>
              </p:ext>
            </p:extLst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FAB02A-3FB4-46CB-BE15-00973B148D4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2" y="1695434"/>
            <a:ext cx="1282104" cy="128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4FD79-939D-48C3-B6C5-A2901890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3" y="1139134"/>
            <a:ext cx="7060205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37093"/>
              </p:ext>
            </p:extLst>
          </p:nvPr>
        </p:nvGraphicFramePr>
        <p:xfrm>
          <a:off x="368300" y="2899576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58048" y="1180196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E722D81-318F-4452-B730-D7B309991FC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443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3.</a:t>
            </a:r>
            <a:r>
              <a:rPr lang="th-TH" sz="3200" b="1" dirty="0"/>
              <a:t> </a:t>
            </a: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2187"/>
              </p:ext>
            </p:extLst>
          </p:nvPr>
        </p:nvGraphicFramePr>
        <p:xfrm>
          <a:off x="615012" y="385353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ผ่านเกณฑ์ระดับพื้นฐาน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%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2860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ผ่านเกณฑ์ระดับดี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90 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FBB647-2997-4D95-88BC-466DF53F96BF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05194"/>
              </p:ext>
            </p:extLst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ตำบลที่มีระบบ</a:t>
                      </a:r>
                      <a:r>
                        <a:rPr lang="en-US" sz="2400" b="1" dirty="0">
                          <a:latin typeface="Angsana New" pitchFamily="18" charset="-34"/>
                          <a:cs typeface="Angsana New" pitchFamily="18" charset="-34"/>
                        </a:rPr>
                        <a:t> LTC </a:t>
                      </a: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ผ่านเกณฑ์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A4C2DB-626C-4B65-85AD-1CF1D4C159E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23048"/>
              </p:ext>
            </p:extLst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15A6ADED-7324-41B5-82C3-B164F957FAB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5" y="1328481"/>
            <a:ext cx="9270999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62824"/>
              </p:ext>
            </p:extLst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ขั้นที่ 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EEF4C9B-46A3-47E6-BB4D-F995754E403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442622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47558"/>
              </p:ext>
            </p:extLst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9.56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3775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5309776-5A49-4375-90ED-F80E70567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77708"/>
              </p:ext>
            </p:extLst>
          </p:nvPr>
        </p:nvGraphicFramePr>
        <p:xfrm>
          <a:off x="615012" y="3129630"/>
          <a:ext cx="11195988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="1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65B90A3-E864-4A94-AA89-A52D343C62A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4612943" y="1350490"/>
            <a:ext cx="7308321" cy="261610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คำขวัญจังหวัดชุมพร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40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“ชุมพรประตูภาคใต้ ไหว้เสด็จในกรมฯ ชมไร่กาแฟ แลหาดทรายรี ดีกล้วยเล็บมือ ขึ้นชื่อรังนก</a:t>
            </a:r>
            <a:r>
              <a:rPr lang="th-TH" sz="4000" b="1" spc="50" dirty="0">
                <a:ln w="11430"/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4000" b="1" spc="50" dirty="0">
              <a:ln w="11430"/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6"/>
            <a:ext cx="3514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2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Service Plan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2EA4A1-6AD4-4EE1-A472-342CD0349E17}"/>
              </a:ext>
            </a:extLst>
          </p:cNvPr>
          <p:cNvSpPr/>
          <p:nvPr/>
        </p:nvSpPr>
        <p:spPr>
          <a:xfrm>
            <a:off x="940907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6F02E30-9199-4AF0-AF8C-120A75B8DEB1}"/>
              </a:ext>
            </a:extLst>
          </p:cNvPr>
          <p:cNvSpPr/>
          <p:nvPr/>
        </p:nvSpPr>
        <p:spPr>
          <a:xfrm>
            <a:off x="940907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ทารกแรกเกิด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70469D-2EF8-472F-99FF-590D21D0BFF0}"/>
              </a:ext>
            </a:extLst>
          </p:cNvPr>
          <p:cNvSpPr/>
          <p:nvPr/>
        </p:nvSpPr>
        <p:spPr>
          <a:xfrm>
            <a:off x="940907" y="3339030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STEMI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D9D2E28-B094-4DA0-93E4-4A63011E6ADF}"/>
              </a:ext>
            </a:extLst>
          </p:cNvPr>
          <p:cNvSpPr/>
          <p:nvPr/>
        </p:nvSpPr>
        <p:spPr>
          <a:xfrm>
            <a:off x="940907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มะเร็ง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D4F9CC6-D4C0-4168-B5A9-4F59FBFD1B5C}"/>
              </a:ext>
            </a:extLst>
          </p:cNvPr>
          <p:cNvSpPr/>
          <p:nvPr/>
        </p:nvSpPr>
        <p:spPr>
          <a:xfrm>
            <a:off x="940907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ไต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66354E-0DC5-45C5-A9F1-9D8ACB236CE9}"/>
              </a:ext>
            </a:extLst>
          </p:cNvPr>
          <p:cNvSpPr/>
          <p:nvPr/>
        </p:nvSpPr>
        <p:spPr>
          <a:xfrm>
            <a:off x="3067881" y="1232454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D3443AA-EEE1-499B-B5B5-C5DC21E42731}"/>
              </a:ext>
            </a:extLst>
          </p:cNvPr>
          <p:cNvSpPr/>
          <p:nvPr/>
        </p:nvSpPr>
        <p:spPr>
          <a:xfrm>
            <a:off x="3067881" y="2285743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สูติกรรม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E0B75FC-A40D-4150-B782-03307A4D50AB}"/>
              </a:ext>
            </a:extLst>
          </p:cNvPr>
          <p:cNvSpPr/>
          <p:nvPr/>
        </p:nvSpPr>
        <p:spPr>
          <a:xfrm>
            <a:off x="3067881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345561-71DD-4945-B132-36116AF488BD}"/>
              </a:ext>
            </a:extLst>
          </p:cNvPr>
          <p:cNvSpPr/>
          <p:nvPr/>
        </p:nvSpPr>
        <p:spPr>
          <a:xfrm>
            <a:off x="3067881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NCD/DM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1A49582-144C-49A1-8F44-01EF7F88AF23}"/>
              </a:ext>
            </a:extLst>
          </p:cNvPr>
          <p:cNvSpPr/>
          <p:nvPr/>
        </p:nvSpPr>
        <p:spPr>
          <a:xfrm>
            <a:off x="3067881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จักษุ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3C4A137-1063-411C-B727-C7DB2BB70A08}"/>
              </a:ext>
            </a:extLst>
          </p:cNvPr>
          <p:cNvSpPr/>
          <p:nvPr/>
        </p:nvSpPr>
        <p:spPr>
          <a:xfrm>
            <a:off x="5194855" y="1232454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รพ.สต.ติดดาว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48D5FAB-4E01-4F11-A69F-C2BDB00036BC}"/>
              </a:ext>
            </a:extLst>
          </p:cNvPr>
          <p:cNvSpPr/>
          <p:nvPr/>
        </p:nvSpPr>
        <p:spPr>
          <a:xfrm>
            <a:off x="5194855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สุขภาพช่องปาก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E6A73EA-F065-4335-B272-0FFE77FA5E30}"/>
              </a:ext>
            </a:extLst>
          </p:cNvPr>
          <p:cNvSpPr/>
          <p:nvPr/>
        </p:nvSpPr>
        <p:spPr>
          <a:xfrm>
            <a:off x="5194855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SEPSIS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D48F3E-BDA5-4577-971F-4B1A52B53019}"/>
              </a:ext>
            </a:extLst>
          </p:cNvPr>
          <p:cNvSpPr/>
          <p:nvPr/>
        </p:nvSpPr>
        <p:spPr>
          <a:xfrm>
            <a:off x="5194855" y="4392318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NCD/HT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19DBA01-E935-455F-B723-7A30FC57FAA0}"/>
              </a:ext>
            </a:extLst>
          </p:cNvPr>
          <p:cNvSpPr/>
          <p:nvPr/>
        </p:nvSpPr>
        <p:spPr>
          <a:xfrm>
            <a:off x="5194855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ออโธปิดิกส์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E0FC72-A95C-4185-943C-4A62DE44DF41}"/>
              </a:ext>
            </a:extLst>
          </p:cNvPr>
          <p:cNvSpPr/>
          <p:nvPr/>
        </p:nvSpPr>
        <p:spPr>
          <a:xfrm>
            <a:off x="7321829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วัณโรคปอด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431C0E0-6D71-41CA-9AF2-9DE715B16AA2}"/>
              </a:ext>
            </a:extLst>
          </p:cNvPr>
          <p:cNvSpPr/>
          <p:nvPr/>
        </p:nvSpPr>
        <p:spPr>
          <a:xfrm>
            <a:off x="7321829" y="2285742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Palliative Care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7CA2AF3-F5B2-42DC-8B17-A2FB87481592}"/>
              </a:ext>
            </a:extLst>
          </p:cNvPr>
          <p:cNvSpPr/>
          <p:nvPr/>
        </p:nvSpPr>
        <p:spPr>
          <a:xfrm>
            <a:off x="7321829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32BCF96-446A-4C4C-ADE4-591055F550DB}"/>
              </a:ext>
            </a:extLst>
          </p:cNvPr>
          <p:cNvSpPr/>
          <p:nvPr/>
        </p:nvSpPr>
        <p:spPr>
          <a:xfrm>
            <a:off x="7321829" y="4392319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One Day Surgery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5D2C68-E291-4460-951B-DE30F6D3BC6C}"/>
              </a:ext>
            </a:extLst>
          </p:cNvPr>
          <p:cNvSpPr/>
          <p:nvPr/>
        </p:nvSpPr>
        <p:spPr>
          <a:xfrm>
            <a:off x="7321829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2E567C-7406-4A55-8C7A-4BDB1A29175D}"/>
              </a:ext>
            </a:extLst>
          </p:cNvPr>
          <p:cNvSpPr/>
          <p:nvPr/>
        </p:nvSpPr>
        <p:spPr>
          <a:xfrm>
            <a:off x="9448803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กุมารเวชกรรม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DB14342-08FE-4902-8ED6-BD99D42488C1}"/>
              </a:ext>
            </a:extLst>
          </p:cNvPr>
          <p:cNvSpPr/>
          <p:nvPr/>
        </p:nvSpPr>
        <p:spPr>
          <a:xfrm>
            <a:off x="9448803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ปลูกถ่ายอวัยวะ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4780BFA-014D-4ABC-83A0-05BD8754F555}"/>
              </a:ext>
            </a:extLst>
          </p:cNvPr>
          <p:cNvSpPr/>
          <p:nvPr/>
        </p:nvSpPr>
        <p:spPr>
          <a:xfrm>
            <a:off x="9448803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308D92-8D2C-4FD5-8F64-DDCC55B92A2A}"/>
              </a:ext>
            </a:extLst>
          </p:cNvPr>
          <p:cNvSpPr/>
          <p:nvPr/>
        </p:nvSpPr>
        <p:spPr>
          <a:xfrm>
            <a:off x="9448803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Trauma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FAA7505-C239-4402-991B-47BA567FBB71}"/>
              </a:ext>
            </a:extLst>
          </p:cNvPr>
          <p:cNvSpPr/>
          <p:nvPr/>
        </p:nvSpPr>
        <p:spPr>
          <a:xfrm>
            <a:off x="9448803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7B94ED8-DEB0-469C-8788-4DB5DEB969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801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495600" y="6334780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2790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7555" y="2653198"/>
            <a:ext cx="2603254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5975" y="1291774"/>
            <a:ext cx="258132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532790" y="2663542"/>
            <a:ext cx="2603254" cy="1231106"/>
            <a:chOff x="1529792" y="2059307"/>
            <a:chExt cx="2431677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1529792" y="2059307"/>
              <a:ext cx="2431677" cy="1231106"/>
            </a:xfrm>
            <a:prstGeom prst="rect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785" y="2625325"/>
              <a:ext cx="864096" cy="562630"/>
            </a:xfrm>
            <a:prstGeom prst="flowChartConnector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2000" b="1" dirty="0">
                  <a:latin typeface="TH SarabunPSK" pitchFamily="34" charset="-34"/>
                  <a:cs typeface="+mj-cs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67555" y="4026277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1731" y="4589259"/>
            <a:ext cx="906507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2000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905" y="1295223"/>
            <a:ext cx="2664296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494" y="1912255"/>
            <a:ext cx="1072925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78.05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651919" y="193370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89.26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267555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532790" y="4031365"/>
            <a:ext cx="2603254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725672" y="468982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85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735318" y="4031365"/>
            <a:ext cx="2662883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2151090" y="4660862"/>
            <a:ext cx="115881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100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/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87.5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700476" y="2027438"/>
            <a:ext cx="10363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>
                <a:ln w="0"/>
                <a:latin typeface="TH SarabunPSK" pitchFamily="34" charset="-34"/>
                <a:cs typeface="+mj-cs"/>
              </a:rPr>
              <a:t>ระดับ 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237621" y="1952620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88.76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302065" y="3366957"/>
            <a:ext cx="132918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รพช.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7</a:t>
            </a:r>
            <a:r>
              <a:rPr lang="en-US" sz="2000" b="1" dirty="0">
                <a:ln w="0"/>
                <a:latin typeface="TH SarabunPSK" pitchFamily="34" charset="-34"/>
                <a:cs typeface="+mj-cs"/>
              </a:rPr>
              <a:t>0%</a:t>
            </a:r>
            <a:endParaRPr lang="th-TH" sz="2000" b="1" dirty="0">
              <a:ln w="0"/>
              <a:latin typeface="TH SarabunPSK" pitchFamily="34" charset="-34"/>
              <a:cs typeface="+mj-cs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283875" y="2875523"/>
            <a:ext cx="1224136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รพท.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0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%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733905" y="2657819"/>
            <a:ext cx="2664296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386714" y="3338509"/>
            <a:ext cx="92318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รอ</a:t>
            </a:r>
            <a:r>
              <a:rPr lang="en-US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APP</a:t>
            </a:r>
            <a:endParaRPr lang="th-TH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8994043" y="3976123"/>
            <a:ext cx="260325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8994043" y="5357592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8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BF40CCD-27F3-4469-9BB0-455DAF479C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10AFE2-7327-43C8-952D-D0096A8B2A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EEE15C1-F525-43DC-9AE1-934869991187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664AC6A-E42E-4613-94CC-90A1562B704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4101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8"/>
            <a:ext cx="10756570" cy="96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3200" b="1" dirty="0">
              <a:solidFill>
                <a:prstClr val="black"/>
              </a:solidFill>
              <a:latin typeface="Angsana New" panose="02020603050405020304" pitchFamily="18" charset="-34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58986-EC8D-4BB3-A2C8-44420F7F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1C63D0ED-96A9-45BF-9B88-DD3CE106E5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5741" y="4068116"/>
          <a:ext cx="2319347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B0225E-01B4-41D5-8D19-CA9329F73221}"/>
              </a:ext>
            </a:extLst>
          </p:cNvPr>
          <p:cNvGraphicFramePr/>
          <p:nvPr/>
        </p:nvGraphicFramePr>
        <p:xfrm>
          <a:off x="2688753" y="4068117"/>
          <a:ext cx="2319347" cy="224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DBD17DC7-D675-460E-83A2-40D8E2FB9A48}"/>
              </a:ext>
            </a:extLst>
          </p:cNvPr>
          <p:cNvGraphicFramePr>
            <a:graphicFrameLocks/>
          </p:cNvGraphicFramePr>
          <p:nvPr/>
        </p:nvGraphicFramePr>
        <p:xfrm>
          <a:off x="5112913" y="1501617"/>
          <a:ext cx="3637191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DDCCBB-66F5-4D3C-B27C-30A6D288DEEA}"/>
              </a:ext>
            </a:extLst>
          </p:cNvPr>
          <p:cNvGraphicFramePr/>
          <p:nvPr/>
        </p:nvGraphicFramePr>
        <p:xfrm>
          <a:off x="8844288" y="1501617"/>
          <a:ext cx="3221319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B49CC7-5F26-4AC9-9624-500C1EB0F345}"/>
              </a:ext>
            </a:extLst>
          </p:cNvPr>
          <p:cNvSpPr txBox="1"/>
          <p:nvPr/>
        </p:nvSpPr>
        <p:spPr>
          <a:xfrm>
            <a:off x="275740" y="3684115"/>
            <a:ext cx="272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1.1 ข้อมูลบุคลกรสาธารณสุขในปัจจุบัน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1AED-3ED1-47CF-B1CF-8680A7B04E3D}"/>
              </a:ext>
            </a:extLst>
          </p:cNvPr>
          <p:cNvSpPr txBox="1"/>
          <p:nvPr/>
        </p:nvSpPr>
        <p:spPr>
          <a:xfrm>
            <a:off x="5112914" y="1129606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1.2 รายงานสถิติกำลังคน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105D0A0-0C50-4A30-BAEC-9CABCE545F30}"/>
              </a:ext>
            </a:extLst>
          </p:cNvPr>
          <p:cNvGraphicFramePr/>
          <p:nvPr/>
        </p:nvGraphicFramePr>
        <p:xfrm>
          <a:off x="5112914" y="4072456"/>
          <a:ext cx="3398381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DF4D650-AB83-4A03-9EB5-900510D06244}"/>
              </a:ext>
            </a:extLst>
          </p:cNvPr>
          <p:cNvGraphicFramePr/>
          <p:nvPr/>
        </p:nvGraphicFramePr>
        <p:xfrm>
          <a:off x="8830221" y="4016010"/>
          <a:ext cx="3221319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8261F-9041-479D-ACF9-30B7797DBE7C}"/>
              </a:ext>
            </a:extLst>
          </p:cNvPr>
          <p:cNvSpPr txBox="1"/>
          <p:nvPr/>
        </p:nvSpPr>
        <p:spPr>
          <a:xfrm>
            <a:off x="5112915" y="3698784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1.3 การใช้ประโยชน์จากข้อมูล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ACFB9-4B46-463F-8CDE-021E5B46D026}"/>
              </a:ext>
            </a:extLst>
          </p:cNvPr>
          <p:cNvSpPr/>
          <p:nvPr/>
        </p:nvSpPr>
        <p:spPr>
          <a:xfrm>
            <a:off x="319046" y="1823051"/>
            <a:ext cx="433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</p:spTree>
    <p:extLst>
      <p:ext uri="{BB962C8B-B14F-4D97-AF65-F5344CB8AC3E}">
        <p14:creationId xmlns:p14="http://schemas.microsoft.com/office/powerpoint/2010/main" val="400439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660DD0-26A8-4664-8352-107D410C1842}"/>
              </a:ext>
            </a:extLst>
          </p:cNvPr>
          <p:cNvSpPr/>
          <p:nvPr/>
        </p:nvSpPr>
        <p:spPr>
          <a:xfrm>
            <a:off x="6681703" y="4553220"/>
            <a:ext cx="1232667" cy="13321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.0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5F442-AFE9-4599-8574-CD67AEBA7F6C}"/>
              </a:ext>
            </a:extLst>
          </p:cNvPr>
          <p:cNvSpPr/>
          <p:nvPr/>
        </p:nvSpPr>
        <p:spPr>
          <a:xfrm>
            <a:off x="8811187" y="4694281"/>
            <a:ext cx="927539" cy="38327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1,815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DC7B97-DA3F-4FC9-A266-4220B084C5A0}"/>
              </a:ext>
            </a:extLst>
          </p:cNvPr>
          <p:cNvSpPr/>
          <p:nvPr/>
        </p:nvSpPr>
        <p:spPr>
          <a:xfrm>
            <a:off x="8812771" y="5239756"/>
            <a:ext cx="924327" cy="4001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3,777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0A922-FA5B-4EF7-8DC0-8A16D930D1B0}"/>
              </a:ext>
            </a:extLst>
          </p:cNvPr>
          <p:cNvSpPr txBox="1"/>
          <p:nvPr/>
        </p:nvSpPr>
        <p:spPr>
          <a:xfrm>
            <a:off x="10408027" y="4928490"/>
            <a:ext cx="8664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98B57-2579-4E15-AE87-AB23CD329C84}"/>
              </a:ext>
            </a:extLst>
          </p:cNvPr>
          <p:cNvSpPr/>
          <p:nvPr/>
        </p:nvSpPr>
        <p:spPr>
          <a:xfrm>
            <a:off x="1390829" y="1603984"/>
            <a:ext cx="252505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800" dirty="0">
              <a:cs typeface="+mj-cs"/>
            </a:endParaRP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E183CEA2-F6BA-446C-A778-B9B29F7299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90829" y="235606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7A313B7-7812-4B29-B69E-B9C199D1DB56}"/>
              </a:ext>
            </a:extLst>
          </p:cNvPr>
          <p:cNvSpPr/>
          <p:nvPr/>
        </p:nvSpPr>
        <p:spPr>
          <a:xfrm>
            <a:off x="6681703" y="1594560"/>
            <a:ext cx="280237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800" dirty="0"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71279C-FBFA-4A44-B3D3-50227DABB580}"/>
              </a:ext>
            </a:extLst>
          </p:cNvPr>
          <p:cNvSpPr/>
          <p:nvPr/>
        </p:nvSpPr>
        <p:spPr>
          <a:xfrm>
            <a:off x="6681703" y="2329131"/>
            <a:ext cx="1235015" cy="117257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97 %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9EAE44D9-1D78-4C57-81D5-DC19CFD4D0F1}"/>
              </a:ext>
            </a:extLst>
          </p:cNvPr>
          <p:cNvSpPr/>
          <p:nvPr/>
        </p:nvSpPr>
        <p:spPr>
          <a:xfrm>
            <a:off x="7916718" y="2660815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8996C2-FD2C-407F-A36C-E628A9ED9C16}"/>
              </a:ext>
            </a:extLst>
          </p:cNvPr>
          <p:cNvSpPr/>
          <p:nvPr/>
        </p:nvSpPr>
        <p:spPr>
          <a:xfrm>
            <a:off x="8644143" y="2302514"/>
            <a:ext cx="951485" cy="3939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DED82-DA3E-48C8-ADCD-E120A671340A}"/>
              </a:ext>
            </a:extLst>
          </p:cNvPr>
          <p:cNvSpPr/>
          <p:nvPr/>
        </p:nvSpPr>
        <p:spPr>
          <a:xfrm>
            <a:off x="8644143" y="2922656"/>
            <a:ext cx="951485" cy="38749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1,953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B464D7E-17D6-4091-8F2C-3662DEE2AE95}"/>
              </a:ext>
            </a:extLst>
          </p:cNvPr>
          <p:cNvSpPr/>
          <p:nvPr/>
        </p:nvSpPr>
        <p:spPr>
          <a:xfrm>
            <a:off x="8265119" y="2711099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A9EF7DB8-53FC-4AE4-9A84-906F3C33397C}"/>
              </a:ext>
            </a:extLst>
          </p:cNvPr>
          <p:cNvSpPr/>
          <p:nvPr/>
        </p:nvSpPr>
        <p:spPr>
          <a:xfrm>
            <a:off x="9789053" y="2660815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6FB5C-5359-416B-B674-5041CC4D75F2}"/>
              </a:ext>
            </a:extLst>
          </p:cNvPr>
          <p:cNvSpPr txBox="1"/>
          <p:nvPr/>
        </p:nvSpPr>
        <p:spPr>
          <a:xfrm>
            <a:off x="10354388" y="2549295"/>
            <a:ext cx="951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F1F7D9-9141-4BB8-A002-F7C9541880C4}"/>
              </a:ext>
            </a:extLst>
          </p:cNvPr>
          <p:cNvSpPr/>
          <p:nvPr/>
        </p:nvSpPr>
        <p:spPr>
          <a:xfrm>
            <a:off x="6685543" y="3839815"/>
            <a:ext cx="315022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800" dirty="0">
              <a:cs typeface="+mj-cs"/>
            </a:endParaRPr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8C4148C4-D4EE-4685-B462-48348B4201F6}"/>
              </a:ext>
            </a:extLst>
          </p:cNvPr>
          <p:cNvSpPr/>
          <p:nvPr/>
        </p:nvSpPr>
        <p:spPr>
          <a:xfrm>
            <a:off x="7932206" y="5007779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726BB445-CEA9-4194-823F-5C00552FC755}"/>
              </a:ext>
            </a:extLst>
          </p:cNvPr>
          <p:cNvSpPr/>
          <p:nvPr/>
        </p:nvSpPr>
        <p:spPr>
          <a:xfrm>
            <a:off x="8403451" y="5058063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21D4847F-59DC-4D92-9387-90456451DB46}"/>
              </a:ext>
            </a:extLst>
          </p:cNvPr>
          <p:cNvSpPr/>
          <p:nvPr/>
        </p:nvSpPr>
        <p:spPr>
          <a:xfrm>
            <a:off x="9885181" y="5007779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5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F531AF-56B2-4E2D-B38A-DE6786579294}"/>
              </a:ext>
            </a:extLst>
          </p:cNvPr>
          <p:cNvGraphicFramePr/>
          <p:nvPr/>
        </p:nvGraphicFramePr>
        <p:xfrm>
          <a:off x="596382" y="1649393"/>
          <a:ext cx="4852504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BABC71-A107-48B7-94CF-78934F751BB6}"/>
              </a:ext>
            </a:extLst>
          </p:cNvPr>
          <p:cNvSpPr txBox="1"/>
          <p:nvPr/>
        </p:nvSpPr>
        <p:spPr>
          <a:xfrm>
            <a:off x="596382" y="4883287"/>
            <a:ext cx="4645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ผลการดำเนินงาน 20 หน่วย คิดเป็นร้อยละ 100</a:t>
            </a:r>
            <a:endParaRPr lang="th-TH" sz="2000" dirty="0">
              <a:latin typeface="TH SarabunIT๙" panose="020B0500040200020003" pitchFamily="34" charset="-34"/>
              <a:cs typeface="+mj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25E2AC9-8DF0-4C1E-B759-BC5B88ED5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482117"/>
              </p:ext>
            </p:extLst>
          </p:nvPr>
        </p:nvGraphicFramePr>
        <p:xfrm>
          <a:off x="5859702" y="1656894"/>
          <a:ext cx="6081278" cy="319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A89710F-6CFF-4467-9577-3FEBF5965F73}"/>
              </a:ext>
            </a:extLst>
          </p:cNvPr>
          <p:cNvSpPr txBox="1"/>
          <p:nvPr/>
        </p:nvSpPr>
        <p:spPr>
          <a:xfrm>
            <a:off x="5859702" y="4882114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96AE-BDB6-498D-89DA-64F93AE5E193}"/>
              </a:ext>
            </a:extLst>
          </p:cNvPr>
          <p:cNvSpPr txBox="1"/>
          <p:nvPr/>
        </p:nvSpPr>
        <p:spPr>
          <a:xfrm>
            <a:off x="1922749" y="1195229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5C2-09F5-4527-AEBC-D1B9D70028A8}"/>
              </a:ext>
            </a:extLst>
          </p:cNvPr>
          <p:cNvSpPr txBox="1"/>
          <p:nvPr/>
        </p:nvSpPr>
        <p:spPr>
          <a:xfrm>
            <a:off x="7055090" y="1191384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491E0-FEEC-48FA-8AC4-9D92DA38CCB9}"/>
              </a:ext>
            </a:extLst>
          </p:cNvPr>
          <p:cNvSpPr txBox="1"/>
          <p:nvPr/>
        </p:nvSpPr>
        <p:spPr>
          <a:xfrm>
            <a:off x="8979659" y="1185672"/>
            <a:ext cx="217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</p:spTree>
    <p:extLst>
      <p:ext uri="{BB962C8B-B14F-4D97-AF65-F5344CB8AC3E}">
        <p14:creationId xmlns:p14="http://schemas.microsoft.com/office/powerpoint/2010/main" val="1605718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103605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17925"/>
              </p:ext>
            </p:extLst>
          </p:nvPr>
        </p:nvGraphicFramePr>
        <p:xfrm>
          <a:off x="665811" y="3100548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52869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C243CEE-A267-46BD-8B6C-04EEAC8F4E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970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6121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จำนวนหน่วยงานที่เป็นองค์กรแห่งความสุข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(อย่างน้อยจังหวัดละ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แห่ง)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27107"/>
              </p:ext>
            </p:extLst>
          </p:nvPr>
        </p:nvGraphicFramePr>
        <p:xfrm>
          <a:off x="665811" y="3117326"/>
          <a:ext cx="1090787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มีการประเมินดัชนีความสุขของคนทำงาน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ของบุคลากร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89.27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มีการประเมินสุขภาวะองค์กร ร้อยละ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ของหน่วยงาน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88.78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69647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4F93F16-C4EA-4990-8001-631AA6D77C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A9DB57-E3C0-4F8A-9FD3-2067BD17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5763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725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07122"/>
              </p:ext>
            </p:extLst>
          </p:nvPr>
        </p:nvGraphicFramePr>
        <p:xfrm>
          <a:off x="600497" y="3063997"/>
          <a:ext cx="10907879" cy="22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174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03613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มีการใช้ใบสั่งยาอิเล็คโทรนิค</a:t>
                      </a:r>
                      <a:r>
                        <a:rPr lang="th-TH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000" b="1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7" y="2218853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7AE7FE3-03A3-4306-9649-F9932F1693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748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533725"/>
            <a:ext cx="534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65381"/>
              </p:ext>
            </p:extLst>
          </p:nvPr>
        </p:nvGraphicFramePr>
        <p:xfrm>
          <a:off x="665811" y="2815322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รอโปรแกรมจากกระทรวง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0" y="1966892"/>
            <a:ext cx="824880" cy="8248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9D2C202-F694-41AA-8298-4122CDAB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C7CFFC-7527-4A28-8EA6-ED6F94383F1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9076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0AF6B3BF-FAE6-4CBC-85D7-28AA4C08FA56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383168"/>
              </p:ext>
            </p:extLst>
          </p:nvPr>
        </p:nvGraphicFramePr>
        <p:xfrm>
          <a:off x="544582" y="1849443"/>
          <a:ext cx="3728335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561148" y="1273102"/>
            <a:ext cx="371176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95157"/>
              </p:ext>
            </p:extLst>
          </p:nvPr>
        </p:nvGraphicFramePr>
        <p:xfrm>
          <a:off x="561148" y="4427186"/>
          <a:ext cx="300938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61430" y="75756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22669" y="1278840"/>
              <a:ext cx="74487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56291" y="1269501"/>
              <a:ext cx="66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71155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47799" y="3429000"/>
              <a:ext cx="42934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4481" y="4104905"/>
              <a:ext cx="92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57620" y="4786548"/>
              <a:ext cx="89378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4842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4206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77157"/>
              </p:ext>
            </p:extLst>
          </p:nvPr>
        </p:nvGraphicFramePr>
        <p:xfrm>
          <a:off x="7506983" y="1260485"/>
          <a:ext cx="4151618" cy="335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1356"/>
              </p:ext>
            </p:extLst>
          </p:nvPr>
        </p:nvGraphicFramePr>
        <p:xfrm>
          <a:off x="6372493" y="4851718"/>
          <a:ext cx="5286108" cy="13649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5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86980" y="322799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698929" y="2599013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/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15864" y="329824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28736" y="336743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428371-5CE0-446A-BFA1-CC0E8C971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98F5C661-A7A2-47EE-B8B2-479F29CCFE1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62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หมู่บ้าน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CC909BE-CB9D-457E-B977-995D9D91A87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11566"/>
            <a:ext cx="12181661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                      ตัวชี้วัด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           รพช.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444617" y="1699937"/>
            <a:ext cx="3948707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35024"/>
              </p:ext>
            </p:extLst>
          </p:nvPr>
        </p:nvGraphicFramePr>
        <p:xfrm>
          <a:off x="7269472" y="4865895"/>
          <a:ext cx="4771698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0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9451"/>
              </p:ext>
            </p:extLst>
          </p:nvPr>
        </p:nvGraphicFramePr>
        <p:xfrm>
          <a:off x="7290493" y="1579706"/>
          <a:ext cx="4750676" cy="3252231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2000" kern="1200" baseline="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2000" b="0" kern="120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เครื่องมือคุณภาพตามบริบท และเชื่อมโยงสู่งานประจำ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287464" y="434328"/>
            <a:ext cx="1744718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963160" y="1444573"/>
            <a:ext cx="2833191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2338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9408" y="1225181"/>
              <a:ext cx="64772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67866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0478" y="3440287"/>
              <a:ext cx="458580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0789" y="4156932"/>
              <a:ext cx="92156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99011" y="4774784"/>
              <a:ext cx="853689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4201" y="5253600"/>
              <a:ext cx="72759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30915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graphicFrame>
        <p:nvGraphicFramePr>
          <p:cNvPr id="29" name="แผนภูมิ 28"/>
          <p:cNvGraphicFramePr/>
          <p:nvPr>
            <p:extLst>
              <p:ext uri="{D42A27DB-BD31-4B8C-83A1-F6EECF244321}">
                <p14:modId xmlns:p14="http://schemas.microsoft.com/office/powerpoint/2010/main" val="2783256142"/>
              </p:ext>
            </p:extLst>
          </p:nvPr>
        </p:nvGraphicFramePr>
        <p:xfrm>
          <a:off x="308303" y="2396042"/>
          <a:ext cx="4085021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F95BC68A-88B5-4EC9-97C1-3B08DD2D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EDCB205A-25CE-48D7-9C9C-32718A480C2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7233"/>
            <a:ext cx="12192000" cy="1200329"/>
          </a:xfrm>
          <a:prstGeom prst="rect">
            <a:avLst/>
          </a:prstGeom>
          <a:gradFill>
            <a:gsLst>
              <a:gs pos="0">
                <a:srgbClr val="9DFF7E"/>
              </a:gs>
              <a:gs pos="50000">
                <a:srgbClr val="C1FFAE"/>
              </a:gs>
              <a:gs pos="100000">
                <a:srgbClr val="9A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พัฒนาคุณภาพการบริหารจัดการภาครัฐผ่านเกณฑ์ที่กำหนด (เป้าหมาย สสจ.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70590"/>
              </p:ext>
            </p:extLst>
          </p:nvPr>
        </p:nvGraphicFramePr>
        <p:xfrm>
          <a:off x="7254883" y="4868049"/>
          <a:ext cx="4626199" cy="1286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900069"/>
              </p:ext>
            </p:extLst>
          </p:nvPr>
        </p:nvGraphicFramePr>
        <p:xfrm>
          <a:off x="397303" y="2465056"/>
          <a:ext cx="3482541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88262"/>
              </p:ext>
            </p:extLst>
          </p:nvPr>
        </p:nvGraphicFramePr>
        <p:xfrm>
          <a:off x="7254884" y="1446584"/>
          <a:ext cx="4618772" cy="3291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53596" y="14885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271585"/>
            <a:ext cx="3358980" cy="5229219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1"/>
              <a:ext cx="610154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4923" y="1225245"/>
              <a:ext cx="54633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47897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197" y="3401275"/>
              <a:ext cx="38679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3"/>
              <a:ext cx="72005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61369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47307"/>
              <a:ext cx="53215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87161-E4AF-4D1D-A569-1B3AEFE42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682656AF-B563-47F7-95A2-928AAE32A68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930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45488" y="4203716"/>
            <a:ext cx="5368694" cy="1536669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ไตรมาสที่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ปีงบประมาณ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20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หน่วย ได้คะแนนในระดับ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2011943" y="3014686"/>
            <a:ext cx="2572985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 3 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436" y="3162536"/>
            <a:ext cx="1816799" cy="541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EB 1 – EB 4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109" y="3167390"/>
            <a:ext cx="146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ระดับ 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5523" y="1624157"/>
            <a:ext cx="10188624" cy="1038373"/>
          </a:xfrm>
          <a:prstGeom prst="rect">
            <a:avLst/>
          </a:prstGeom>
          <a:solidFill>
            <a:srgbClr val="9AFF7A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sz="2800" b="1" dirty="0">
                <a:latin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latin typeface="TH SarabunIT๙" panose="020B0500040200020003" pitchFamily="34" charset="-34"/>
              </a:rPr>
              <a:t>:</a:t>
            </a:r>
            <a:r>
              <a:rPr lang="th-TH" sz="2800" b="1" dirty="0">
                <a:latin typeface="TH SarabunIT๙" panose="020B0500040200020003" pitchFamily="34" charset="-34"/>
              </a:rPr>
              <a:t> </a:t>
            </a:r>
            <a:r>
              <a:rPr lang="th-TH" altLang="ko-KR" sz="2800" b="1" dirty="0">
                <a:latin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3B64B5-A2C5-466C-9F82-2690262A55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EE816-9924-447F-A7BB-6338E30B7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871C5A-81DD-42A2-8B8B-65B8594F6FA6}"/>
              </a:ext>
            </a:extLst>
          </p:cNvPr>
          <p:cNvSpPr txBox="1">
            <a:spLocks/>
          </p:cNvSpPr>
          <p:nvPr/>
        </p:nvSpPr>
        <p:spPr>
          <a:xfrm>
            <a:off x="1326430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ABAAB60-C2D6-4F6A-BBE3-414FF4CDEEE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325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7" y="6939"/>
            <a:ext cx="10151659" cy="118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ระดับ</a:t>
            </a:r>
            <a:r>
              <a:rPr lang="th-TH" sz="38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ความสำเร็จ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321CCBD7-3CFB-49D8-82EE-25B0655C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759203"/>
              </p:ext>
            </p:extLst>
          </p:nvPr>
        </p:nvGraphicFramePr>
        <p:xfrm>
          <a:off x="1242094" y="1586799"/>
          <a:ext cx="10090316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5158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045158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ตรวจสอบภายใน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ควบคุมภายใน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การดำเนินงานประจำปี 2562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การประเมินระบบควบคุมภายใน 5 มิติ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(คณะกรรมการระดับอำเภอ 90)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u="sng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ประเมินระบบควบคุมภายในด้วยระบบ </a:t>
                      </a:r>
                      <a:r>
                        <a:rPr lang="en-US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endParaRPr lang="th-TH" sz="2400" u="none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ประเมินตามแนวทางการตรวจสอบงบการเงิน</a:t>
                      </a:r>
                      <a:endParaRPr lang="th-TH" sz="2400" u="none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74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39333" y="1818280"/>
            <a:ext cx="7929620" cy="3260034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1.    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2.    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การบูรณาการคลินิกคุณภาพ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3.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F1CD52B-0256-48E0-A660-0D01D7DB33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0E7FD8-5C05-4706-9BBA-8ED658C3B16F}"/>
              </a:ext>
            </a:extLst>
          </p:cNvPr>
          <p:cNvSpPr txBox="1"/>
          <p:nvPr/>
        </p:nvSpPr>
        <p:spPr>
          <a:xfrm>
            <a:off x="4024298" y="1525927"/>
            <a:ext cx="4143404" cy="11079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600" i="1" spc="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6600" b="1" i="1" spc="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6600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6600" b="1" i="1" spc="600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US" dirty="0"/>
              <a:t>  </a:t>
            </a:r>
            <a:r>
              <a:rPr lang="en-US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endParaRPr lang="th-TH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17CB1E-6B1D-4632-818C-1895BFBA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807162"/>
              </p:ext>
            </p:extLst>
          </p:nvPr>
        </p:nvGraphicFramePr>
        <p:xfrm>
          <a:off x="1553826" y="2754773"/>
          <a:ext cx="8672352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8A58783-1379-4F38-86FA-666FB1E6C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691628"/>
              </p:ext>
            </p:extLst>
          </p:nvPr>
        </p:nvGraphicFramePr>
        <p:xfrm>
          <a:off x="1553826" y="5507374"/>
          <a:ext cx="8672352" cy="72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E91F58-C5D0-427B-97FE-13F4F1030EB1}"/>
              </a:ext>
            </a:extLst>
          </p:cNvPr>
          <p:cNvSpPr txBox="1"/>
          <p:nvPr/>
        </p:nvSpPr>
        <p:spPr>
          <a:xfrm>
            <a:off x="2969702" y="2745248"/>
            <a:ext cx="4700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F629-795B-4DDB-B5C1-D9205F3C16B7}"/>
              </a:ext>
            </a:extLst>
          </p:cNvPr>
          <p:cNvSpPr txBox="1"/>
          <p:nvPr/>
        </p:nvSpPr>
        <p:spPr>
          <a:xfrm>
            <a:off x="2919368" y="3666279"/>
            <a:ext cx="55496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E5D92-3CA4-47F6-AC56-7A9A4FEE6063}"/>
              </a:ext>
            </a:extLst>
          </p:cNvPr>
          <p:cNvSpPr txBox="1"/>
          <p:nvPr/>
        </p:nvSpPr>
        <p:spPr>
          <a:xfrm>
            <a:off x="2936146" y="4578921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172F3-EA84-48DA-A1AB-EB0613A4F532}"/>
              </a:ext>
            </a:extLst>
          </p:cNvPr>
          <p:cNvSpPr txBox="1"/>
          <p:nvPr/>
        </p:nvSpPr>
        <p:spPr>
          <a:xfrm>
            <a:off x="2927757" y="5516730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61A16E-E628-47E7-9BD4-0743F7FF04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04872" y="2598005"/>
            <a:ext cx="7198541" cy="1661989"/>
          </a:xfrm>
          <a:prstGeom prst="rect">
            <a:avLst/>
          </a:prstGeom>
          <a:solidFill>
            <a:srgbClr val="C1FFAE"/>
          </a:soli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การพัฒนาคลินิกคุณภาพ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การบูรณาการคลินิกคุณภาพ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F8621A-81B1-4211-B637-68EE478E9CE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375" y="2030826"/>
            <a:ext cx="5356371" cy="1895875"/>
          </a:xfrm>
          <a:solidFill>
            <a:srgbClr val="FFFF66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27375" y="1332153"/>
            <a:ext cx="5356371" cy="665724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อาชีวอนามัย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27375" y="4621321"/>
            <a:ext cx="5356371" cy="141380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27375" y="3954982"/>
            <a:ext cx="5356371" cy="635458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อาหารปลอดภัย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70BF23-3E36-465C-9165-5285076F1F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3848" y="106330"/>
            <a:ext cx="1290919" cy="1250576"/>
          </a:xfrm>
          <a:prstGeom prst="rect">
            <a:avLst/>
          </a:prstGeom>
        </p:spPr>
      </p:pic>
      <p:sp>
        <p:nvSpPr>
          <p:cNvPr id="3" name="Flowchart: Sequential Access Storage 2"/>
          <p:cNvSpPr/>
          <p:nvPr/>
        </p:nvSpPr>
        <p:spPr>
          <a:xfrm>
            <a:off x="938106" y="1250576"/>
            <a:ext cx="3508248" cy="4297680"/>
          </a:xfrm>
          <a:prstGeom prst="flowChartMagneticTape">
            <a:avLst/>
          </a:prstGeom>
          <a:solidFill>
            <a:srgbClr val="F53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THANK  </a:t>
            </a:r>
          </a:p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th-TH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A38DD-D231-436A-830F-3A11E2D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54" y="184508"/>
            <a:ext cx="5919246" cy="536374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A68345E-A11A-4012-9907-EED6200A704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1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61600" y="4985177"/>
            <a:ext cx="3801291" cy="15696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24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15D985E-9814-467E-A7CC-FD16D517898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25009" y="1216455"/>
            <a:ext cx="312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ปี 2562 ได้รับอนุมัติให้</a:t>
            </a:r>
          </a:p>
          <a:p>
            <a:r>
              <a:rPr lang="th-TH" sz="24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ปรับระดับศักยภาพโรงพยาบาล</a:t>
            </a:r>
          </a:p>
          <a:p>
            <a:pPr>
              <a:buFont typeface="Arial" pitchFamily="34" charset="0"/>
              <a:buChar char="•"/>
            </a:pPr>
            <a:r>
              <a:rPr lang="th-TH" sz="24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รพ. ท่าแซะปรับเป็น </a:t>
            </a:r>
            <a:r>
              <a:rPr lang="en-US" sz="24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F1</a:t>
            </a:r>
          </a:p>
          <a:p>
            <a:pPr>
              <a:buFont typeface="Arial" pitchFamily="34" charset="0"/>
              <a:buChar char="•"/>
            </a:pPr>
            <a:r>
              <a:rPr lang="th-TH" sz="24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รพ. มาบอำมฤตปรับเป็น </a:t>
            </a:r>
            <a:r>
              <a:rPr lang="en-US" sz="24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  <a:endParaRPr lang="th-TH" sz="2400" b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10847679" y="1227910"/>
            <a:ext cx="869703" cy="679268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64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7367451" y="1345474"/>
            <a:ext cx="890252" cy="713775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F1</a:t>
            </a:r>
          </a:p>
        </p:txBody>
      </p:sp>
      <p:sp>
        <p:nvSpPr>
          <p:cNvPr id="65" name="ลูกศรขวา 64"/>
          <p:cNvSpPr/>
          <p:nvPr/>
        </p:nvSpPr>
        <p:spPr>
          <a:xfrm>
            <a:off x="10345780" y="1436915"/>
            <a:ext cx="470265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ลูกศรซ้าย 66"/>
          <p:cNvSpPr/>
          <p:nvPr/>
        </p:nvSpPr>
        <p:spPr>
          <a:xfrm>
            <a:off x="8321040" y="1698171"/>
            <a:ext cx="522514" cy="3657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41ADBCC3-984F-429B-A26B-13460AB81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214994"/>
              </p:ext>
            </p:extLst>
          </p:nvPr>
        </p:nvGraphicFramePr>
        <p:xfrm>
          <a:off x="1989688" y="1171764"/>
          <a:ext cx="3577867" cy="4044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D6042A-A857-4E23-B947-33D255B5E767}"/>
              </a:ext>
            </a:extLst>
          </p:cNvPr>
          <p:cNvSpPr/>
          <p:nvPr/>
        </p:nvSpPr>
        <p:spPr>
          <a:xfrm>
            <a:off x="412129" y="1396002"/>
            <a:ext cx="1876116" cy="538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-US" sz="2000" b="1" dirty="0"/>
              <a:t> </a:t>
            </a:r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แห่ง (509 เตียง)</a:t>
            </a:r>
            <a:endParaRPr lang="en-US" sz="20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D6F770-4B54-4C6B-9762-7BA16EC9861B}"/>
              </a:ext>
            </a:extLst>
          </p:cNvPr>
          <p:cNvSpPr/>
          <p:nvPr/>
        </p:nvSpPr>
        <p:spPr>
          <a:xfrm>
            <a:off x="433423" y="2049763"/>
            <a:ext cx="1876116" cy="5384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 แห่ง (120 เตียง)</a:t>
            </a:r>
            <a:endParaRPr lang="en-US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C7487E8-2B93-4571-ADA5-938A8D59F5D6}"/>
              </a:ext>
            </a:extLst>
          </p:cNvPr>
          <p:cNvSpPr/>
          <p:nvPr/>
        </p:nvSpPr>
        <p:spPr>
          <a:xfrm>
            <a:off x="441490" y="2708167"/>
            <a:ext cx="1876116" cy="538432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 แห่ง</a:t>
            </a:r>
            <a:endParaRPr lang="en-US" sz="20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550923-A12E-4D4C-9923-59C24E3C440E}"/>
              </a:ext>
            </a:extLst>
          </p:cNvPr>
          <p:cNvSpPr/>
          <p:nvPr/>
        </p:nvSpPr>
        <p:spPr>
          <a:xfrm>
            <a:off x="431751" y="3353717"/>
            <a:ext cx="1876116" cy="538432"/>
          </a:xfrm>
          <a:prstGeom prst="rect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 แห่ง</a:t>
            </a:r>
            <a:endParaRPr lang="en-US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4EBEB2-C0AF-4F77-8836-C0D958F69AC3}"/>
              </a:ext>
            </a:extLst>
          </p:cNvPr>
          <p:cNvSpPr/>
          <p:nvPr/>
        </p:nvSpPr>
        <p:spPr>
          <a:xfrm>
            <a:off x="423756" y="3996652"/>
            <a:ext cx="1876116" cy="538432"/>
          </a:xfrm>
          <a:prstGeom prst="rect">
            <a:avLst/>
          </a:prstGeom>
          <a:solidFill>
            <a:srgbClr val="4AA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94/2/1 แห่ง</a:t>
            </a:r>
            <a:endParaRPr lang="en-US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/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96C72-2F6D-4A30-835F-35CE8B8D082F}"/>
              </a:ext>
            </a:extLst>
          </p:cNvPr>
          <p:cNvGrpSpPr/>
          <p:nvPr/>
        </p:nvGrpSpPr>
        <p:grpSpPr>
          <a:xfrm>
            <a:off x="1597994" y="1445083"/>
            <a:ext cx="4158702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B810744-87B9-4AA3-95A9-01EE55BB6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82606"/>
              </p:ext>
            </p:extLst>
          </p:nvPr>
        </p:nvGraphicFramePr>
        <p:xfrm>
          <a:off x="980661" y="1804996"/>
          <a:ext cx="5897217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533554"/>
              </p:ext>
            </p:extLst>
          </p:nvPr>
        </p:nvGraphicFramePr>
        <p:xfrm>
          <a:off x="7427652" y="1738388"/>
          <a:ext cx="3837197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383719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51882"/>
              </p:ext>
            </p:extLst>
          </p:nvPr>
        </p:nvGraphicFramePr>
        <p:xfrm>
          <a:off x="7427653" y="4457796"/>
          <a:ext cx="3837196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27653" y="3953062"/>
            <a:ext cx="3837196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0662" y="1177440"/>
            <a:ext cx="5897216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D1E3752-797A-4F08-99CC-CCCA08CB07C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04460"/>
              </p:ext>
            </p:extLst>
          </p:nvPr>
        </p:nvGraphicFramePr>
        <p:xfrm>
          <a:off x="7427653" y="1842646"/>
          <a:ext cx="430571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430571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159461"/>
              </p:ext>
            </p:extLst>
          </p:nvPr>
        </p:nvGraphicFramePr>
        <p:xfrm>
          <a:off x="7427653" y="4710030"/>
          <a:ext cx="430571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27652" y="4111679"/>
            <a:ext cx="430571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58120"/>
              </p:ext>
            </p:extLst>
          </p:nvPr>
        </p:nvGraphicFramePr>
        <p:xfrm>
          <a:off x="458635" y="1958162"/>
          <a:ext cx="6871729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58635" y="1177440"/>
            <a:ext cx="6871729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0045EB-78CC-406A-9B5B-EEBE9D60AE6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786332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786331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06982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8340"/>
              </p:ext>
            </p:extLst>
          </p:nvPr>
        </p:nvGraphicFramePr>
        <p:xfrm>
          <a:off x="1772523" y="5192669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FDFC1AD4-F630-4608-9D0E-2657A325E91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10" y="1436603"/>
            <a:ext cx="4685864" cy="4814953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4242" y="2362881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4000" b="1" dirty="0">
                  <a:latin typeface="Angsana New" panose="02020603050405020304" pitchFamily="18" charset="-34"/>
                  <a:ea typeface="Gulim" pitchFamily="34" charset="-127"/>
                  <a:cs typeface="Angsana New" panose="02020603050405020304" pitchFamily="18" charset="-34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2</a:t>
              </a:r>
              <a:endPara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4242" y="1350880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ผู้สูงอายุ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800" b="1" dirty="0">
                  <a:latin typeface="TH SarabunPSK" pitchFamily="34" charset="-34"/>
                  <a:cs typeface="+mj-cs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0810" y="4363131"/>
            <a:ext cx="5726539" cy="992640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อุบัติเหตุ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0810" y="5377572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 err="1">
                  <a:latin typeface="Tahoma" pitchFamily="34" charset="0"/>
                  <a:ea typeface="Gulim" pitchFamily="34" charset="-127"/>
                  <a:cs typeface="+mj-cs"/>
                </a:rPr>
                <a:t>ยาเสพติด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45877" y="3363006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สารเคมีกำจัดศัตรูพืช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9FC091CE-71FE-4EA6-90F1-67CE17B008C4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E88B13-32AA-4B56-BE54-A26CE977FD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87059-9909-4A90-A286-0EC611D93D49}"/>
              </a:ext>
            </a:extLst>
          </p:cNvPr>
          <p:cNvSpPr txBox="1"/>
          <p:nvPr/>
        </p:nvSpPr>
        <p:spPr>
          <a:xfrm>
            <a:off x="1171284" y="196456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Gulim" pitchFamily="34" charset="-127"/>
                <a:cs typeface="+mj-cs"/>
              </a:rPr>
              <a:t>ปัญหาสาธารณสุข  จังหวัดชุมพร ปี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Gulim" pitchFamily="34" charset="-127"/>
                <a:cs typeface="Angsana New" panose="02020603050405020304" pitchFamily="18" charset="-34"/>
              </a:rPr>
              <a:t>2561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86F9ADE-8D5A-4A6F-8E24-4D130595A7F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8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3743</Words>
  <Application>Microsoft Office PowerPoint</Application>
  <PresentationFormat>Widescreen</PresentationFormat>
  <Paragraphs>686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Fah kwang</vt:lpstr>
      <vt:lpstr>TH Kodchasal</vt:lpstr>
      <vt:lpstr>TH SarabunIT๙</vt:lpstr>
      <vt:lpstr>TH SarabunPSK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สถิติชีพ จังหวัดชุมพร ปี 2557-2561</vt:lpstr>
      <vt:lpstr>สาเหตุการป่วยสาเหตุการตาย</vt:lpstr>
      <vt:lpstr>สถานการณ์โรคเฝ้าระวังทางระบาดวิทยา จังหวัดชุมพร ประจำปี 2561</vt:lpstr>
      <vt:lpstr>PowerPoint Presentation</vt:lpstr>
      <vt:lpstr>PowerPoint Presentation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HRH Transformation</vt:lpstr>
      <vt:lpstr>HRH Transformation</vt:lpstr>
      <vt:lpstr>Digital Transformation</vt:lpstr>
      <vt:lpstr>Digital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78</cp:revision>
  <dcterms:created xsi:type="dcterms:W3CDTF">2019-02-26T07:09:19Z</dcterms:created>
  <dcterms:modified xsi:type="dcterms:W3CDTF">2019-07-24T05:05:19Z</dcterms:modified>
</cp:coreProperties>
</file>