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20" r:id="rId21"/>
    <p:sldId id="318" r:id="rId22"/>
    <p:sldId id="1876" r:id="rId23"/>
    <p:sldId id="1877" r:id="rId24"/>
    <p:sldId id="1878" r:id="rId25"/>
    <p:sldId id="291" r:id="rId26"/>
    <p:sldId id="292" r:id="rId27"/>
    <p:sldId id="293" r:id="rId28"/>
    <p:sldId id="294" r:id="rId29"/>
    <p:sldId id="314" r:id="rId30"/>
    <p:sldId id="310" r:id="rId31"/>
    <p:sldId id="312" r:id="rId32"/>
    <p:sldId id="315" r:id="rId33"/>
    <p:sldId id="1890" r:id="rId34"/>
    <p:sldId id="1874" r:id="rId35"/>
    <p:sldId id="1873" r:id="rId36"/>
    <p:sldId id="323" r:id="rId37"/>
    <p:sldId id="1875" r:id="rId38"/>
    <p:sldId id="18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BC5"/>
    <a:srgbClr val="4BACC6"/>
    <a:srgbClr val="F735E0"/>
    <a:srgbClr val="FF0066"/>
    <a:srgbClr val="800080"/>
    <a:srgbClr val="B4C7E7"/>
    <a:srgbClr val="0000CC"/>
    <a:srgbClr val="FFFFFF"/>
    <a:srgbClr val="F6F6F6"/>
    <a:srgbClr val="99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10.850000000000023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0.38000000000000084</c:v>
                </c:pt>
                <c:pt idx="3">
                  <c:v>0.31000000000000072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946240"/>
        <c:axId val="150762240"/>
      </c:lineChart>
      <c:catAx>
        <c:axId val="11994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62240"/>
        <c:crosses val="autoZero"/>
        <c:auto val="1"/>
        <c:lblAlgn val="ctr"/>
        <c:lblOffset val="100"/>
        <c:noMultiLvlLbl val="0"/>
      </c:catAx>
      <c:valAx>
        <c:axId val="15076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898944"/>
        <c:axId val="172925312"/>
      </c:barChart>
      <c:catAx>
        <c:axId val="17289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25312"/>
        <c:crosses val="autoZero"/>
        <c:auto val="1"/>
        <c:lblAlgn val="ctr"/>
        <c:lblOffset val="100"/>
        <c:noMultiLvlLbl val="0"/>
      </c:catAx>
      <c:valAx>
        <c:axId val="1729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8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4086784"/>
        <c:axId val="174113152"/>
      </c:barChart>
      <c:catAx>
        <c:axId val="17408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13152"/>
        <c:crosses val="autoZero"/>
        <c:auto val="1"/>
        <c:lblAlgn val="ctr"/>
        <c:lblOffset val="100"/>
        <c:noMultiLvlLbl val="0"/>
      </c:catAx>
      <c:valAx>
        <c:axId val="17411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6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839E-2"/>
          <c:y val="4.4706365403890974E-2"/>
          <c:w val="0.90226708925327859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4826624"/>
        <c:axId val="174828160"/>
      </c:barChart>
      <c:catAx>
        <c:axId val="17482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28160"/>
        <c:crosses val="autoZero"/>
        <c:auto val="1"/>
        <c:lblAlgn val="ctr"/>
        <c:lblOffset val="100"/>
        <c:noMultiLvlLbl val="0"/>
      </c:catAx>
      <c:valAx>
        <c:axId val="17482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266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58"/>
          <c:y val="0.88161491208880305"/>
          <c:w val="0.28502166814278207"/>
          <c:h val="7.1877737156126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502"/>
          <c:y val="3.2407407407407461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33"/>
          <c:y val="0.25215296004666082"/>
          <c:w val="0.74786364757957435"/>
          <c:h val="0.62376494604841171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148480"/>
        <c:axId val="17615040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1761484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76150400"/>
        <c:crosses val="autoZero"/>
        <c:auto val="1"/>
        <c:lblAlgn val="ctr"/>
        <c:lblOffset val="100"/>
        <c:tickLblSkip val="1"/>
        <c:noMultiLvlLbl val="0"/>
      </c:catAx>
      <c:valAx>
        <c:axId val="176150400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176148480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257"/>
          <c:y val="0.20428186060075817"/>
          <c:w val="0.15439975216819324"/>
          <c:h val="0.36121888125003243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3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8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031232"/>
        <c:axId val="178041216"/>
        <c:axId val="0"/>
      </c:bar3DChart>
      <c:catAx>
        <c:axId val="178031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78041216"/>
        <c:crosses val="autoZero"/>
        <c:auto val="1"/>
        <c:lblAlgn val="ctr"/>
        <c:lblOffset val="100"/>
        <c:noMultiLvlLbl val="0"/>
      </c:catAx>
      <c:valAx>
        <c:axId val="17804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780312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78053504"/>
        <c:axId val="178471680"/>
      </c:barChart>
      <c:catAx>
        <c:axId val="178053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78471680"/>
        <c:crosses val="autoZero"/>
        <c:auto val="1"/>
        <c:lblAlgn val="ctr"/>
        <c:lblOffset val="100"/>
        <c:noMultiLvlLbl val="0"/>
      </c:catAx>
      <c:valAx>
        <c:axId val="17847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78053504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2.4208888120352747</c:v>
                </c:pt>
                <c:pt idx="1">
                  <c:v>6.6079295154184976</c:v>
                </c:pt>
                <c:pt idx="2">
                  <c:v>4.3184378520465598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6.7439045478125488</c:v>
                </c:pt>
                <c:pt idx="1">
                  <c:v>8.2599118942731202</c:v>
                </c:pt>
                <c:pt idx="2">
                  <c:v>3.3796470146451347</c:v>
                </c:pt>
                <c:pt idx="3">
                  <c:v>4.4300000000000024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11.013215859030835</c:v>
                </c:pt>
                <c:pt idx="2">
                  <c:v>5.8205031918888483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742528"/>
        <c:axId val="155689344"/>
      </c:lineChart>
      <c:catAx>
        <c:axId val="15274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89344"/>
        <c:crosses val="autoZero"/>
        <c:auto val="1"/>
        <c:lblAlgn val="ctr"/>
        <c:lblOffset val="100"/>
        <c:noMultiLvlLbl val="0"/>
      </c:catAx>
      <c:valAx>
        <c:axId val="1556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4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2"/>
          <c:y val="3.4830849583399416E-2"/>
          <c:w val="0.88344714583357054"/>
          <c:h val="0.653678836595534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18.779999999999987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646784"/>
        <c:axId val="152648320"/>
      </c:lineChart>
      <c:catAx>
        <c:axId val="15264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8320"/>
        <c:crosses val="autoZero"/>
        <c:auto val="1"/>
        <c:lblAlgn val="ctr"/>
        <c:lblOffset val="100"/>
        <c:noMultiLvlLbl val="0"/>
      </c:catAx>
      <c:valAx>
        <c:axId val="1526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20114.498703714024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23950.129999999932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343936"/>
        <c:axId val="138345856"/>
      </c:barChart>
      <c:catAx>
        <c:axId val="138343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345856"/>
        <c:crosses val="autoZero"/>
        <c:auto val="1"/>
        <c:lblAlgn val="ctr"/>
        <c:lblOffset val="100"/>
        <c:noMultiLvlLbl val="0"/>
      </c:catAx>
      <c:valAx>
        <c:axId val="138345856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3439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380.84960266849873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742.44225778290013</c:v>
                </c:pt>
                <c:pt idx="1">
                  <c:v>420.89503892933465</c:v>
                </c:pt>
                <c:pt idx="2">
                  <c:v>303.17873522127007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894144"/>
        <c:axId val="155898624"/>
      </c:barChart>
      <c:catAx>
        <c:axId val="155894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55898624"/>
        <c:crosses val="autoZero"/>
        <c:auto val="1"/>
        <c:lblAlgn val="ctr"/>
        <c:lblOffset val="100"/>
        <c:noMultiLvlLbl val="0"/>
      </c:catAx>
      <c:valAx>
        <c:axId val="155898624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5589414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93.240000000000023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52.760000000000012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32.370000000000005</c:v>
                </c:pt>
                <c:pt idx="1">
                  <c:v>38.42</c:v>
                </c:pt>
                <c:pt idx="2">
                  <c:v>51.160000000000011</c:v>
                </c:pt>
                <c:pt idx="3">
                  <c:v>48.660000000000011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37.220000000000013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19.110000000000014</c:v>
                </c:pt>
                <c:pt idx="2">
                  <c:v>18.170000000000005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31.459999999999987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18.610000000000014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29.310000000000013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0478592"/>
        <c:axId val="170586880"/>
      </c:lineChart>
      <c:catAx>
        <c:axId val="17047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86880"/>
        <c:crosses val="autoZero"/>
        <c:auto val="1"/>
        <c:lblAlgn val="ctr"/>
        <c:lblOffset val="100"/>
        <c:noMultiLvlLbl val="0"/>
      </c:catAx>
      <c:valAx>
        <c:axId val="17058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7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2421888"/>
        <c:axId val="172423424"/>
      </c:barChart>
      <c:catAx>
        <c:axId val="17242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3424"/>
        <c:crosses val="autoZero"/>
        <c:auto val="1"/>
        <c:lblAlgn val="ctr"/>
        <c:lblOffset val="100"/>
        <c:noMultiLvlLbl val="0"/>
      </c:catAx>
      <c:valAx>
        <c:axId val="1724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18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2531072"/>
        <c:axId val="172532864"/>
      </c:barChart>
      <c:catAx>
        <c:axId val="17253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32864"/>
        <c:crosses val="autoZero"/>
        <c:auto val="1"/>
        <c:lblAlgn val="ctr"/>
        <c:lblOffset val="100"/>
        <c:noMultiLvlLbl val="0"/>
      </c:catAx>
      <c:valAx>
        <c:axId val="17253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310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C63DA-F418-4BA6-AD20-D7013E3DF2D8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B92808CF-89AA-435A-9975-ED8A8D5603EF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S</a:t>
          </a:r>
        </a:p>
      </dgm:t>
    </dgm:pt>
    <dgm:pt modelId="{5C54A0ED-3872-4143-B3A6-B8A5A583D8ED}" type="parTrans" cxnId="{D4A7D14F-32BF-40E2-AEE3-90143C28A11F}">
      <dgm:prSet/>
      <dgm:spPr/>
      <dgm:t>
        <a:bodyPr/>
        <a:lstStyle/>
        <a:p>
          <a:endParaRPr lang="en-US"/>
        </a:p>
      </dgm:t>
    </dgm:pt>
    <dgm:pt modelId="{5DE5CB3B-1A7D-4995-B8A0-007CDB6E87EC}" type="sibTrans" cxnId="{D4A7D14F-32BF-40E2-AEE3-90143C28A11F}">
      <dgm:prSet/>
      <dgm:spPr/>
      <dgm:t>
        <a:bodyPr/>
        <a:lstStyle/>
        <a:p>
          <a:endParaRPr lang="en-US"/>
        </a:p>
      </dgm:t>
    </dgm:pt>
    <dgm:pt modelId="{58CD8960-A07A-4BB8-ADF3-03062E338B1E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M2</a:t>
          </a:r>
        </a:p>
      </dgm:t>
    </dgm:pt>
    <dgm:pt modelId="{9406AE9B-19EE-4702-A882-0F7EC0D0AFE8}" type="parTrans" cxnId="{DD1A8D50-9193-44DE-975E-B8F50924257C}">
      <dgm:prSet/>
      <dgm:spPr/>
      <dgm:t>
        <a:bodyPr/>
        <a:lstStyle/>
        <a:p>
          <a:endParaRPr lang="en-US"/>
        </a:p>
      </dgm:t>
    </dgm:pt>
    <dgm:pt modelId="{9B85DE02-6426-4B3A-AE27-B61710937F58}" type="sibTrans" cxnId="{DD1A8D50-9193-44DE-975E-B8F50924257C}">
      <dgm:prSet/>
      <dgm:spPr/>
      <dgm:t>
        <a:bodyPr/>
        <a:lstStyle/>
        <a:p>
          <a:endParaRPr lang="en-US"/>
        </a:p>
      </dgm:t>
    </dgm:pt>
    <dgm:pt modelId="{113DE500-E1D9-4420-B22C-7D93FFC17DCF}">
      <dgm:prSet phldrT="[Text]"/>
      <dgm:spPr>
        <a:solidFill>
          <a:srgbClr val="80008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F1</a:t>
          </a:r>
        </a:p>
      </dgm:t>
    </dgm:pt>
    <dgm:pt modelId="{83926B5F-B9FB-4906-99CF-8BC33181B576}" type="parTrans" cxnId="{6863B949-EBEE-4E1A-BBDF-1C874C38AACB}">
      <dgm:prSet/>
      <dgm:spPr/>
      <dgm:t>
        <a:bodyPr/>
        <a:lstStyle/>
        <a:p>
          <a:endParaRPr lang="en-US"/>
        </a:p>
      </dgm:t>
    </dgm:pt>
    <dgm:pt modelId="{09753F8C-C498-478A-A996-274D1CCC0143}" type="sibTrans" cxnId="{6863B949-EBEE-4E1A-BBDF-1C874C38AACB}">
      <dgm:prSet/>
      <dgm:spPr/>
      <dgm:t>
        <a:bodyPr/>
        <a:lstStyle/>
        <a:p>
          <a:endParaRPr lang="en-US"/>
        </a:p>
      </dgm:t>
    </dgm:pt>
    <dgm:pt modelId="{29FF1253-14B5-4471-B288-3BC43CFF513E}">
      <dgm:prSet phldrT="[Text]"/>
      <dgm:spPr>
        <a:solidFill>
          <a:srgbClr val="F735E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F2</a:t>
          </a:r>
        </a:p>
      </dgm:t>
    </dgm:pt>
    <dgm:pt modelId="{4220CE0C-124F-40BA-8D93-DA303954B36D}" type="parTrans" cxnId="{E09B0D0B-2B98-4355-8476-20645274EDA4}">
      <dgm:prSet/>
      <dgm:spPr/>
      <dgm:t>
        <a:bodyPr/>
        <a:lstStyle/>
        <a:p>
          <a:endParaRPr lang="en-US"/>
        </a:p>
      </dgm:t>
    </dgm:pt>
    <dgm:pt modelId="{48C8A587-E85B-493C-99B0-B2F6032D96DB}" type="sibTrans" cxnId="{E09B0D0B-2B98-4355-8476-20645274EDA4}">
      <dgm:prSet/>
      <dgm:spPr/>
      <dgm:t>
        <a:bodyPr/>
        <a:lstStyle/>
        <a:p>
          <a:endParaRPr lang="en-US"/>
        </a:p>
      </dgm:t>
    </dgm:pt>
    <dgm:pt modelId="{11A62FAF-5C8E-4B41-B450-202ABEEE6C51}">
      <dgm:prSet phldrT="[Text]"/>
      <dgm:spPr>
        <a:solidFill>
          <a:srgbClr val="4BACC6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F3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 รพ.สต./</a:t>
          </a:r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PCU/CMU</a:t>
          </a:r>
        </a:p>
      </dgm:t>
    </dgm:pt>
    <dgm:pt modelId="{B11DEA85-4386-4E24-8F11-852FF62C3BC3}" type="parTrans" cxnId="{E0AC43AC-8B21-44E0-8113-F94260E91F39}">
      <dgm:prSet/>
      <dgm:spPr/>
      <dgm:t>
        <a:bodyPr/>
        <a:lstStyle/>
        <a:p>
          <a:endParaRPr lang="en-US"/>
        </a:p>
      </dgm:t>
    </dgm:pt>
    <dgm:pt modelId="{6DF6737D-C33C-4650-85EF-41F0486F695B}" type="sibTrans" cxnId="{E0AC43AC-8B21-44E0-8113-F94260E91F39}">
      <dgm:prSet/>
      <dgm:spPr/>
      <dgm:t>
        <a:bodyPr/>
        <a:lstStyle/>
        <a:p>
          <a:endParaRPr lang="en-US"/>
        </a:p>
      </dgm:t>
    </dgm:pt>
    <dgm:pt modelId="{C84E8A08-0FF3-415A-9EDB-2B20F974E416}" type="pres">
      <dgm:prSet presAssocID="{0F8C63DA-F418-4BA6-AD20-D7013E3DF2D8}" presName="Name0" presStyleCnt="0">
        <dgm:presLayoutVars>
          <dgm:dir/>
          <dgm:animLvl val="lvl"/>
          <dgm:resizeHandles val="exact"/>
        </dgm:presLayoutVars>
      </dgm:prSet>
      <dgm:spPr/>
    </dgm:pt>
    <dgm:pt modelId="{E0F47458-DF22-4129-A828-7E6EA51D377F}" type="pres">
      <dgm:prSet presAssocID="{B92808CF-89AA-435A-9975-ED8A8D5603EF}" presName="Name8" presStyleCnt="0"/>
      <dgm:spPr/>
    </dgm:pt>
    <dgm:pt modelId="{4370D5ED-87FB-45A8-B36C-4C54A7D1A505}" type="pres">
      <dgm:prSet presAssocID="{B92808CF-89AA-435A-9975-ED8A8D5603EF}" presName="level" presStyleLbl="node1" presStyleIdx="0" presStyleCnt="5">
        <dgm:presLayoutVars>
          <dgm:chMax val="1"/>
          <dgm:bulletEnabled val="1"/>
        </dgm:presLayoutVars>
      </dgm:prSet>
      <dgm:spPr/>
    </dgm:pt>
    <dgm:pt modelId="{B9AC68E1-663D-4D02-93E0-794DC3810039}" type="pres">
      <dgm:prSet presAssocID="{B92808CF-89AA-435A-9975-ED8A8D5603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FED75C6-E2BC-449B-975F-37E0D2CE853A}" type="pres">
      <dgm:prSet presAssocID="{58CD8960-A07A-4BB8-ADF3-03062E338B1E}" presName="Name8" presStyleCnt="0"/>
      <dgm:spPr/>
    </dgm:pt>
    <dgm:pt modelId="{ED3E05A0-D270-4F33-992F-4C59791B2581}" type="pres">
      <dgm:prSet presAssocID="{58CD8960-A07A-4BB8-ADF3-03062E338B1E}" presName="level" presStyleLbl="node1" presStyleIdx="1" presStyleCnt="5">
        <dgm:presLayoutVars>
          <dgm:chMax val="1"/>
          <dgm:bulletEnabled val="1"/>
        </dgm:presLayoutVars>
      </dgm:prSet>
      <dgm:spPr/>
    </dgm:pt>
    <dgm:pt modelId="{E51F2FA0-DF95-4C68-8AC5-1B20F2742F74}" type="pres">
      <dgm:prSet presAssocID="{58CD8960-A07A-4BB8-ADF3-03062E338B1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0A769F-3A05-4C29-8416-9942A2810F8A}" type="pres">
      <dgm:prSet presAssocID="{113DE500-E1D9-4420-B22C-7D93FFC17DCF}" presName="Name8" presStyleCnt="0"/>
      <dgm:spPr/>
    </dgm:pt>
    <dgm:pt modelId="{DE65504A-4CB3-4BA7-B015-51D02BE7D6ED}" type="pres">
      <dgm:prSet presAssocID="{113DE500-E1D9-4420-B22C-7D93FFC17DCF}" presName="level" presStyleLbl="node1" presStyleIdx="2" presStyleCnt="5">
        <dgm:presLayoutVars>
          <dgm:chMax val="1"/>
          <dgm:bulletEnabled val="1"/>
        </dgm:presLayoutVars>
      </dgm:prSet>
      <dgm:spPr/>
    </dgm:pt>
    <dgm:pt modelId="{8A31B88E-DF5B-4663-B730-03E8EBB3F409}" type="pres">
      <dgm:prSet presAssocID="{113DE500-E1D9-4420-B22C-7D93FFC17D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B94127-E2AF-42D9-B991-C1860E0C0C2A}" type="pres">
      <dgm:prSet presAssocID="{29FF1253-14B5-4471-B288-3BC43CFF513E}" presName="Name8" presStyleCnt="0"/>
      <dgm:spPr/>
    </dgm:pt>
    <dgm:pt modelId="{2BC54BC8-FA3B-439B-ABDD-9B093C6B07EB}" type="pres">
      <dgm:prSet presAssocID="{29FF1253-14B5-4471-B288-3BC43CFF513E}" presName="level" presStyleLbl="node1" presStyleIdx="3" presStyleCnt="5">
        <dgm:presLayoutVars>
          <dgm:chMax val="1"/>
          <dgm:bulletEnabled val="1"/>
        </dgm:presLayoutVars>
      </dgm:prSet>
      <dgm:spPr/>
    </dgm:pt>
    <dgm:pt modelId="{21531F02-177B-4153-B9F1-4735273BAB7D}" type="pres">
      <dgm:prSet presAssocID="{29FF1253-14B5-4471-B288-3BC43CFF51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ADE484-DFCD-490F-9B28-A8CAC263175E}" type="pres">
      <dgm:prSet presAssocID="{11A62FAF-5C8E-4B41-B450-202ABEEE6C51}" presName="Name8" presStyleCnt="0"/>
      <dgm:spPr/>
    </dgm:pt>
    <dgm:pt modelId="{5290998B-B556-4EC4-A41F-DF481DBCDC01}" type="pres">
      <dgm:prSet presAssocID="{11A62FAF-5C8E-4B41-B450-202ABEEE6C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3FDF8C9E-0F0B-4964-ABCA-8E0A90C9BF6C}" type="pres">
      <dgm:prSet presAssocID="{11A62FAF-5C8E-4B41-B450-202ABEEE6C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9B0D0B-2B98-4355-8476-20645274EDA4}" srcId="{0F8C63DA-F418-4BA6-AD20-D7013E3DF2D8}" destId="{29FF1253-14B5-4471-B288-3BC43CFF513E}" srcOrd="3" destOrd="0" parTransId="{4220CE0C-124F-40BA-8D93-DA303954B36D}" sibTransId="{48C8A587-E85B-493C-99B0-B2F6032D96DB}"/>
    <dgm:cxn modelId="{DE835511-C51F-432E-891B-F6A178F479FC}" type="presOf" srcId="{B92808CF-89AA-435A-9975-ED8A8D5603EF}" destId="{B9AC68E1-663D-4D02-93E0-794DC3810039}" srcOrd="1" destOrd="0" presId="urn:microsoft.com/office/officeart/2005/8/layout/pyramid1"/>
    <dgm:cxn modelId="{4A98AE29-9FFE-47B7-BB7E-47C148C06331}" type="presOf" srcId="{113DE500-E1D9-4420-B22C-7D93FFC17DCF}" destId="{8A31B88E-DF5B-4663-B730-03E8EBB3F409}" srcOrd="1" destOrd="0" presId="urn:microsoft.com/office/officeart/2005/8/layout/pyramid1"/>
    <dgm:cxn modelId="{A4960F2C-D746-48F4-AD60-3EA84F1EF8E4}" type="presOf" srcId="{29FF1253-14B5-4471-B288-3BC43CFF513E}" destId="{21531F02-177B-4153-B9F1-4735273BAB7D}" srcOrd="1" destOrd="0" presId="urn:microsoft.com/office/officeart/2005/8/layout/pyramid1"/>
    <dgm:cxn modelId="{4F348138-B2AF-4201-B870-0F111142B8D4}" type="presOf" srcId="{113DE500-E1D9-4420-B22C-7D93FFC17DCF}" destId="{DE65504A-4CB3-4BA7-B015-51D02BE7D6ED}" srcOrd="0" destOrd="0" presId="urn:microsoft.com/office/officeart/2005/8/layout/pyramid1"/>
    <dgm:cxn modelId="{E925DB5E-DE20-4A46-ADDA-49A258A83341}" type="presOf" srcId="{11A62FAF-5C8E-4B41-B450-202ABEEE6C51}" destId="{5290998B-B556-4EC4-A41F-DF481DBCDC01}" srcOrd="0" destOrd="0" presId="urn:microsoft.com/office/officeart/2005/8/layout/pyramid1"/>
    <dgm:cxn modelId="{6863B949-EBEE-4E1A-BBDF-1C874C38AACB}" srcId="{0F8C63DA-F418-4BA6-AD20-D7013E3DF2D8}" destId="{113DE500-E1D9-4420-B22C-7D93FFC17DCF}" srcOrd="2" destOrd="0" parTransId="{83926B5F-B9FB-4906-99CF-8BC33181B576}" sibTransId="{09753F8C-C498-478A-A996-274D1CCC0143}"/>
    <dgm:cxn modelId="{BEE3BF6A-B663-4353-9E8D-4C2C8FC5C0FB}" type="presOf" srcId="{B92808CF-89AA-435A-9975-ED8A8D5603EF}" destId="{4370D5ED-87FB-45A8-B36C-4C54A7D1A505}" srcOrd="0" destOrd="0" presId="urn:microsoft.com/office/officeart/2005/8/layout/pyramid1"/>
    <dgm:cxn modelId="{40F7964B-D59D-4F8A-BD7A-5C46A5CA77B9}" type="presOf" srcId="{58CD8960-A07A-4BB8-ADF3-03062E338B1E}" destId="{E51F2FA0-DF95-4C68-8AC5-1B20F2742F74}" srcOrd="1" destOrd="0" presId="urn:microsoft.com/office/officeart/2005/8/layout/pyramid1"/>
    <dgm:cxn modelId="{D4A7D14F-32BF-40E2-AEE3-90143C28A11F}" srcId="{0F8C63DA-F418-4BA6-AD20-D7013E3DF2D8}" destId="{B92808CF-89AA-435A-9975-ED8A8D5603EF}" srcOrd="0" destOrd="0" parTransId="{5C54A0ED-3872-4143-B3A6-B8A5A583D8ED}" sibTransId="{5DE5CB3B-1A7D-4995-B8A0-007CDB6E87EC}"/>
    <dgm:cxn modelId="{DD1A8D50-9193-44DE-975E-B8F50924257C}" srcId="{0F8C63DA-F418-4BA6-AD20-D7013E3DF2D8}" destId="{58CD8960-A07A-4BB8-ADF3-03062E338B1E}" srcOrd="1" destOrd="0" parTransId="{9406AE9B-19EE-4702-A882-0F7EC0D0AFE8}" sibTransId="{9B85DE02-6426-4B3A-AE27-B61710937F58}"/>
    <dgm:cxn modelId="{9E5E52A5-29BB-4356-A075-20CFA57D9121}" type="presOf" srcId="{11A62FAF-5C8E-4B41-B450-202ABEEE6C51}" destId="{3FDF8C9E-0F0B-4964-ABCA-8E0A90C9BF6C}" srcOrd="1" destOrd="0" presId="urn:microsoft.com/office/officeart/2005/8/layout/pyramid1"/>
    <dgm:cxn modelId="{E0AC43AC-8B21-44E0-8113-F94260E91F39}" srcId="{0F8C63DA-F418-4BA6-AD20-D7013E3DF2D8}" destId="{11A62FAF-5C8E-4B41-B450-202ABEEE6C51}" srcOrd="4" destOrd="0" parTransId="{B11DEA85-4386-4E24-8F11-852FF62C3BC3}" sibTransId="{6DF6737D-C33C-4650-85EF-41F0486F695B}"/>
    <dgm:cxn modelId="{D88DFFC6-7F6F-4BAD-89C3-E5C4D7A6AA3A}" type="presOf" srcId="{58CD8960-A07A-4BB8-ADF3-03062E338B1E}" destId="{ED3E05A0-D270-4F33-992F-4C59791B2581}" srcOrd="0" destOrd="0" presId="urn:microsoft.com/office/officeart/2005/8/layout/pyramid1"/>
    <dgm:cxn modelId="{7D9D17C8-CF75-4586-B3B9-BB2D3B526459}" type="presOf" srcId="{0F8C63DA-F418-4BA6-AD20-D7013E3DF2D8}" destId="{C84E8A08-0FF3-415A-9EDB-2B20F974E416}" srcOrd="0" destOrd="0" presId="urn:microsoft.com/office/officeart/2005/8/layout/pyramid1"/>
    <dgm:cxn modelId="{6B1341CE-AA69-4B3E-8AB6-A3AE6B5EBA8D}" type="presOf" srcId="{29FF1253-14B5-4471-B288-3BC43CFF513E}" destId="{2BC54BC8-FA3B-439B-ABDD-9B093C6B07EB}" srcOrd="0" destOrd="0" presId="urn:microsoft.com/office/officeart/2005/8/layout/pyramid1"/>
    <dgm:cxn modelId="{3FBA92A3-9B66-42C0-A588-D6BA4C762CA1}" type="presParOf" srcId="{C84E8A08-0FF3-415A-9EDB-2B20F974E416}" destId="{E0F47458-DF22-4129-A828-7E6EA51D377F}" srcOrd="0" destOrd="0" presId="urn:microsoft.com/office/officeart/2005/8/layout/pyramid1"/>
    <dgm:cxn modelId="{64A5595F-5FE4-4058-B206-9EBE5CDCF72D}" type="presParOf" srcId="{E0F47458-DF22-4129-A828-7E6EA51D377F}" destId="{4370D5ED-87FB-45A8-B36C-4C54A7D1A505}" srcOrd="0" destOrd="0" presId="urn:microsoft.com/office/officeart/2005/8/layout/pyramid1"/>
    <dgm:cxn modelId="{7F4DADC4-841A-4FCF-82FF-F948EAE51716}" type="presParOf" srcId="{E0F47458-DF22-4129-A828-7E6EA51D377F}" destId="{B9AC68E1-663D-4D02-93E0-794DC3810039}" srcOrd="1" destOrd="0" presId="urn:microsoft.com/office/officeart/2005/8/layout/pyramid1"/>
    <dgm:cxn modelId="{BE936BE5-094E-451F-9A41-0A9E26CAA62F}" type="presParOf" srcId="{C84E8A08-0FF3-415A-9EDB-2B20F974E416}" destId="{DFED75C6-E2BC-449B-975F-37E0D2CE853A}" srcOrd="1" destOrd="0" presId="urn:microsoft.com/office/officeart/2005/8/layout/pyramid1"/>
    <dgm:cxn modelId="{2A02E647-220F-48BA-BF10-1E9BC469A39F}" type="presParOf" srcId="{DFED75C6-E2BC-449B-975F-37E0D2CE853A}" destId="{ED3E05A0-D270-4F33-992F-4C59791B2581}" srcOrd="0" destOrd="0" presId="urn:microsoft.com/office/officeart/2005/8/layout/pyramid1"/>
    <dgm:cxn modelId="{37E9FBCC-E5D0-4802-8BF8-192FA053B36A}" type="presParOf" srcId="{DFED75C6-E2BC-449B-975F-37E0D2CE853A}" destId="{E51F2FA0-DF95-4C68-8AC5-1B20F2742F74}" srcOrd="1" destOrd="0" presId="urn:microsoft.com/office/officeart/2005/8/layout/pyramid1"/>
    <dgm:cxn modelId="{B9654735-BDC6-42C8-B453-7BC6FBAB3193}" type="presParOf" srcId="{C84E8A08-0FF3-415A-9EDB-2B20F974E416}" destId="{280A769F-3A05-4C29-8416-9942A2810F8A}" srcOrd="2" destOrd="0" presId="urn:microsoft.com/office/officeart/2005/8/layout/pyramid1"/>
    <dgm:cxn modelId="{658825C9-40D3-4A73-8CBE-AA1B4257F2F3}" type="presParOf" srcId="{280A769F-3A05-4C29-8416-9942A2810F8A}" destId="{DE65504A-4CB3-4BA7-B015-51D02BE7D6ED}" srcOrd="0" destOrd="0" presId="urn:microsoft.com/office/officeart/2005/8/layout/pyramid1"/>
    <dgm:cxn modelId="{047B4B64-1D63-476F-8BE0-A851513219B7}" type="presParOf" srcId="{280A769F-3A05-4C29-8416-9942A2810F8A}" destId="{8A31B88E-DF5B-4663-B730-03E8EBB3F409}" srcOrd="1" destOrd="0" presId="urn:microsoft.com/office/officeart/2005/8/layout/pyramid1"/>
    <dgm:cxn modelId="{364F1299-F2F1-478B-A36F-D8AF3CC5D909}" type="presParOf" srcId="{C84E8A08-0FF3-415A-9EDB-2B20F974E416}" destId="{11B94127-E2AF-42D9-B991-C1860E0C0C2A}" srcOrd="3" destOrd="0" presId="urn:microsoft.com/office/officeart/2005/8/layout/pyramid1"/>
    <dgm:cxn modelId="{31769939-1F6C-4DCB-BB02-0628750A34A0}" type="presParOf" srcId="{11B94127-E2AF-42D9-B991-C1860E0C0C2A}" destId="{2BC54BC8-FA3B-439B-ABDD-9B093C6B07EB}" srcOrd="0" destOrd="0" presId="urn:microsoft.com/office/officeart/2005/8/layout/pyramid1"/>
    <dgm:cxn modelId="{3A35104F-4A52-4FED-BBF8-40147F9E8E58}" type="presParOf" srcId="{11B94127-E2AF-42D9-B991-C1860E0C0C2A}" destId="{21531F02-177B-4153-B9F1-4735273BAB7D}" srcOrd="1" destOrd="0" presId="urn:microsoft.com/office/officeart/2005/8/layout/pyramid1"/>
    <dgm:cxn modelId="{E71ADBFF-677C-4B51-B26A-FEA0160095A5}" type="presParOf" srcId="{C84E8A08-0FF3-415A-9EDB-2B20F974E416}" destId="{89ADE484-DFCD-490F-9B28-A8CAC263175E}" srcOrd="4" destOrd="0" presId="urn:microsoft.com/office/officeart/2005/8/layout/pyramid1"/>
    <dgm:cxn modelId="{CD2F3181-E118-4AFA-90D0-847A908FFE08}" type="presParOf" srcId="{89ADE484-DFCD-490F-9B28-A8CAC263175E}" destId="{5290998B-B556-4EC4-A41F-DF481DBCDC01}" srcOrd="0" destOrd="0" presId="urn:microsoft.com/office/officeart/2005/8/layout/pyramid1"/>
    <dgm:cxn modelId="{671A5F35-7B9E-4C7A-868C-B8C997174027}" type="presParOf" srcId="{89ADE484-DFCD-490F-9B28-A8CAC263175E}" destId="{3FDF8C9E-0F0B-4964-ABCA-8E0A90C9BF6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#1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1"/>
    <dgm:cxn modelId="{4E614FD7-E6CD-4B5A-9447-916FBC4052A9}" type="presOf" srcId="{0E078886-6640-4B93-8BA8-E4218838F1D2}" destId="{83EA42A4-E2DF-4C91-99F2-3F132AC442B0}" srcOrd="0" destOrd="0" presId="urn:microsoft.com/office/officeart/2005/8/layout/vList3#1"/>
    <dgm:cxn modelId="{D1A669DA-69AB-4234-B834-F25FA35B9397}" type="presOf" srcId="{A50F79BC-7CDA-4A52-81ED-04113B85207A}" destId="{FBCBC6B9-C622-400E-9D6A-2B5D0BFC670C}" srcOrd="0" destOrd="0" presId="urn:microsoft.com/office/officeart/2005/8/layout/vList3#1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#1"/>
    <dgm:cxn modelId="{EF8CF358-B9AC-4B8E-9B21-FE7BD574B985}" type="presParOf" srcId="{611FED73-8076-4577-AD46-DD83FB62EC47}" destId="{8CCB8747-F5B3-49A5-B163-9F39BC4E3E21}" srcOrd="0" destOrd="0" presId="urn:microsoft.com/office/officeart/2005/8/layout/vList3#1"/>
    <dgm:cxn modelId="{5430E2EB-0BF5-4B09-9DAA-AF27FA06EEA2}" type="presParOf" srcId="{611FED73-8076-4577-AD46-DD83FB62EC47}" destId="{0273A891-A062-4940-A325-BE4D77BBCB9F}" srcOrd="1" destOrd="0" presId="urn:microsoft.com/office/officeart/2005/8/layout/vList3#1"/>
    <dgm:cxn modelId="{181B6DCF-4D28-4FA7-8E97-5511FBE2C629}" type="presParOf" srcId="{EC433BD6-9E05-4826-AE6B-BA7DE01FFEC5}" destId="{B58A2BDA-3E12-46FD-8949-BFC7D36DD66F}" srcOrd="1" destOrd="0" presId="urn:microsoft.com/office/officeart/2005/8/layout/vList3#1"/>
    <dgm:cxn modelId="{75294FF4-4298-4472-8CBC-26A726A278E3}" type="presParOf" srcId="{EC433BD6-9E05-4826-AE6B-BA7DE01FFEC5}" destId="{FDE3C27E-B86B-442A-9AA3-8EF248798CF3}" srcOrd="2" destOrd="0" presId="urn:microsoft.com/office/officeart/2005/8/layout/vList3#1"/>
    <dgm:cxn modelId="{65DCFE74-E2F1-4487-BCA3-BE7F75BA5819}" type="presParOf" srcId="{FDE3C27E-B86B-442A-9AA3-8EF248798CF3}" destId="{2E8124C5-40E1-47C2-A1A9-E275F31DA369}" srcOrd="0" destOrd="0" presId="urn:microsoft.com/office/officeart/2005/8/layout/vList3#1"/>
    <dgm:cxn modelId="{514F49FA-79EA-47F0-8522-31B3DFFA7310}" type="presParOf" srcId="{FDE3C27E-B86B-442A-9AA3-8EF248798CF3}" destId="{FBCBC6B9-C622-400E-9D6A-2B5D0BFC670C}" srcOrd="1" destOrd="0" presId="urn:microsoft.com/office/officeart/2005/8/layout/vList3#1"/>
    <dgm:cxn modelId="{DFB1F431-FD22-419D-827B-8C69632BB5BA}" type="presParOf" srcId="{EC433BD6-9E05-4826-AE6B-BA7DE01FFEC5}" destId="{43B17608-0CAE-4290-A0A9-C84581FEE3E6}" srcOrd="3" destOrd="0" presId="urn:microsoft.com/office/officeart/2005/8/layout/vList3#1"/>
    <dgm:cxn modelId="{C5E320BA-60A1-4B07-ABD0-E6ED30B0016B}" type="presParOf" srcId="{EC433BD6-9E05-4826-AE6B-BA7DE01FFEC5}" destId="{E59719AE-0C4B-4B57-9112-9E7E6225A049}" srcOrd="4" destOrd="0" presId="urn:microsoft.com/office/officeart/2005/8/layout/vList3#1"/>
    <dgm:cxn modelId="{DC709370-E1C6-484D-9F22-0812C865E546}" type="presParOf" srcId="{E59719AE-0C4B-4B57-9112-9E7E6225A049}" destId="{4B3E92E2-C2A6-454B-8F7B-E85A605ACCE1}" srcOrd="0" destOrd="0" presId="urn:microsoft.com/office/officeart/2005/8/layout/vList3#1"/>
    <dgm:cxn modelId="{7BD08E2F-A074-48E4-86B6-95C75AE6B717}" type="presParOf" srcId="{E59719AE-0C4B-4B57-9112-9E7E6225A049}" destId="{83EA42A4-E2DF-4C91-99F2-3F132AC442B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#2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2"/>
    <dgm:cxn modelId="{0A085084-5A26-483F-9DA1-335DE153A03E}" type="presParOf" srcId="{EC433BD6-9E05-4826-AE6B-BA7DE01FFEC5}" destId="{611FED73-8076-4577-AD46-DD83FB62EC47}" srcOrd="0" destOrd="0" presId="urn:microsoft.com/office/officeart/2005/8/layout/vList3#2"/>
    <dgm:cxn modelId="{EF8CF358-B9AC-4B8E-9B21-FE7BD574B985}" type="presParOf" srcId="{611FED73-8076-4577-AD46-DD83FB62EC47}" destId="{8CCB8747-F5B3-49A5-B163-9F39BC4E3E21}" srcOrd="0" destOrd="0" presId="urn:microsoft.com/office/officeart/2005/8/layout/vList3#2"/>
    <dgm:cxn modelId="{5430E2EB-0BF5-4B09-9DAA-AF27FA06EEA2}" type="presParOf" srcId="{611FED73-8076-4577-AD46-DD83FB62EC47}" destId="{0273A891-A062-4940-A325-BE4D77BBCB9F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0D5ED-87FB-45A8-B36C-4C54A7D1A505}">
      <dsp:nvSpPr>
        <dsp:cNvPr id="0" name=""/>
        <dsp:cNvSpPr/>
      </dsp:nvSpPr>
      <dsp:spPr>
        <a:xfrm>
          <a:off x="1431146" y="0"/>
          <a:ext cx="715573" cy="808897"/>
        </a:xfrm>
        <a:prstGeom prst="trapezoid">
          <a:avLst>
            <a:gd name="adj" fmla="val 50000"/>
          </a:avLst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</a:t>
          </a:r>
        </a:p>
      </dsp:txBody>
      <dsp:txXfrm>
        <a:off x="1431146" y="0"/>
        <a:ext cx="715573" cy="808897"/>
      </dsp:txXfrm>
    </dsp:sp>
    <dsp:sp modelId="{ED3E05A0-D270-4F33-992F-4C59791B2581}">
      <dsp:nvSpPr>
        <dsp:cNvPr id="0" name=""/>
        <dsp:cNvSpPr/>
      </dsp:nvSpPr>
      <dsp:spPr>
        <a:xfrm>
          <a:off x="1073360" y="808897"/>
          <a:ext cx="1431146" cy="808897"/>
        </a:xfrm>
        <a:prstGeom prst="trapezoid">
          <a:avLst>
            <a:gd name="adj" fmla="val 44231"/>
          </a:avLst>
        </a:prstGeom>
        <a:solidFill>
          <a:srgbClr val="FFFF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M2</a:t>
          </a:r>
        </a:p>
      </dsp:txBody>
      <dsp:txXfrm>
        <a:off x="1323810" y="808897"/>
        <a:ext cx="930245" cy="808897"/>
      </dsp:txXfrm>
    </dsp:sp>
    <dsp:sp modelId="{DE65504A-4CB3-4BA7-B015-51D02BE7D6ED}">
      <dsp:nvSpPr>
        <dsp:cNvPr id="0" name=""/>
        <dsp:cNvSpPr/>
      </dsp:nvSpPr>
      <dsp:spPr>
        <a:xfrm>
          <a:off x="715573" y="1617795"/>
          <a:ext cx="2146720" cy="808897"/>
        </a:xfrm>
        <a:prstGeom prst="trapezoid">
          <a:avLst>
            <a:gd name="adj" fmla="val 44231"/>
          </a:avLst>
        </a:prstGeom>
        <a:solidFill>
          <a:srgbClr val="80008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F1</a:t>
          </a:r>
        </a:p>
      </dsp:txBody>
      <dsp:txXfrm>
        <a:off x="1091249" y="1617795"/>
        <a:ext cx="1395368" cy="808897"/>
      </dsp:txXfrm>
    </dsp:sp>
    <dsp:sp modelId="{2BC54BC8-FA3B-439B-ABDD-9B093C6B07EB}">
      <dsp:nvSpPr>
        <dsp:cNvPr id="0" name=""/>
        <dsp:cNvSpPr/>
      </dsp:nvSpPr>
      <dsp:spPr>
        <a:xfrm>
          <a:off x="357786" y="2426693"/>
          <a:ext cx="2862293" cy="808897"/>
        </a:xfrm>
        <a:prstGeom prst="trapezoid">
          <a:avLst>
            <a:gd name="adj" fmla="val 44231"/>
          </a:avLst>
        </a:prstGeom>
        <a:solidFill>
          <a:srgbClr val="F735E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F2</a:t>
          </a:r>
        </a:p>
      </dsp:txBody>
      <dsp:txXfrm>
        <a:off x="858688" y="2426693"/>
        <a:ext cx="1860490" cy="808897"/>
      </dsp:txXfrm>
    </dsp:sp>
    <dsp:sp modelId="{5290998B-B556-4EC4-A41F-DF481DBCDC01}">
      <dsp:nvSpPr>
        <dsp:cNvPr id="0" name=""/>
        <dsp:cNvSpPr/>
      </dsp:nvSpPr>
      <dsp:spPr>
        <a:xfrm>
          <a:off x="0" y="3235591"/>
          <a:ext cx="3577867" cy="808897"/>
        </a:xfrm>
        <a:prstGeom prst="trapezoid">
          <a:avLst>
            <a:gd name="adj" fmla="val 44231"/>
          </a:avLst>
        </a:prstGeom>
        <a:solidFill>
          <a:srgbClr val="4BACC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F3</a:t>
          </a: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 รพ.สต./</a:t>
          </a: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PCU/CMU</a:t>
          </a:r>
        </a:p>
      </dsp:txBody>
      <dsp:txXfrm>
        <a:off x="626126" y="3235591"/>
        <a:ext cx="2325613" cy="808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5162" y="312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7705" y="312"/>
        <a:ext cx="5584571" cy="730174"/>
      </dsp:txXfrm>
    </dsp:sp>
    <dsp:sp modelId="{8CCB8747-F5B3-49A5-B163-9F39BC4E3E21}">
      <dsp:nvSpPr>
        <dsp:cNvPr id="0" name=""/>
        <dsp:cNvSpPr/>
      </dsp:nvSpPr>
      <dsp:spPr>
        <a:xfrm>
          <a:off x="1270075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35162" y="913029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17705" y="913029"/>
        <a:ext cx="5584571" cy="730174"/>
      </dsp:txXfrm>
    </dsp:sp>
    <dsp:sp modelId="{2E8124C5-40E1-47C2-A1A9-E275F31DA369}">
      <dsp:nvSpPr>
        <dsp:cNvPr id="0" name=""/>
        <dsp:cNvSpPr/>
      </dsp:nvSpPr>
      <dsp:spPr>
        <a:xfrm>
          <a:off x="1270075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35162" y="1825747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17705" y="1825747"/>
        <a:ext cx="5584571" cy="730174"/>
      </dsp:txXfrm>
    </dsp:sp>
    <dsp:sp modelId="{4B3E92E2-C2A6-454B-8F7B-E85A605ACCE1}">
      <dsp:nvSpPr>
        <dsp:cNvPr id="0" name=""/>
        <dsp:cNvSpPr/>
      </dsp:nvSpPr>
      <dsp:spPr>
        <a:xfrm>
          <a:off x="1270075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2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2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สาธารณสุขนิเทศ</a:t>
            </a: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7-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  สิงหาคม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06978"/>
            <a:ext cx="96756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08389"/>
            <a:ext cx="104790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6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8300" y="2899576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44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5012" y="385353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5012" y="3129630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12943" y="1350490"/>
            <a:ext cx="73083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7B94ED8-DEB0-469C-8788-4DB5DEB969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589259"/>
            <a:ext cx="90650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12255"/>
            <a:ext cx="107292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3370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68982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60862"/>
            <a:ext cx="115881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27438"/>
            <a:ext cx="10363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1952620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366957"/>
            <a:ext cx="132918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875523"/>
            <a:ext cx="122413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4" y="3338509"/>
            <a:ext cx="92318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/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/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/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/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/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52505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80237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315022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/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59702" y="1656894"/>
          <a:ext cx="6081278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22749" y="1195229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55090" y="119138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8979659" y="1185672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612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710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4F93F16-C4EA-4990-8001-631AA6D77C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9DB57-E3C0-4F8A-9FD3-2067BD1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725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0497" y="3063997"/>
          <a:ext cx="1090787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7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3613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157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7157"/>
              </p:ext>
            </p:extLst>
          </p:nvPr>
        </p:nvGraphicFramePr>
        <p:xfrm>
          <a:off x="7506983" y="1260485"/>
          <a:ext cx="4151618" cy="335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356"/>
              </p:ext>
            </p:extLst>
          </p:nvPr>
        </p:nvGraphicFramePr>
        <p:xfrm>
          <a:off x="6372493" y="4851718"/>
          <a:ext cx="5286108" cy="13649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5024"/>
              </p:ext>
            </p:extLst>
          </p:nvPr>
        </p:nvGraphicFramePr>
        <p:xfrm>
          <a:off x="7269472" y="4865895"/>
          <a:ext cx="4771698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9451"/>
              </p:ext>
            </p:extLst>
          </p:nvPr>
        </p:nvGraphicFramePr>
        <p:xfrm>
          <a:off x="7290493" y="1579706"/>
          <a:ext cx="4750676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8303" y="2396042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70590"/>
              </p:ext>
            </p:extLst>
          </p:nvPr>
        </p:nvGraphicFramePr>
        <p:xfrm>
          <a:off x="7254883" y="4868049"/>
          <a:ext cx="4626199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8262"/>
              </p:ext>
            </p:extLst>
          </p:nvPr>
        </p:nvGraphicFramePr>
        <p:xfrm>
          <a:off x="7254884" y="1446584"/>
          <a:ext cx="4618772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271585"/>
            <a:ext cx="3358980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6430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759203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1.    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2.    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3.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24298" y="1525927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807162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69162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32153"/>
            <a:ext cx="5356371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848" y="106330"/>
            <a:ext cx="1290919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38106" y="1250576"/>
            <a:ext cx="3508248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4" y="184508"/>
            <a:ext cx="5919246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61600" y="4985177"/>
            <a:ext cx="3801291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24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25009" y="1216455"/>
            <a:ext cx="312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 2562 ได้รับอนุมัติให้</a:t>
            </a:r>
          </a:p>
          <a:p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ปรับระดับศักยภาพโรงพยาบาล</a:t>
            </a:r>
          </a:p>
          <a:p>
            <a:pPr>
              <a:buFont typeface="Arial" pitchFamily="34" charset="0"/>
              <a:buChar char="•"/>
            </a:pPr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รพ. ท่าแซะปรับเป็น </a:t>
            </a:r>
            <a:r>
              <a:rPr lang="en-US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F1</a:t>
            </a:r>
          </a:p>
          <a:p>
            <a:pPr>
              <a:buFont typeface="Arial" pitchFamily="34" charset="0"/>
              <a:buChar char="•"/>
            </a:pPr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รพ. มาบอำมฤตปรับเป็น </a:t>
            </a:r>
            <a:r>
              <a:rPr lang="en-US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  <a:endParaRPr lang="th-TH" sz="2400" b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10847679" y="1227910"/>
            <a:ext cx="869703" cy="679268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64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7367451" y="1345474"/>
            <a:ext cx="890252" cy="713775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F1</a:t>
            </a:r>
          </a:p>
        </p:txBody>
      </p:sp>
      <p:sp>
        <p:nvSpPr>
          <p:cNvPr id="65" name="ลูกศรขวา 64"/>
          <p:cNvSpPr/>
          <p:nvPr/>
        </p:nvSpPr>
        <p:spPr>
          <a:xfrm>
            <a:off x="10345780" y="1436915"/>
            <a:ext cx="470265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ลูกศรซ้าย 66"/>
          <p:cNvSpPr/>
          <p:nvPr/>
        </p:nvSpPr>
        <p:spPr>
          <a:xfrm>
            <a:off x="8321040" y="1698171"/>
            <a:ext cx="522514" cy="365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41ADBCC3-984F-429B-A26B-13460AB81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214994"/>
              </p:ext>
            </p:extLst>
          </p:nvPr>
        </p:nvGraphicFramePr>
        <p:xfrm>
          <a:off x="1989688" y="1171764"/>
          <a:ext cx="3577867" cy="404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D6042A-A857-4E23-B947-33D255B5E767}"/>
              </a:ext>
            </a:extLst>
          </p:cNvPr>
          <p:cNvSpPr/>
          <p:nvPr/>
        </p:nvSpPr>
        <p:spPr>
          <a:xfrm>
            <a:off x="412129" y="1396002"/>
            <a:ext cx="1876116" cy="538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-US" sz="2000" b="1" dirty="0"/>
              <a:t> 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แห่ง (509 เตียง)</a:t>
            </a:r>
            <a:endParaRPr lang="en-US" sz="20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D6F770-4B54-4C6B-9762-7BA16EC9861B}"/>
              </a:ext>
            </a:extLst>
          </p:cNvPr>
          <p:cNvSpPr/>
          <p:nvPr/>
        </p:nvSpPr>
        <p:spPr>
          <a:xfrm>
            <a:off x="433423" y="2049763"/>
            <a:ext cx="1876116" cy="5384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 แห่ง (120 เตียง)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7487E8-2B93-4571-ADA5-938A8D59F5D6}"/>
              </a:ext>
            </a:extLst>
          </p:cNvPr>
          <p:cNvSpPr/>
          <p:nvPr/>
        </p:nvSpPr>
        <p:spPr>
          <a:xfrm>
            <a:off x="441490" y="2708167"/>
            <a:ext cx="1876116" cy="538432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 แห่ง</a:t>
            </a:r>
            <a:endParaRPr lang="en-US" sz="20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50923-A12E-4D4C-9923-59C24E3C440E}"/>
              </a:ext>
            </a:extLst>
          </p:cNvPr>
          <p:cNvSpPr/>
          <p:nvPr/>
        </p:nvSpPr>
        <p:spPr>
          <a:xfrm>
            <a:off x="431751" y="3353717"/>
            <a:ext cx="1876116" cy="538432"/>
          </a:xfrm>
          <a:prstGeom prst="rect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แห่ง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4EBEB2-C0AF-4F77-8836-C0D958F69AC3}"/>
              </a:ext>
            </a:extLst>
          </p:cNvPr>
          <p:cNvSpPr/>
          <p:nvPr/>
        </p:nvSpPr>
        <p:spPr>
          <a:xfrm>
            <a:off x="423756" y="3996652"/>
            <a:ext cx="1876116" cy="538432"/>
          </a:xfrm>
          <a:prstGeom prst="rect">
            <a:avLst/>
          </a:prstGeom>
          <a:solidFill>
            <a:srgbClr val="4AA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94/2/1 แห่ง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/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786332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786331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06982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2523" y="5192669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436603"/>
            <a:ext cx="4685864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377572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3743</Words>
  <Application>Microsoft Office PowerPoint</Application>
  <PresentationFormat>Widescreen</PresentationFormat>
  <Paragraphs>686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SarabunIT๙</vt:lpstr>
      <vt:lpstr>TH SarabunPSK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78</cp:revision>
  <dcterms:created xsi:type="dcterms:W3CDTF">2019-02-26T07:09:19Z</dcterms:created>
  <dcterms:modified xsi:type="dcterms:W3CDTF">2019-07-24T05:05:55Z</dcterms:modified>
</cp:coreProperties>
</file>