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17A"/>
    <a:srgbClr val="E6DFD5"/>
    <a:srgbClr val="A4D0ED"/>
    <a:srgbClr val="E8D3B8"/>
    <a:srgbClr val="4194B7"/>
    <a:srgbClr val="2E4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1F12-DD78-4973-921A-DB251CAA8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A3B2E-94F3-479D-B112-402D26574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53386-71BB-44EA-B9D9-60EF1632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FFA0-DBD7-4020-8B90-A203A4E2A18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EB9D-8062-4734-BA2D-30D2DEB7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1EFFF-CE28-4805-A82B-23D1C064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E669-7780-4F7B-A299-B6C2739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5604-5EA8-4C16-A6E3-116EBC0F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9C1AD-F947-4449-BA69-8EFB8125E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4E60-A550-4FA4-8F37-0AF58116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FFA0-DBD7-4020-8B90-A203A4E2A18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583B-76EA-4E8C-B1CC-E2078640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2F35-279D-4CFA-8D25-FFCC59A0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E669-7780-4F7B-A299-B6C2739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7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E88133-CEEE-41D3-B9F7-1AEEBF689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1596D-AD20-4D46-BD1E-B9DAC321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3A50-0648-4821-8A58-74BF5D4E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FFA0-DBD7-4020-8B90-A203A4E2A18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DD0E-6B23-4036-92D8-176C5841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9757B-2F9C-4D72-ADA3-03B0B655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E669-7780-4F7B-A299-B6C2739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6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08F9-79D7-4DA9-A0CE-1D00C6A3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74DE-3F32-4509-9B4B-EA398CAB2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C9B2-10CB-4144-8F92-BB0954C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FFA0-DBD7-4020-8B90-A203A4E2A18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0641E-3EC3-47AC-BDC7-EF0E66AF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3E863-449F-4FCF-88D6-6A7A99BD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E669-7780-4F7B-A299-B6C2739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EB68-FD8D-4405-9BC2-9E7B4CB6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BDD45-16AF-4871-8AEC-6B61BF5A6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378FC-FF8C-49E6-A756-90507DC4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FFA0-DBD7-4020-8B90-A203A4E2A18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2D463-E295-4E09-8DE1-8FC6B49D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3446B-598C-48A7-9EAB-4BF9E331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E669-7780-4F7B-A299-B6C2739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729F-34BB-4424-A0A4-5E482DB5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9BA00-A928-4C53-9F24-40BAC2FF5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505F0-FCFF-49CE-A719-DDDB89CDD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4099D-578D-486C-AED1-27B0C5D5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FFA0-DBD7-4020-8B90-A203A4E2A18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56198-D194-4956-AB34-1339A0C2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B1477-3DF9-4F78-8B62-0E0491BB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E669-7780-4F7B-A299-B6C2739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DB31-29D1-4BCC-95CF-D005DA675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B3F3E-8AFF-421D-BE03-F5F39E40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38789-9B7B-43A0-A2A8-774B44C22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EFED8-B96A-4BF2-AC51-969791EB4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3D8AD-4DE3-489D-8D1F-9581A5473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C65F2-F2B6-4E04-8DDD-555EE306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FFA0-DBD7-4020-8B90-A203A4E2A18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D047D-AE7C-4285-AC1D-7E3DB4E8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1711B-D653-4B34-9ACA-827883C8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E669-7780-4F7B-A299-B6C2739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6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5143-603F-409C-A9BE-EBA0128E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666A2-3326-40F8-89EE-BAB77801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FFA0-DBD7-4020-8B90-A203A4E2A18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1E95F-5AB3-43D5-BE75-66ED03F9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97D5E-41CC-4AC6-8FD0-E656366E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E669-7780-4F7B-A299-B6C2739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3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C0FEB-8D01-4167-ADD1-72CD5717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FFA0-DBD7-4020-8B90-A203A4E2A18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71B67-AE8B-4D91-BE23-5623AB3D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70498-7384-4C5E-BFBB-E6015D2C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E669-7780-4F7B-A299-B6C2739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1352-46A1-4F64-92CD-F91AD1FD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8A5B-D035-4E90-AC34-109C8A9BF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95F58-5D24-4220-9289-62D669800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CA1FD-6889-4D78-A5DB-DBB3096E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FFA0-DBD7-4020-8B90-A203A4E2A18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9BBA1-7707-47CD-A698-319A82AA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09ECD-EEE3-4002-AC55-C1A72524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E669-7780-4F7B-A299-B6C2739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2E76-BF25-4972-A57D-8583AFB5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57AE7-8C50-4736-A462-F9E7D2505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45B9F-D90E-4D6A-A45E-7E99C9346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15256-A33F-4A02-836A-347C02A4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FFA0-DBD7-4020-8B90-A203A4E2A18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3E1F0-EAC5-40B6-96E1-0A7C37A1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EC179-56BF-4D8E-B9AD-2A841C20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E669-7780-4F7B-A299-B6C2739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0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6E4E9-5AD2-4532-875D-A2D949EB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4AC7-7F44-4213-855D-1A2AA9595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BE4C2-A883-4192-98C6-926234CC9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EFFA0-DBD7-4020-8B90-A203A4E2A18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35507-8877-47AA-B493-F45C8048B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E1670-4741-4506-8348-700390D47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8E669-7780-4F7B-A299-B6C2739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2D17A"/>
            </a:gs>
            <a:gs pos="38000">
              <a:schemeClr val="accent6">
                <a:lumMod val="60000"/>
                <a:lumOff val="40000"/>
              </a:schemeClr>
            </a:gs>
            <a:gs pos="71000">
              <a:srgbClr val="92D050"/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A75D125-05E5-41C6-9698-A0F347FD7094}"/>
              </a:ext>
            </a:extLst>
          </p:cNvPr>
          <p:cNvSpPr/>
          <p:nvPr/>
        </p:nvSpPr>
        <p:spPr>
          <a:xfrm>
            <a:off x="849079" y="422204"/>
            <a:ext cx="10478170" cy="6134878"/>
          </a:xfrm>
          <a:custGeom>
            <a:avLst/>
            <a:gdLst>
              <a:gd name="connsiteX0" fmla="*/ 5206630 w 10478170"/>
              <a:gd name="connsiteY0" fmla="*/ 0 h 6134878"/>
              <a:gd name="connsiteX1" fmla="*/ 5262609 w 10478170"/>
              <a:gd name="connsiteY1" fmla="*/ 0 h 6134878"/>
              <a:gd name="connsiteX2" fmla="*/ 5486546 w 10478170"/>
              <a:gd name="connsiteY2" fmla="*/ 223937 h 6134878"/>
              <a:gd name="connsiteX3" fmla="*/ 5486546 w 10478170"/>
              <a:gd name="connsiteY3" fmla="*/ 378791 h 6134878"/>
              <a:gd name="connsiteX4" fmla="*/ 5489988 w 10478170"/>
              <a:gd name="connsiteY4" fmla="*/ 367703 h 6134878"/>
              <a:gd name="connsiteX5" fmla="*/ 5696327 w 10478170"/>
              <a:gd name="connsiteY5" fmla="*/ 230932 h 6134878"/>
              <a:gd name="connsiteX6" fmla="*/ 5752306 w 10478170"/>
              <a:gd name="connsiteY6" fmla="*/ 230932 h 6134878"/>
              <a:gd name="connsiteX7" fmla="*/ 5976243 w 10478170"/>
              <a:gd name="connsiteY7" fmla="*/ 454869 h 6134878"/>
              <a:gd name="connsiteX8" fmla="*/ 5976243 w 10478170"/>
              <a:gd name="connsiteY8" fmla="*/ 1026412 h 6134878"/>
              <a:gd name="connsiteX9" fmla="*/ 5991047 w 10478170"/>
              <a:gd name="connsiteY9" fmla="*/ 999138 h 6134878"/>
              <a:gd name="connsiteX10" fmla="*/ 6176739 w 10478170"/>
              <a:gd name="connsiteY10" fmla="*/ 900406 h 6134878"/>
              <a:gd name="connsiteX11" fmla="*/ 6232718 w 10478170"/>
              <a:gd name="connsiteY11" fmla="*/ 900406 h 6134878"/>
              <a:gd name="connsiteX12" fmla="*/ 6456655 w 10478170"/>
              <a:gd name="connsiteY12" fmla="*/ 1124343 h 6134878"/>
              <a:gd name="connsiteX13" fmla="*/ 6456655 w 10478170"/>
              <a:gd name="connsiteY13" fmla="*/ 1257570 h 6134878"/>
              <a:gd name="connsiteX14" fmla="*/ 6464968 w 10478170"/>
              <a:gd name="connsiteY14" fmla="*/ 1230790 h 6134878"/>
              <a:gd name="connsiteX15" fmla="*/ 6671307 w 10478170"/>
              <a:gd name="connsiteY15" fmla="*/ 1094019 h 6134878"/>
              <a:gd name="connsiteX16" fmla="*/ 6727286 w 10478170"/>
              <a:gd name="connsiteY16" fmla="*/ 1094019 h 6134878"/>
              <a:gd name="connsiteX17" fmla="*/ 6951223 w 10478170"/>
              <a:gd name="connsiteY17" fmla="*/ 1317957 h 6134878"/>
              <a:gd name="connsiteX18" fmla="*/ 6951223 w 10478170"/>
              <a:gd name="connsiteY18" fmla="*/ 1387695 h 6134878"/>
              <a:gd name="connsiteX19" fmla="*/ 6955749 w 10478170"/>
              <a:gd name="connsiteY19" fmla="*/ 1342801 h 6134878"/>
              <a:gd name="connsiteX20" fmla="*/ 7175136 w 10478170"/>
              <a:gd name="connsiteY20" fmla="*/ 1163996 h 6134878"/>
              <a:gd name="connsiteX21" fmla="*/ 7231115 w 10478170"/>
              <a:gd name="connsiteY21" fmla="*/ 1163996 h 6134878"/>
              <a:gd name="connsiteX22" fmla="*/ 7455052 w 10478170"/>
              <a:gd name="connsiteY22" fmla="*/ 1387933 h 6134878"/>
              <a:gd name="connsiteX23" fmla="*/ 7455052 w 10478170"/>
              <a:gd name="connsiteY23" fmla="*/ 1400369 h 6134878"/>
              <a:gd name="connsiteX24" fmla="*/ 7678989 w 10478170"/>
              <a:gd name="connsiteY24" fmla="*/ 1176432 h 6134878"/>
              <a:gd name="connsiteX25" fmla="*/ 7734968 w 10478170"/>
              <a:gd name="connsiteY25" fmla="*/ 1176432 h 6134878"/>
              <a:gd name="connsiteX26" fmla="*/ 7958905 w 10478170"/>
              <a:gd name="connsiteY26" fmla="*/ 1400369 h 6134878"/>
              <a:gd name="connsiteX27" fmla="*/ 7958905 w 10478170"/>
              <a:gd name="connsiteY27" fmla="*/ 1642969 h 6134878"/>
              <a:gd name="connsiteX28" fmla="*/ 8182842 w 10478170"/>
              <a:gd name="connsiteY28" fmla="*/ 1419032 h 6134878"/>
              <a:gd name="connsiteX29" fmla="*/ 8238821 w 10478170"/>
              <a:gd name="connsiteY29" fmla="*/ 1419032 h 6134878"/>
              <a:gd name="connsiteX30" fmla="*/ 8462758 w 10478170"/>
              <a:gd name="connsiteY30" fmla="*/ 1642969 h 6134878"/>
              <a:gd name="connsiteX31" fmla="*/ 8686695 w 10478170"/>
              <a:gd name="connsiteY31" fmla="*/ 1419032 h 6134878"/>
              <a:gd name="connsiteX32" fmla="*/ 8742674 w 10478170"/>
              <a:gd name="connsiteY32" fmla="*/ 1419032 h 6134878"/>
              <a:gd name="connsiteX33" fmla="*/ 8966611 w 10478170"/>
              <a:gd name="connsiteY33" fmla="*/ 1642969 h 6134878"/>
              <a:gd name="connsiteX34" fmla="*/ 8966611 w 10478170"/>
              <a:gd name="connsiteY34" fmla="*/ 1136002 h 6134878"/>
              <a:gd name="connsiteX35" fmla="*/ 9190548 w 10478170"/>
              <a:gd name="connsiteY35" fmla="*/ 912065 h 6134878"/>
              <a:gd name="connsiteX36" fmla="*/ 9246527 w 10478170"/>
              <a:gd name="connsiteY36" fmla="*/ 912065 h 6134878"/>
              <a:gd name="connsiteX37" fmla="*/ 9470464 w 10478170"/>
              <a:gd name="connsiteY37" fmla="*/ 1136002 h 6134878"/>
              <a:gd name="connsiteX38" fmla="*/ 9470464 w 10478170"/>
              <a:gd name="connsiteY38" fmla="*/ 1378602 h 6134878"/>
              <a:gd name="connsiteX39" fmla="*/ 9694401 w 10478170"/>
              <a:gd name="connsiteY39" fmla="*/ 1154665 h 6134878"/>
              <a:gd name="connsiteX40" fmla="*/ 9750380 w 10478170"/>
              <a:gd name="connsiteY40" fmla="*/ 1154665 h 6134878"/>
              <a:gd name="connsiteX41" fmla="*/ 9974317 w 10478170"/>
              <a:gd name="connsiteY41" fmla="*/ 1378602 h 6134878"/>
              <a:gd name="connsiteX42" fmla="*/ 10198254 w 10478170"/>
              <a:gd name="connsiteY42" fmla="*/ 1154665 h 6134878"/>
              <a:gd name="connsiteX43" fmla="*/ 10254233 w 10478170"/>
              <a:gd name="connsiteY43" fmla="*/ 1154665 h 6134878"/>
              <a:gd name="connsiteX44" fmla="*/ 10478170 w 10478170"/>
              <a:gd name="connsiteY44" fmla="*/ 1378602 h 6134878"/>
              <a:gd name="connsiteX45" fmla="*/ 10478170 w 10478170"/>
              <a:gd name="connsiteY45" fmla="*/ 4476361 h 6134878"/>
              <a:gd name="connsiteX46" fmla="*/ 10254233 w 10478170"/>
              <a:gd name="connsiteY46" fmla="*/ 4700298 h 6134878"/>
              <a:gd name="connsiteX47" fmla="*/ 10198254 w 10478170"/>
              <a:gd name="connsiteY47" fmla="*/ 4700298 h 6134878"/>
              <a:gd name="connsiteX48" fmla="*/ 9974317 w 10478170"/>
              <a:gd name="connsiteY48" fmla="*/ 4476361 h 6134878"/>
              <a:gd name="connsiteX49" fmla="*/ 9974317 w 10478170"/>
              <a:gd name="connsiteY49" fmla="*/ 4597659 h 6134878"/>
              <a:gd name="connsiteX50" fmla="*/ 9750380 w 10478170"/>
              <a:gd name="connsiteY50" fmla="*/ 4821596 h 6134878"/>
              <a:gd name="connsiteX51" fmla="*/ 9694401 w 10478170"/>
              <a:gd name="connsiteY51" fmla="*/ 4821596 h 6134878"/>
              <a:gd name="connsiteX52" fmla="*/ 9470464 w 10478170"/>
              <a:gd name="connsiteY52" fmla="*/ 4597659 h 6134878"/>
              <a:gd name="connsiteX53" fmla="*/ 9470464 w 10478170"/>
              <a:gd name="connsiteY53" fmla="*/ 5204144 h 6134878"/>
              <a:gd name="connsiteX54" fmla="*/ 9246527 w 10478170"/>
              <a:gd name="connsiteY54" fmla="*/ 5428081 h 6134878"/>
              <a:gd name="connsiteX55" fmla="*/ 9190548 w 10478170"/>
              <a:gd name="connsiteY55" fmla="*/ 5428081 h 6134878"/>
              <a:gd name="connsiteX56" fmla="*/ 8966611 w 10478170"/>
              <a:gd name="connsiteY56" fmla="*/ 5204144 h 6134878"/>
              <a:gd name="connsiteX57" fmla="*/ 8966611 w 10478170"/>
              <a:gd name="connsiteY57" fmla="*/ 4740728 h 6134878"/>
              <a:gd name="connsiteX58" fmla="*/ 8742674 w 10478170"/>
              <a:gd name="connsiteY58" fmla="*/ 4964665 h 6134878"/>
              <a:gd name="connsiteX59" fmla="*/ 8686695 w 10478170"/>
              <a:gd name="connsiteY59" fmla="*/ 4964665 h 6134878"/>
              <a:gd name="connsiteX60" fmla="*/ 8462758 w 10478170"/>
              <a:gd name="connsiteY60" fmla="*/ 4740728 h 6134878"/>
              <a:gd name="connsiteX61" fmla="*/ 8462758 w 10478170"/>
              <a:gd name="connsiteY61" fmla="*/ 4862026 h 6134878"/>
              <a:gd name="connsiteX62" fmla="*/ 8238821 w 10478170"/>
              <a:gd name="connsiteY62" fmla="*/ 5085963 h 6134878"/>
              <a:gd name="connsiteX63" fmla="*/ 8182842 w 10478170"/>
              <a:gd name="connsiteY63" fmla="*/ 5085963 h 6134878"/>
              <a:gd name="connsiteX64" fmla="*/ 7958905 w 10478170"/>
              <a:gd name="connsiteY64" fmla="*/ 4862026 h 6134878"/>
              <a:gd name="connsiteX65" fmla="*/ 7958905 w 10478170"/>
              <a:gd name="connsiteY65" fmla="*/ 5468511 h 6134878"/>
              <a:gd name="connsiteX66" fmla="*/ 7734968 w 10478170"/>
              <a:gd name="connsiteY66" fmla="*/ 5692448 h 6134878"/>
              <a:gd name="connsiteX67" fmla="*/ 7678989 w 10478170"/>
              <a:gd name="connsiteY67" fmla="*/ 5692448 h 6134878"/>
              <a:gd name="connsiteX68" fmla="*/ 7455052 w 10478170"/>
              <a:gd name="connsiteY68" fmla="*/ 5468511 h 6134878"/>
              <a:gd name="connsiteX69" fmla="*/ 7455052 w 10478170"/>
              <a:gd name="connsiteY69" fmla="*/ 5568042 h 6134878"/>
              <a:gd name="connsiteX70" fmla="*/ 7231115 w 10478170"/>
              <a:gd name="connsiteY70" fmla="*/ 5791979 h 6134878"/>
              <a:gd name="connsiteX71" fmla="*/ 7175136 w 10478170"/>
              <a:gd name="connsiteY71" fmla="*/ 5791979 h 6134878"/>
              <a:gd name="connsiteX72" fmla="*/ 6951199 w 10478170"/>
              <a:gd name="connsiteY72" fmla="*/ 5568042 h 6134878"/>
              <a:gd name="connsiteX73" fmla="*/ 6951199 w 10478170"/>
              <a:gd name="connsiteY73" fmla="*/ 5204386 h 6134878"/>
              <a:gd name="connsiteX74" fmla="*/ 6946673 w 10478170"/>
              <a:gd name="connsiteY74" fmla="*/ 5249279 h 6134878"/>
              <a:gd name="connsiteX75" fmla="*/ 6727286 w 10478170"/>
              <a:gd name="connsiteY75" fmla="*/ 5428085 h 6134878"/>
              <a:gd name="connsiteX76" fmla="*/ 6671307 w 10478170"/>
              <a:gd name="connsiteY76" fmla="*/ 5428085 h 6134878"/>
              <a:gd name="connsiteX77" fmla="*/ 6447370 w 10478170"/>
              <a:gd name="connsiteY77" fmla="*/ 5204148 h 6134878"/>
              <a:gd name="connsiteX78" fmla="*/ 6447370 w 10478170"/>
              <a:gd name="connsiteY78" fmla="*/ 5070921 h 6134878"/>
              <a:gd name="connsiteX79" fmla="*/ 6439057 w 10478170"/>
              <a:gd name="connsiteY79" fmla="*/ 5097702 h 6134878"/>
              <a:gd name="connsiteX80" fmla="*/ 6232718 w 10478170"/>
              <a:gd name="connsiteY80" fmla="*/ 5234472 h 6134878"/>
              <a:gd name="connsiteX81" fmla="*/ 6176739 w 10478170"/>
              <a:gd name="connsiteY81" fmla="*/ 5234472 h 6134878"/>
              <a:gd name="connsiteX82" fmla="*/ 5991047 w 10478170"/>
              <a:gd name="connsiteY82" fmla="*/ 5135741 h 6134878"/>
              <a:gd name="connsiteX83" fmla="*/ 5976243 w 10478170"/>
              <a:gd name="connsiteY83" fmla="*/ 5108466 h 6134878"/>
              <a:gd name="connsiteX84" fmla="*/ 5976243 w 10478170"/>
              <a:gd name="connsiteY84" fmla="*/ 5680009 h 6134878"/>
              <a:gd name="connsiteX85" fmla="*/ 5752306 w 10478170"/>
              <a:gd name="connsiteY85" fmla="*/ 5903946 h 6134878"/>
              <a:gd name="connsiteX86" fmla="*/ 5696327 w 10478170"/>
              <a:gd name="connsiteY86" fmla="*/ 5903946 h 6134878"/>
              <a:gd name="connsiteX87" fmla="*/ 5489988 w 10478170"/>
              <a:gd name="connsiteY87" fmla="*/ 5767176 h 6134878"/>
              <a:gd name="connsiteX88" fmla="*/ 5486546 w 10478170"/>
              <a:gd name="connsiteY88" fmla="*/ 5756087 h 6134878"/>
              <a:gd name="connsiteX89" fmla="*/ 5486546 w 10478170"/>
              <a:gd name="connsiteY89" fmla="*/ 5910941 h 6134878"/>
              <a:gd name="connsiteX90" fmla="*/ 5262609 w 10478170"/>
              <a:gd name="connsiteY90" fmla="*/ 6134878 h 6134878"/>
              <a:gd name="connsiteX91" fmla="*/ 5206630 w 10478170"/>
              <a:gd name="connsiteY91" fmla="*/ 6134878 h 6134878"/>
              <a:gd name="connsiteX92" fmla="*/ 4982693 w 10478170"/>
              <a:gd name="connsiteY92" fmla="*/ 5910941 h 6134878"/>
              <a:gd name="connsiteX93" fmla="*/ 4982693 w 10478170"/>
              <a:gd name="connsiteY93" fmla="*/ 5740395 h 6134878"/>
              <a:gd name="connsiteX94" fmla="*/ 4974380 w 10478170"/>
              <a:gd name="connsiteY94" fmla="*/ 5767176 h 6134878"/>
              <a:gd name="connsiteX95" fmla="*/ 4768041 w 10478170"/>
              <a:gd name="connsiteY95" fmla="*/ 5903946 h 6134878"/>
              <a:gd name="connsiteX96" fmla="*/ 4712062 w 10478170"/>
              <a:gd name="connsiteY96" fmla="*/ 5903946 h 6134878"/>
              <a:gd name="connsiteX97" fmla="*/ 4488125 w 10478170"/>
              <a:gd name="connsiteY97" fmla="*/ 5680009 h 6134878"/>
              <a:gd name="connsiteX98" fmla="*/ 4488125 w 10478170"/>
              <a:gd name="connsiteY98" fmla="*/ 4957107 h 6134878"/>
              <a:gd name="connsiteX99" fmla="*/ 4483598 w 10478170"/>
              <a:gd name="connsiteY99" fmla="*/ 5002010 h 6134878"/>
              <a:gd name="connsiteX100" fmla="*/ 4264211 w 10478170"/>
              <a:gd name="connsiteY100" fmla="*/ 5180816 h 6134878"/>
              <a:gd name="connsiteX101" fmla="*/ 4208232 w 10478170"/>
              <a:gd name="connsiteY101" fmla="*/ 5180816 h 6134878"/>
              <a:gd name="connsiteX102" fmla="*/ 4001893 w 10478170"/>
              <a:gd name="connsiteY102" fmla="*/ 5044046 h 6134878"/>
              <a:gd name="connsiteX103" fmla="*/ 3988914 w 10478170"/>
              <a:gd name="connsiteY103" fmla="*/ 5002234 h 6134878"/>
              <a:gd name="connsiteX104" fmla="*/ 3988914 w 10478170"/>
              <a:gd name="connsiteY104" fmla="*/ 5381425 h 6134878"/>
              <a:gd name="connsiteX105" fmla="*/ 3764977 w 10478170"/>
              <a:gd name="connsiteY105" fmla="*/ 5605362 h 6134878"/>
              <a:gd name="connsiteX106" fmla="*/ 3708998 w 10478170"/>
              <a:gd name="connsiteY106" fmla="*/ 5605362 h 6134878"/>
              <a:gd name="connsiteX107" fmla="*/ 3485061 w 10478170"/>
              <a:gd name="connsiteY107" fmla="*/ 5381425 h 6134878"/>
              <a:gd name="connsiteX108" fmla="*/ 3485061 w 10478170"/>
              <a:gd name="connsiteY108" fmla="*/ 5217809 h 6134878"/>
              <a:gd name="connsiteX109" fmla="*/ 3470098 w 10478170"/>
              <a:gd name="connsiteY109" fmla="*/ 5245377 h 6134878"/>
              <a:gd name="connsiteX110" fmla="*/ 3284406 w 10478170"/>
              <a:gd name="connsiteY110" fmla="*/ 5344108 h 6134878"/>
              <a:gd name="connsiteX111" fmla="*/ 3228427 w 10478170"/>
              <a:gd name="connsiteY111" fmla="*/ 5344108 h 6134878"/>
              <a:gd name="connsiteX112" fmla="*/ 3004490 w 10478170"/>
              <a:gd name="connsiteY112" fmla="*/ 5120171 h 6134878"/>
              <a:gd name="connsiteX113" fmla="*/ 3004490 w 10478170"/>
              <a:gd name="connsiteY113" fmla="*/ 4973447 h 6134878"/>
              <a:gd name="connsiteX114" fmla="*/ 2999965 w 10478170"/>
              <a:gd name="connsiteY114" fmla="*/ 5018340 h 6134878"/>
              <a:gd name="connsiteX115" fmla="*/ 2780577 w 10478170"/>
              <a:gd name="connsiteY115" fmla="*/ 5197146 h 6134878"/>
              <a:gd name="connsiteX116" fmla="*/ 2724598 w 10478170"/>
              <a:gd name="connsiteY116" fmla="*/ 5197146 h 6134878"/>
              <a:gd name="connsiteX117" fmla="*/ 2500661 w 10478170"/>
              <a:gd name="connsiteY117" fmla="*/ 4973209 h 6134878"/>
              <a:gd name="connsiteX118" fmla="*/ 2500661 w 10478170"/>
              <a:gd name="connsiteY118" fmla="*/ 4546076 h 6134878"/>
              <a:gd name="connsiteX119" fmla="*/ 2492348 w 10478170"/>
              <a:gd name="connsiteY119" fmla="*/ 4572857 h 6134878"/>
              <a:gd name="connsiteX120" fmla="*/ 2286009 w 10478170"/>
              <a:gd name="connsiteY120" fmla="*/ 4709627 h 6134878"/>
              <a:gd name="connsiteX121" fmla="*/ 2230030 w 10478170"/>
              <a:gd name="connsiteY121" fmla="*/ 4709627 h 6134878"/>
              <a:gd name="connsiteX122" fmla="*/ 2023691 w 10478170"/>
              <a:gd name="connsiteY122" fmla="*/ 4572857 h 6134878"/>
              <a:gd name="connsiteX123" fmla="*/ 2015411 w 10478170"/>
              <a:gd name="connsiteY123" fmla="*/ 4546183 h 6134878"/>
              <a:gd name="connsiteX124" fmla="*/ 2015411 w 10478170"/>
              <a:gd name="connsiteY124" fmla="*/ 5274124 h 6134878"/>
              <a:gd name="connsiteX125" fmla="*/ 1791474 w 10478170"/>
              <a:gd name="connsiteY125" fmla="*/ 5498061 h 6134878"/>
              <a:gd name="connsiteX126" fmla="*/ 1735495 w 10478170"/>
              <a:gd name="connsiteY126" fmla="*/ 5498061 h 6134878"/>
              <a:gd name="connsiteX127" fmla="*/ 1511558 w 10478170"/>
              <a:gd name="connsiteY127" fmla="*/ 5274124 h 6134878"/>
              <a:gd name="connsiteX128" fmla="*/ 1511558 w 10478170"/>
              <a:gd name="connsiteY128" fmla="*/ 5162157 h 6134878"/>
              <a:gd name="connsiteX129" fmla="*/ 1287621 w 10478170"/>
              <a:gd name="connsiteY129" fmla="*/ 5386094 h 6134878"/>
              <a:gd name="connsiteX130" fmla="*/ 1231642 w 10478170"/>
              <a:gd name="connsiteY130" fmla="*/ 5386094 h 6134878"/>
              <a:gd name="connsiteX131" fmla="*/ 1007705 w 10478170"/>
              <a:gd name="connsiteY131" fmla="*/ 5162157 h 6134878"/>
              <a:gd name="connsiteX132" fmla="*/ 1007705 w 10478170"/>
              <a:gd name="connsiteY132" fmla="*/ 4989542 h 6134878"/>
              <a:gd name="connsiteX133" fmla="*/ 783768 w 10478170"/>
              <a:gd name="connsiteY133" fmla="*/ 5213479 h 6134878"/>
              <a:gd name="connsiteX134" fmla="*/ 727789 w 10478170"/>
              <a:gd name="connsiteY134" fmla="*/ 5213479 h 6134878"/>
              <a:gd name="connsiteX135" fmla="*/ 503852 w 10478170"/>
              <a:gd name="connsiteY135" fmla="*/ 4989542 h 6134878"/>
              <a:gd name="connsiteX136" fmla="*/ 503852 w 10478170"/>
              <a:gd name="connsiteY136" fmla="*/ 4485701 h 6134878"/>
              <a:gd name="connsiteX137" fmla="*/ 499303 w 10478170"/>
              <a:gd name="connsiteY137" fmla="*/ 4530822 h 6134878"/>
              <a:gd name="connsiteX138" fmla="*/ 279916 w 10478170"/>
              <a:gd name="connsiteY138" fmla="*/ 4709628 h 6134878"/>
              <a:gd name="connsiteX139" fmla="*/ 223937 w 10478170"/>
              <a:gd name="connsiteY139" fmla="*/ 4709628 h 6134878"/>
              <a:gd name="connsiteX140" fmla="*/ 0 w 10478170"/>
              <a:gd name="connsiteY140" fmla="*/ 4485691 h 6134878"/>
              <a:gd name="connsiteX141" fmla="*/ 0 w 10478170"/>
              <a:gd name="connsiteY141" fmla="*/ 1387932 h 6134878"/>
              <a:gd name="connsiteX142" fmla="*/ 223937 w 10478170"/>
              <a:gd name="connsiteY142" fmla="*/ 1163995 h 6134878"/>
              <a:gd name="connsiteX143" fmla="*/ 279916 w 10478170"/>
              <a:gd name="connsiteY143" fmla="*/ 1163995 h 6134878"/>
              <a:gd name="connsiteX144" fmla="*/ 499303 w 10478170"/>
              <a:gd name="connsiteY144" fmla="*/ 1342801 h 6134878"/>
              <a:gd name="connsiteX145" fmla="*/ 503852 w 10478170"/>
              <a:gd name="connsiteY145" fmla="*/ 1387923 h 6134878"/>
              <a:gd name="connsiteX146" fmla="*/ 503852 w 10478170"/>
              <a:gd name="connsiteY146" fmla="*/ 1070688 h 6134878"/>
              <a:gd name="connsiteX147" fmla="*/ 727789 w 10478170"/>
              <a:gd name="connsiteY147" fmla="*/ 846751 h 6134878"/>
              <a:gd name="connsiteX148" fmla="*/ 783768 w 10478170"/>
              <a:gd name="connsiteY148" fmla="*/ 846751 h 6134878"/>
              <a:gd name="connsiteX149" fmla="*/ 1007705 w 10478170"/>
              <a:gd name="connsiteY149" fmla="*/ 1070688 h 6134878"/>
              <a:gd name="connsiteX150" fmla="*/ 1007705 w 10478170"/>
              <a:gd name="connsiteY150" fmla="*/ 898072 h 6134878"/>
              <a:gd name="connsiteX151" fmla="*/ 1231642 w 10478170"/>
              <a:gd name="connsiteY151" fmla="*/ 674135 h 6134878"/>
              <a:gd name="connsiteX152" fmla="*/ 1287621 w 10478170"/>
              <a:gd name="connsiteY152" fmla="*/ 674135 h 6134878"/>
              <a:gd name="connsiteX153" fmla="*/ 1511558 w 10478170"/>
              <a:gd name="connsiteY153" fmla="*/ 898072 h 6134878"/>
              <a:gd name="connsiteX154" fmla="*/ 1511558 w 10478170"/>
              <a:gd name="connsiteY154" fmla="*/ 786104 h 6134878"/>
              <a:gd name="connsiteX155" fmla="*/ 1735495 w 10478170"/>
              <a:gd name="connsiteY155" fmla="*/ 562167 h 6134878"/>
              <a:gd name="connsiteX156" fmla="*/ 1791474 w 10478170"/>
              <a:gd name="connsiteY156" fmla="*/ 562167 h 6134878"/>
              <a:gd name="connsiteX157" fmla="*/ 2015411 w 10478170"/>
              <a:gd name="connsiteY157" fmla="*/ 786104 h 6134878"/>
              <a:gd name="connsiteX158" fmla="*/ 2015411 w 10478170"/>
              <a:gd name="connsiteY158" fmla="*/ 1327439 h 6134878"/>
              <a:gd name="connsiteX159" fmla="*/ 2023691 w 10478170"/>
              <a:gd name="connsiteY159" fmla="*/ 1300765 h 6134878"/>
              <a:gd name="connsiteX160" fmla="*/ 2230030 w 10478170"/>
              <a:gd name="connsiteY160" fmla="*/ 1163994 h 6134878"/>
              <a:gd name="connsiteX161" fmla="*/ 2286009 w 10478170"/>
              <a:gd name="connsiteY161" fmla="*/ 1163994 h 6134878"/>
              <a:gd name="connsiteX162" fmla="*/ 2492348 w 10478170"/>
              <a:gd name="connsiteY162" fmla="*/ 1300765 h 6134878"/>
              <a:gd name="connsiteX163" fmla="*/ 2500661 w 10478170"/>
              <a:gd name="connsiteY163" fmla="*/ 1327546 h 6134878"/>
              <a:gd name="connsiteX164" fmla="*/ 2500661 w 10478170"/>
              <a:gd name="connsiteY164" fmla="*/ 1087017 h 6134878"/>
              <a:gd name="connsiteX165" fmla="*/ 2724598 w 10478170"/>
              <a:gd name="connsiteY165" fmla="*/ 863080 h 6134878"/>
              <a:gd name="connsiteX166" fmla="*/ 2780577 w 10478170"/>
              <a:gd name="connsiteY166" fmla="*/ 863080 h 6134878"/>
              <a:gd name="connsiteX167" fmla="*/ 2999965 w 10478170"/>
              <a:gd name="connsiteY167" fmla="*/ 1041886 h 6134878"/>
              <a:gd name="connsiteX168" fmla="*/ 3004490 w 10478170"/>
              <a:gd name="connsiteY168" fmla="*/ 1086779 h 6134878"/>
              <a:gd name="connsiteX169" fmla="*/ 3004490 w 10478170"/>
              <a:gd name="connsiteY169" fmla="*/ 874747 h 6134878"/>
              <a:gd name="connsiteX170" fmla="*/ 3228427 w 10478170"/>
              <a:gd name="connsiteY170" fmla="*/ 650810 h 6134878"/>
              <a:gd name="connsiteX171" fmla="*/ 3284406 w 10478170"/>
              <a:gd name="connsiteY171" fmla="*/ 650810 h 6134878"/>
              <a:gd name="connsiteX172" fmla="*/ 3470098 w 10478170"/>
              <a:gd name="connsiteY172" fmla="*/ 749542 h 6134878"/>
              <a:gd name="connsiteX173" fmla="*/ 3485061 w 10478170"/>
              <a:gd name="connsiteY173" fmla="*/ 777109 h 6134878"/>
              <a:gd name="connsiteX174" fmla="*/ 3485061 w 10478170"/>
              <a:gd name="connsiteY174" fmla="*/ 678801 h 6134878"/>
              <a:gd name="connsiteX175" fmla="*/ 3708998 w 10478170"/>
              <a:gd name="connsiteY175" fmla="*/ 454864 h 6134878"/>
              <a:gd name="connsiteX176" fmla="*/ 3764977 w 10478170"/>
              <a:gd name="connsiteY176" fmla="*/ 454864 h 6134878"/>
              <a:gd name="connsiteX177" fmla="*/ 3988914 w 10478170"/>
              <a:gd name="connsiteY177" fmla="*/ 678801 h 6134878"/>
              <a:gd name="connsiteX178" fmla="*/ 3988914 w 10478170"/>
              <a:gd name="connsiteY178" fmla="*/ 1342577 h 6134878"/>
              <a:gd name="connsiteX179" fmla="*/ 4001893 w 10478170"/>
              <a:gd name="connsiteY179" fmla="*/ 1300765 h 6134878"/>
              <a:gd name="connsiteX180" fmla="*/ 4208232 w 10478170"/>
              <a:gd name="connsiteY180" fmla="*/ 1163994 h 6134878"/>
              <a:gd name="connsiteX181" fmla="*/ 4264211 w 10478170"/>
              <a:gd name="connsiteY181" fmla="*/ 1163994 h 6134878"/>
              <a:gd name="connsiteX182" fmla="*/ 4483598 w 10478170"/>
              <a:gd name="connsiteY182" fmla="*/ 1342800 h 6134878"/>
              <a:gd name="connsiteX183" fmla="*/ 4488125 w 10478170"/>
              <a:gd name="connsiteY183" fmla="*/ 1387703 h 6134878"/>
              <a:gd name="connsiteX184" fmla="*/ 4488125 w 10478170"/>
              <a:gd name="connsiteY184" fmla="*/ 454869 h 6134878"/>
              <a:gd name="connsiteX185" fmla="*/ 4712062 w 10478170"/>
              <a:gd name="connsiteY185" fmla="*/ 230932 h 6134878"/>
              <a:gd name="connsiteX186" fmla="*/ 4768041 w 10478170"/>
              <a:gd name="connsiteY186" fmla="*/ 230932 h 6134878"/>
              <a:gd name="connsiteX187" fmla="*/ 4974380 w 10478170"/>
              <a:gd name="connsiteY187" fmla="*/ 367703 h 6134878"/>
              <a:gd name="connsiteX188" fmla="*/ 4982693 w 10478170"/>
              <a:gd name="connsiteY188" fmla="*/ 394483 h 6134878"/>
              <a:gd name="connsiteX189" fmla="*/ 4982693 w 10478170"/>
              <a:gd name="connsiteY189" fmla="*/ 223937 h 6134878"/>
              <a:gd name="connsiteX190" fmla="*/ 5206630 w 10478170"/>
              <a:gd name="connsiteY190" fmla="*/ 0 h 613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10478170" h="6134878">
                <a:moveTo>
                  <a:pt x="5206630" y="0"/>
                </a:moveTo>
                <a:lnTo>
                  <a:pt x="5262609" y="0"/>
                </a:lnTo>
                <a:cubicBezTo>
                  <a:pt x="5386286" y="0"/>
                  <a:pt x="5486546" y="100260"/>
                  <a:pt x="5486546" y="223937"/>
                </a:cubicBezTo>
                <a:lnTo>
                  <a:pt x="5486546" y="378791"/>
                </a:lnTo>
                <a:lnTo>
                  <a:pt x="5489988" y="367703"/>
                </a:lnTo>
                <a:cubicBezTo>
                  <a:pt x="5523983" y="287328"/>
                  <a:pt x="5603569" y="230932"/>
                  <a:pt x="5696327" y="230932"/>
                </a:cubicBezTo>
                <a:lnTo>
                  <a:pt x="5752306" y="230932"/>
                </a:lnTo>
                <a:cubicBezTo>
                  <a:pt x="5875983" y="230932"/>
                  <a:pt x="5976243" y="331192"/>
                  <a:pt x="5976243" y="454869"/>
                </a:cubicBezTo>
                <a:lnTo>
                  <a:pt x="5976243" y="1026412"/>
                </a:lnTo>
                <a:lnTo>
                  <a:pt x="5991047" y="999138"/>
                </a:lnTo>
                <a:cubicBezTo>
                  <a:pt x="6031290" y="939570"/>
                  <a:pt x="6099441" y="900406"/>
                  <a:pt x="6176739" y="900406"/>
                </a:cubicBezTo>
                <a:lnTo>
                  <a:pt x="6232718" y="900406"/>
                </a:lnTo>
                <a:cubicBezTo>
                  <a:pt x="6356395" y="900406"/>
                  <a:pt x="6456655" y="1000666"/>
                  <a:pt x="6456655" y="1124343"/>
                </a:cubicBezTo>
                <a:lnTo>
                  <a:pt x="6456655" y="1257570"/>
                </a:lnTo>
                <a:lnTo>
                  <a:pt x="6464968" y="1230790"/>
                </a:lnTo>
                <a:cubicBezTo>
                  <a:pt x="6498963" y="1150416"/>
                  <a:pt x="6578549" y="1094019"/>
                  <a:pt x="6671307" y="1094019"/>
                </a:cubicBezTo>
                <a:lnTo>
                  <a:pt x="6727286" y="1094019"/>
                </a:lnTo>
                <a:cubicBezTo>
                  <a:pt x="6850963" y="1094019"/>
                  <a:pt x="6951223" y="1194279"/>
                  <a:pt x="6951223" y="1317957"/>
                </a:cubicBezTo>
                <a:lnTo>
                  <a:pt x="6951223" y="1387695"/>
                </a:lnTo>
                <a:lnTo>
                  <a:pt x="6955749" y="1342801"/>
                </a:lnTo>
                <a:cubicBezTo>
                  <a:pt x="6976630" y="1240757"/>
                  <a:pt x="7066919" y="1163996"/>
                  <a:pt x="7175136" y="1163996"/>
                </a:cubicBezTo>
                <a:lnTo>
                  <a:pt x="7231115" y="1163996"/>
                </a:lnTo>
                <a:cubicBezTo>
                  <a:pt x="7354792" y="1163996"/>
                  <a:pt x="7455052" y="1264256"/>
                  <a:pt x="7455052" y="1387933"/>
                </a:cubicBezTo>
                <a:lnTo>
                  <a:pt x="7455052" y="1400369"/>
                </a:lnTo>
                <a:cubicBezTo>
                  <a:pt x="7455052" y="1276692"/>
                  <a:pt x="7555312" y="1176432"/>
                  <a:pt x="7678989" y="1176432"/>
                </a:cubicBezTo>
                <a:lnTo>
                  <a:pt x="7734968" y="1176432"/>
                </a:lnTo>
                <a:cubicBezTo>
                  <a:pt x="7858645" y="1176432"/>
                  <a:pt x="7958905" y="1276692"/>
                  <a:pt x="7958905" y="1400369"/>
                </a:cubicBezTo>
                <a:lnTo>
                  <a:pt x="7958905" y="1642969"/>
                </a:lnTo>
                <a:cubicBezTo>
                  <a:pt x="7958905" y="1519292"/>
                  <a:pt x="8059165" y="1419032"/>
                  <a:pt x="8182842" y="1419032"/>
                </a:cubicBezTo>
                <a:lnTo>
                  <a:pt x="8238821" y="1419032"/>
                </a:lnTo>
                <a:cubicBezTo>
                  <a:pt x="8362498" y="1419032"/>
                  <a:pt x="8462758" y="1519292"/>
                  <a:pt x="8462758" y="1642969"/>
                </a:cubicBezTo>
                <a:cubicBezTo>
                  <a:pt x="8462758" y="1519292"/>
                  <a:pt x="8563018" y="1419032"/>
                  <a:pt x="8686695" y="1419032"/>
                </a:cubicBezTo>
                <a:lnTo>
                  <a:pt x="8742674" y="1419032"/>
                </a:lnTo>
                <a:cubicBezTo>
                  <a:pt x="8866351" y="1419032"/>
                  <a:pt x="8966611" y="1519292"/>
                  <a:pt x="8966611" y="1642969"/>
                </a:cubicBezTo>
                <a:lnTo>
                  <a:pt x="8966611" y="1136002"/>
                </a:lnTo>
                <a:cubicBezTo>
                  <a:pt x="8966611" y="1012325"/>
                  <a:pt x="9066871" y="912065"/>
                  <a:pt x="9190548" y="912065"/>
                </a:cubicBezTo>
                <a:lnTo>
                  <a:pt x="9246527" y="912065"/>
                </a:lnTo>
                <a:cubicBezTo>
                  <a:pt x="9370204" y="912065"/>
                  <a:pt x="9470464" y="1012325"/>
                  <a:pt x="9470464" y="1136002"/>
                </a:cubicBezTo>
                <a:lnTo>
                  <a:pt x="9470464" y="1378602"/>
                </a:lnTo>
                <a:cubicBezTo>
                  <a:pt x="9470464" y="1254925"/>
                  <a:pt x="9570724" y="1154665"/>
                  <a:pt x="9694401" y="1154665"/>
                </a:cubicBezTo>
                <a:lnTo>
                  <a:pt x="9750380" y="1154665"/>
                </a:lnTo>
                <a:cubicBezTo>
                  <a:pt x="9874057" y="1154665"/>
                  <a:pt x="9974317" y="1254925"/>
                  <a:pt x="9974317" y="1378602"/>
                </a:cubicBezTo>
                <a:cubicBezTo>
                  <a:pt x="9974317" y="1254925"/>
                  <a:pt x="10074577" y="1154665"/>
                  <a:pt x="10198254" y="1154665"/>
                </a:cubicBezTo>
                <a:lnTo>
                  <a:pt x="10254233" y="1154665"/>
                </a:lnTo>
                <a:cubicBezTo>
                  <a:pt x="10377910" y="1154665"/>
                  <a:pt x="10478170" y="1254925"/>
                  <a:pt x="10478170" y="1378602"/>
                </a:cubicBezTo>
                <a:lnTo>
                  <a:pt x="10478170" y="4476361"/>
                </a:lnTo>
                <a:cubicBezTo>
                  <a:pt x="10478170" y="4600038"/>
                  <a:pt x="10377910" y="4700298"/>
                  <a:pt x="10254233" y="4700298"/>
                </a:cubicBezTo>
                <a:lnTo>
                  <a:pt x="10198254" y="4700298"/>
                </a:lnTo>
                <a:cubicBezTo>
                  <a:pt x="10074577" y="4700298"/>
                  <a:pt x="9974317" y="4600038"/>
                  <a:pt x="9974317" y="4476361"/>
                </a:cubicBezTo>
                <a:lnTo>
                  <a:pt x="9974317" y="4597659"/>
                </a:lnTo>
                <a:cubicBezTo>
                  <a:pt x="9974317" y="4721336"/>
                  <a:pt x="9874057" y="4821596"/>
                  <a:pt x="9750380" y="4821596"/>
                </a:cubicBezTo>
                <a:lnTo>
                  <a:pt x="9694401" y="4821596"/>
                </a:lnTo>
                <a:cubicBezTo>
                  <a:pt x="9570724" y="4821596"/>
                  <a:pt x="9470464" y="4721336"/>
                  <a:pt x="9470464" y="4597659"/>
                </a:cubicBezTo>
                <a:lnTo>
                  <a:pt x="9470464" y="5204144"/>
                </a:lnTo>
                <a:cubicBezTo>
                  <a:pt x="9470464" y="5327821"/>
                  <a:pt x="9370204" y="5428081"/>
                  <a:pt x="9246527" y="5428081"/>
                </a:cubicBezTo>
                <a:lnTo>
                  <a:pt x="9190548" y="5428081"/>
                </a:lnTo>
                <a:cubicBezTo>
                  <a:pt x="9066871" y="5428081"/>
                  <a:pt x="8966611" y="5327821"/>
                  <a:pt x="8966611" y="5204144"/>
                </a:cubicBezTo>
                <a:lnTo>
                  <a:pt x="8966611" y="4740728"/>
                </a:lnTo>
                <a:cubicBezTo>
                  <a:pt x="8966611" y="4864405"/>
                  <a:pt x="8866351" y="4964665"/>
                  <a:pt x="8742674" y="4964665"/>
                </a:cubicBezTo>
                <a:lnTo>
                  <a:pt x="8686695" y="4964665"/>
                </a:lnTo>
                <a:cubicBezTo>
                  <a:pt x="8563018" y="4964665"/>
                  <a:pt x="8462758" y="4864405"/>
                  <a:pt x="8462758" y="4740728"/>
                </a:cubicBezTo>
                <a:lnTo>
                  <a:pt x="8462758" y="4862026"/>
                </a:lnTo>
                <a:cubicBezTo>
                  <a:pt x="8462758" y="4985703"/>
                  <a:pt x="8362498" y="5085963"/>
                  <a:pt x="8238821" y="5085963"/>
                </a:cubicBezTo>
                <a:lnTo>
                  <a:pt x="8182842" y="5085963"/>
                </a:lnTo>
                <a:cubicBezTo>
                  <a:pt x="8059165" y="5085963"/>
                  <a:pt x="7958905" y="4985703"/>
                  <a:pt x="7958905" y="4862026"/>
                </a:cubicBezTo>
                <a:lnTo>
                  <a:pt x="7958905" y="5468511"/>
                </a:lnTo>
                <a:cubicBezTo>
                  <a:pt x="7958905" y="5592188"/>
                  <a:pt x="7858645" y="5692448"/>
                  <a:pt x="7734968" y="5692448"/>
                </a:cubicBezTo>
                <a:lnTo>
                  <a:pt x="7678989" y="5692448"/>
                </a:lnTo>
                <a:cubicBezTo>
                  <a:pt x="7555312" y="5692448"/>
                  <a:pt x="7455052" y="5592188"/>
                  <a:pt x="7455052" y="5468511"/>
                </a:cubicBezTo>
                <a:lnTo>
                  <a:pt x="7455052" y="5568042"/>
                </a:lnTo>
                <a:cubicBezTo>
                  <a:pt x="7455052" y="5691719"/>
                  <a:pt x="7354792" y="5791979"/>
                  <a:pt x="7231115" y="5791979"/>
                </a:cubicBezTo>
                <a:lnTo>
                  <a:pt x="7175136" y="5791979"/>
                </a:lnTo>
                <a:cubicBezTo>
                  <a:pt x="7051459" y="5791979"/>
                  <a:pt x="6951199" y="5691719"/>
                  <a:pt x="6951199" y="5568042"/>
                </a:cubicBezTo>
                <a:lnTo>
                  <a:pt x="6951199" y="5204386"/>
                </a:lnTo>
                <a:lnTo>
                  <a:pt x="6946673" y="5249279"/>
                </a:lnTo>
                <a:cubicBezTo>
                  <a:pt x="6925792" y="5351324"/>
                  <a:pt x="6835503" y="5428085"/>
                  <a:pt x="6727286" y="5428085"/>
                </a:cubicBezTo>
                <a:lnTo>
                  <a:pt x="6671307" y="5428085"/>
                </a:lnTo>
                <a:cubicBezTo>
                  <a:pt x="6547630" y="5428085"/>
                  <a:pt x="6447370" y="5327825"/>
                  <a:pt x="6447370" y="5204148"/>
                </a:cubicBezTo>
                <a:lnTo>
                  <a:pt x="6447370" y="5070921"/>
                </a:lnTo>
                <a:lnTo>
                  <a:pt x="6439057" y="5097702"/>
                </a:lnTo>
                <a:cubicBezTo>
                  <a:pt x="6405061" y="5178076"/>
                  <a:pt x="6325476" y="5234472"/>
                  <a:pt x="6232718" y="5234472"/>
                </a:cubicBezTo>
                <a:lnTo>
                  <a:pt x="6176739" y="5234472"/>
                </a:lnTo>
                <a:cubicBezTo>
                  <a:pt x="6099441" y="5234472"/>
                  <a:pt x="6031290" y="5195308"/>
                  <a:pt x="5991047" y="5135741"/>
                </a:cubicBezTo>
                <a:lnTo>
                  <a:pt x="5976243" y="5108466"/>
                </a:lnTo>
                <a:lnTo>
                  <a:pt x="5976243" y="5680009"/>
                </a:lnTo>
                <a:cubicBezTo>
                  <a:pt x="5976243" y="5803686"/>
                  <a:pt x="5875983" y="5903946"/>
                  <a:pt x="5752306" y="5903946"/>
                </a:cubicBezTo>
                <a:lnTo>
                  <a:pt x="5696327" y="5903946"/>
                </a:lnTo>
                <a:cubicBezTo>
                  <a:pt x="5603569" y="5903946"/>
                  <a:pt x="5523983" y="5847550"/>
                  <a:pt x="5489988" y="5767176"/>
                </a:cubicBezTo>
                <a:lnTo>
                  <a:pt x="5486546" y="5756087"/>
                </a:lnTo>
                <a:lnTo>
                  <a:pt x="5486546" y="5910941"/>
                </a:lnTo>
                <a:cubicBezTo>
                  <a:pt x="5486546" y="6034618"/>
                  <a:pt x="5386286" y="6134878"/>
                  <a:pt x="5262609" y="6134878"/>
                </a:cubicBezTo>
                <a:lnTo>
                  <a:pt x="5206630" y="6134878"/>
                </a:lnTo>
                <a:cubicBezTo>
                  <a:pt x="5082953" y="6134878"/>
                  <a:pt x="4982693" y="6034618"/>
                  <a:pt x="4982693" y="5910941"/>
                </a:cubicBezTo>
                <a:lnTo>
                  <a:pt x="4982693" y="5740395"/>
                </a:lnTo>
                <a:lnTo>
                  <a:pt x="4974380" y="5767176"/>
                </a:lnTo>
                <a:cubicBezTo>
                  <a:pt x="4940384" y="5847550"/>
                  <a:pt x="4860799" y="5903946"/>
                  <a:pt x="4768041" y="5903946"/>
                </a:cubicBezTo>
                <a:lnTo>
                  <a:pt x="4712062" y="5903946"/>
                </a:lnTo>
                <a:cubicBezTo>
                  <a:pt x="4588385" y="5903946"/>
                  <a:pt x="4488125" y="5803686"/>
                  <a:pt x="4488125" y="5680009"/>
                </a:cubicBezTo>
                <a:lnTo>
                  <a:pt x="4488125" y="4957107"/>
                </a:lnTo>
                <a:lnTo>
                  <a:pt x="4483598" y="5002010"/>
                </a:lnTo>
                <a:cubicBezTo>
                  <a:pt x="4462717" y="5104055"/>
                  <a:pt x="4372428" y="5180816"/>
                  <a:pt x="4264211" y="5180816"/>
                </a:cubicBezTo>
                <a:lnTo>
                  <a:pt x="4208232" y="5180816"/>
                </a:lnTo>
                <a:cubicBezTo>
                  <a:pt x="4115475" y="5180816"/>
                  <a:pt x="4035889" y="5124420"/>
                  <a:pt x="4001893" y="5044046"/>
                </a:cubicBezTo>
                <a:lnTo>
                  <a:pt x="3988914" y="5002234"/>
                </a:lnTo>
                <a:lnTo>
                  <a:pt x="3988914" y="5381425"/>
                </a:lnTo>
                <a:cubicBezTo>
                  <a:pt x="3988914" y="5505102"/>
                  <a:pt x="3888654" y="5605362"/>
                  <a:pt x="3764977" y="5605362"/>
                </a:cubicBezTo>
                <a:lnTo>
                  <a:pt x="3708998" y="5605362"/>
                </a:lnTo>
                <a:cubicBezTo>
                  <a:pt x="3585321" y="5605362"/>
                  <a:pt x="3485061" y="5505102"/>
                  <a:pt x="3485061" y="5381425"/>
                </a:cubicBezTo>
                <a:lnTo>
                  <a:pt x="3485061" y="5217809"/>
                </a:lnTo>
                <a:lnTo>
                  <a:pt x="3470098" y="5245377"/>
                </a:lnTo>
                <a:cubicBezTo>
                  <a:pt x="3429855" y="5304944"/>
                  <a:pt x="3361704" y="5344108"/>
                  <a:pt x="3284406" y="5344108"/>
                </a:cubicBezTo>
                <a:lnTo>
                  <a:pt x="3228427" y="5344108"/>
                </a:lnTo>
                <a:cubicBezTo>
                  <a:pt x="3104750" y="5344108"/>
                  <a:pt x="3004490" y="5243848"/>
                  <a:pt x="3004490" y="5120171"/>
                </a:cubicBezTo>
                <a:lnTo>
                  <a:pt x="3004490" y="4973447"/>
                </a:lnTo>
                <a:lnTo>
                  <a:pt x="2999965" y="5018340"/>
                </a:lnTo>
                <a:cubicBezTo>
                  <a:pt x="2979083" y="5120385"/>
                  <a:pt x="2888794" y="5197146"/>
                  <a:pt x="2780577" y="5197146"/>
                </a:cubicBezTo>
                <a:lnTo>
                  <a:pt x="2724598" y="5197146"/>
                </a:lnTo>
                <a:cubicBezTo>
                  <a:pt x="2600921" y="5197146"/>
                  <a:pt x="2500661" y="5096886"/>
                  <a:pt x="2500661" y="4973209"/>
                </a:cubicBezTo>
                <a:lnTo>
                  <a:pt x="2500661" y="4546076"/>
                </a:lnTo>
                <a:lnTo>
                  <a:pt x="2492348" y="4572857"/>
                </a:lnTo>
                <a:cubicBezTo>
                  <a:pt x="2458353" y="4653231"/>
                  <a:pt x="2378767" y="4709627"/>
                  <a:pt x="2286009" y="4709627"/>
                </a:cubicBezTo>
                <a:lnTo>
                  <a:pt x="2230030" y="4709627"/>
                </a:lnTo>
                <a:cubicBezTo>
                  <a:pt x="2137272" y="4709627"/>
                  <a:pt x="2057687" y="4653231"/>
                  <a:pt x="2023691" y="4572857"/>
                </a:cubicBezTo>
                <a:lnTo>
                  <a:pt x="2015411" y="4546183"/>
                </a:lnTo>
                <a:lnTo>
                  <a:pt x="2015411" y="5274124"/>
                </a:lnTo>
                <a:cubicBezTo>
                  <a:pt x="2015411" y="5397801"/>
                  <a:pt x="1915151" y="5498061"/>
                  <a:pt x="1791474" y="5498061"/>
                </a:cubicBezTo>
                <a:lnTo>
                  <a:pt x="1735495" y="5498061"/>
                </a:lnTo>
                <a:cubicBezTo>
                  <a:pt x="1611818" y="5498061"/>
                  <a:pt x="1511558" y="5397801"/>
                  <a:pt x="1511558" y="5274124"/>
                </a:cubicBezTo>
                <a:lnTo>
                  <a:pt x="1511558" y="5162157"/>
                </a:lnTo>
                <a:cubicBezTo>
                  <a:pt x="1511558" y="5285834"/>
                  <a:pt x="1411298" y="5386094"/>
                  <a:pt x="1287621" y="5386094"/>
                </a:cubicBezTo>
                <a:lnTo>
                  <a:pt x="1231642" y="5386094"/>
                </a:lnTo>
                <a:cubicBezTo>
                  <a:pt x="1107965" y="5386094"/>
                  <a:pt x="1007705" y="5285834"/>
                  <a:pt x="1007705" y="5162157"/>
                </a:cubicBezTo>
                <a:lnTo>
                  <a:pt x="1007705" y="4989542"/>
                </a:lnTo>
                <a:cubicBezTo>
                  <a:pt x="1007705" y="5113219"/>
                  <a:pt x="907445" y="5213479"/>
                  <a:pt x="783768" y="5213479"/>
                </a:cubicBezTo>
                <a:lnTo>
                  <a:pt x="727789" y="5213479"/>
                </a:lnTo>
                <a:cubicBezTo>
                  <a:pt x="604112" y="5213479"/>
                  <a:pt x="503852" y="5113219"/>
                  <a:pt x="503852" y="4989542"/>
                </a:cubicBezTo>
                <a:lnTo>
                  <a:pt x="503852" y="4485701"/>
                </a:lnTo>
                <a:lnTo>
                  <a:pt x="499303" y="4530822"/>
                </a:lnTo>
                <a:cubicBezTo>
                  <a:pt x="478422" y="4632867"/>
                  <a:pt x="388133" y="4709628"/>
                  <a:pt x="279916" y="4709628"/>
                </a:cubicBezTo>
                <a:lnTo>
                  <a:pt x="223937" y="4709628"/>
                </a:lnTo>
                <a:cubicBezTo>
                  <a:pt x="100260" y="4709628"/>
                  <a:pt x="0" y="4609368"/>
                  <a:pt x="0" y="4485691"/>
                </a:cubicBezTo>
                <a:lnTo>
                  <a:pt x="0" y="1387932"/>
                </a:lnTo>
                <a:cubicBezTo>
                  <a:pt x="0" y="1264255"/>
                  <a:pt x="100260" y="1163995"/>
                  <a:pt x="223937" y="1163995"/>
                </a:cubicBezTo>
                <a:lnTo>
                  <a:pt x="279916" y="1163995"/>
                </a:lnTo>
                <a:cubicBezTo>
                  <a:pt x="388133" y="1163995"/>
                  <a:pt x="478422" y="1240757"/>
                  <a:pt x="499303" y="1342801"/>
                </a:cubicBezTo>
                <a:lnTo>
                  <a:pt x="503852" y="1387923"/>
                </a:lnTo>
                <a:lnTo>
                  <a:pt x="503852" y="1070688"/>
                </a:lnTo>
                <a:cubicBezTo>
                  <a:pt x="503852" y="947011"/>
                  <a:pt x="604112" y="846751"/>
                  <a:pt x="727789" y="846751"/>
                </a:cubicBezTo>
                <a:lnTo>
                  <a:pt x="783768" y="846751"/>
                </a:lnTo>
                <a:cubicBezTo>
                  <a:pt x="907445" y="846751"/>
                  <a:pt x="1007705" y="947011"/>
                  <a:pt x="1007705" y="1070688"/>
                </a:cubicBezTo>
                <a:lnTo>
                  <a:pt x="1007705" y="898072"/>
                </a:lnTo>
                <a:cubicBezTo>
                  <a:pt x="1007705" y="774395"/>
                  <a:pt x="1107965" y="674135"/>
                  <a:pt x="1231642" y="674135"/>
                </a:cubicBezTo>
                <a:lnTo>
                  <a:pt x="1287621" y="674135"/>
                </a:lnTo>
                <a:cubicBezTo>
                  <a:pt x="1411298" y="674135"/>
                  <a:pt x="1511558" y="774395"/>
                  <a:pt x="1511558" y="898072"/>
                </a:cubicBezTo>
                <a:lnTo>
                  <a:pt x="1511558" y="786104"/>
                </a:lnTo>
                <a:cubicBezTo>
                  <a:pt x="1511558" y="662427"/>
                  <a:pt x="1611818" y="562167"/>
                  <a:pt x="1735495" y="562167"/>
                </a:cubicBezTo>
                <a:lnTo>
                  <a:pt x="1791474" y="562167"/>
                </a:lnTo>
                <a:cubicBezTo>
                  <a:pt x="1915151" y="562167"/>
                  <a:pt x="2015411" y="662427"/>
                  <a:pt x="2015411" y="786104"/>
                </a:cubicBezTo>
                <a:lnTo>
                  <a:pt x="2015411" y="1327439"/>
                </a:lnTo>
                <a:lnTo>
                  <a:pt x="2023691" y="1300765"/>
                </a:lnTo>
                <a:cubicBezTo>
                  <a:pt x="2057687" y="1220390"/>
                  <a:pt x="2137272" y="1163994"/>
                  <a:pt x="2230030" y="1163994"/>
                </a:cubicBezTo>
                <a:lnTo>
                  <a:pt x="2286009" y="1163994"/>
                </a:lnTo>
                <a:cubicBezTo>
                  <a:pt x="2378767" y="1163994"/>
                  <a:pt x="2458353" y="1220391"/>
                  <a:pt x="2492348" y="1300765"/>
                </a:cubicBezTo>
                <a:lnTo>
                  <a:pt x="2500661" y="1327546"/>
                </a:lnTo>
                <a:lnTo>
                  <a:pt x="2500661" y="1087017"/>
                </a:lnTo>
                <a:cubicBezTo>
                  <a:pt x="2500661" y="963340"/>
                  <a:pt x="2600921" y="863080"/>
                  <a:pt x="2724598" y="863080"/>
                </a:cubicBezTo>
                <a:lnTo>
                  <a:pt x="2780577" y="863080"/>
                </a:lnTo>
                <a:cubicBezTo>
                  <a:pt x="2888794" y="863080"/>
                  <a:pt x="2979083" y="939842"/>
                  <a:pt x="2999965" y="1041886"/>
                </a:cubicBezTo>
                <a:lnTo>
                  <a:pt x="3004490" y="1086779"/>
                </a:lnTo>
                <a:lnTo>
                  <a:pt x="3004490" y="874747"/>
                </a:lnTo>
                <a:cubicBezTo>
                  <a:pt x="3004490" y="751070"/>
                  <a:pt x="3104750" y="650810"/>
                  <a:pt x="3228427" y="650810"/>
                </a:cubicBezTo>
                <a:lnTo>
                  <a:pt x="3284406" y="650810"/>
                </a:lnTo>
                <a:cubicBezTo>
                  <a:pt x="3361704" y="650810"/>
                  <a:pt x="3429855" y="689974"/>
                  <a:pt x="3470098" y="749542"/>
                </a:cubicBezTo>
                <a:lnTo>
                  <a:pt x="3485061" y="777109"/>
                </a:lnTo>
                <a:lnTo>
                  <a:pt x="3485061" y="678801"/>
                </a:lnTo>
                <a:cubicBezTo>
                  <a:pt x="3485061" y="555124"/>
                  <a:pt x="3585321" y="454864"/>
                  <a:pt x="3708998" y="454864"/>
                </a:cubicBezTo>
                <a:lnTo>
                  <a:pt x="3764977" y="454864"/>
                </a:lnTo>
                <a:cubicBezTo>
                  <a:pt x="3888654" y="454864"/>
                  <a:pt x="3988914" y="555124"/>
                  <a:pt x="3988914" y="678801"/>
                </a:cubicBezTo>
                <a:lnTo>
                  <a:pt x="3988914" y="1342577"/>
                </a:lnTo>
                <a:lnTo>
                  <a:pt x="4001893" y="1300765"/>
                </a:lnTo>
                <a:cubicBezTo>
                  <a:pt x="4035889" y="1220390"/>
                  <a:pt x="4115475" y="1163994"/>
                  <a:pt x="4208232" y="1163994"/>
                </a:cubicBezTo>
                <a:lnTo>
                  <a:pt x="4264211" y="1163994"/>
                </a:lnTo>
                <a:cubicBezTo>
                  <a:pt x="4372428" y="1163994"/>
                  <a:pt x="4462717" y="1240756"/>
                  <a:pt x="4483598" y="1342800"/>
                </a:cubicBezTo>
                <a:lnTo>
                  <a:pt x="4488125" y="1387703"/>
                </a:lnTo>
                <a:lnTo>
                  <a:pt x="4488125" y="454869"/>
                </a:lnTo>
                <a:cubicBezTo>
                  <a:pt x="4488125" y="331192"/>
                  <a:pt x="4588385" y="230932"/>
                  <a:pt x="4712062" y="230932"/>
                </a:cubicBezTo>
                <a:lnTo>
                  <a:pt x="4768041" y="230932"/>
                </a:lnTo>
                <a:cubicBezTo>
                  <a:pt x="4860799" y="230932"/>
                  <a:pt x="4940384" y="287328"/>
                  <a:pt x="4974380" y="367703"/>
                </a:cubicBezTo>
                <a:lnTo>
                  <a:pt x="4982693" y="394483"/>
                </a:lnTo>
                <a:lnTo>
                  <a:pt x="4982693" y="223937"/>
                </a:lnTo>
                <a:cubicBezTo>
                  <a:pt x="4982693" y="100260"/>
                  <a:pt x="5082953" y="0"/>
                  <a:pt x="5206630" y="0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 l="-4000" t="-4000" r="-4000" b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i="1" dirty="0">
              <a:ln>
                <a:solidFill>
                  <a:srgbClr val="FF0000"/>
                </a:solidFill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F4510B-6E63-426D-91D4-9527E21C2C01}"/>
              </a:ext>
            </a:extLst>
          </p:cNvPr>
          <p:cNvSpPr txBox="1"/>
          <p:nvPr/>
        </p:nvSpPr>
        <p:spPr>
          <a:xfrm>
            <a:off x="4374135" y="1919983"/>
            <a:ext cx="41633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600" b="1" i="1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ยินดีต้อนรับ</a:t>
            </a:r>
            <a:endParaRPr lang="en-US" sz="9600" b="1" i="1" dirty="0">
              <a:ln>
                <a:solidFill>
                  <a:srgbClr val="FF0000"/>
                </a:solidFill>
              </a:ln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0505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 Sarabun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</dc:creator>
  <cp:lastModifiedBy>Duo</cp:lastModifiedBy>
  <cp:revision>5</cp:revision>
  <dcterms:created xsi:type="dcterms:W3CDTF">2019-02-26T14:27:37Z</dcterms:created>
  <dcterms:modified xsi:type="dcterms:W3CDTF">2019-02-26T15:11:57Z</dcterms:modified>
</cp:coreProperties>
</file>