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818" r:id="rId2"/>
    <p:sldId id="181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j-cs"/>
              </a:defRPr>
            </a:pPr>
            <a:r>
              <a:rPr lang="th-TH" sz="3200">
                <a:cs typeface="+mj-cs"/>
              </a:rPr>
              <a:t>สาเหตุการตาย</a:t>
            </a:r>
            <a:endParaRPr lang="en-US" sz="3200">
              <a:cs typeface="+mj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CA-4BC7-B40E-FD04F67BFE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CA-4BC7-B40E-FD04F67BFE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CA-4BC7-B40E-FD04F67BFE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CA-4BC7-B40E-FD04F67BFEE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CA-4BC7-B40E-FD04F67BFEE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CA-4BC7-B40E-FD04F67BFEE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CA-4BC7-B40E-FD04F67BFEE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CA-4BC7-B40E-FD04F67BFEE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317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1CA-4BC7-B40E-FD04F67BFEE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317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1CA-4BC7-B40E-FD04F67BFE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13950016"/>
        <c:axId val="713960184"/>
      </c:lineChart>
      <c:catAx>
        <c:axId val="7139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960184"/>
        <c:crosses val="autoZero"/>
        <c:auto val="1"/>
        <c:lblAlgn val="ctr"/>
        <c:lblOffset val="100"/>
        <c:noMultiLvlLbl val="0"/>
      </c:catAx>
      <c:valAx>
        <c:axId val="7139601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39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0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92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8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4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8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5867-AC3F-4319-87C0-594A8B4697A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451E-3C84-45B0-9C8D-66CC149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265CBA-3097-41D8-AAA4-B73E40CBCF72}"/>
              </a:ext>
            </a:extLst>
          </p:cNvPr>
          <p:cNvGraphicFramePr/>
          <p:nvPr/>
        </p:nvGraphicFramePr>
        <p:xfrm>
          <a:off x="981512" y="243282"/>
          <a:ext cx="10024844" cy="5895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145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7380215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บุคลากรด้านการแพทย์และสาธารณสุข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E5EA3B-D8BB-4E6F-8097-7A87985C69FC}"/>
              </a:ext>
            </a:extLst>
          </p:cNvPr>
          <p:cNvGraphicFramePr>
            <a:graphicFrameLocks noGrp="1"/>
          </p:cNvGraphicFramePr>
          <p:nvPr/>
        </p:nvGraphicFramePr>
        <p:xfrm>
          <a:off x="1402826" y="1382396"/>
          <a:ext cx="9351860" cy="42382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7241">
                  <a:extLst>
                    <a:ext uri="{9D8B030D-6E8A-4147-A177-3AD203B41FA5}">
                      <a16:colId xmlns:a16="http://schemas.microsoft.com/office/drawing/2014/main" val="1902441832"/>
                    </a:ext>
                  </a:extLst>
                </a:gridCol>
                <a:gridCol w="1032780">
                  <a:extLst>
                    <a:ext uri="{9D8B030D-6E8A-4147-A177-3AD203B41FA5}">
                      <a16:colId xmlns:a16="http://schemas.microsoft.com/office/drawing/2014/main" val="412771702"/>
                    </a:ext>
                  </a:extLst>
                </a:gridCol>
                <a:gridCol w="1017919">
                  <a:extLst>
                    <a:ext uri="{9D8B030D-6E8A-4147-A177-3AD203B41FA5}">
                      <a16:colId xmlns:a16="http://schemas.microsoft.com/office/drawing/2014/main" val="4104755308"/>
                    </a:ext>
                  </a:extLst>
                </a:gridCol>
                <a:gridCol w="1335980">
                  <a:extLst>
                    <a:ext uri="{9D8B030D-6E8A-4147-A177-3AD203B41FA5}">
                      <a16:colId xmlns:a16="http://schemas.microsoft.com/office/drawing/2014/main" val="3940808524"/>
                    </a:ext>
                  </a:extLst>
                </a:gridCol>
                <a:gridCol w="1335980">
                  <a:extLst>
                    <a:ext uri="{9D8B030D-6E8A-4147-A177-3AD203B41FA5}">
                      <a16:colId xmlns:a16="http://schemas.microsoft.com/office/drawing/2014/main" val="1346419465"/>
                    </a:ext>
                  </a:extLst>
                </a:gridCol>
                <a:gridCol w="1335980">
                  <a:extLst>
                    <a:ext uri="{9D8B030D-6E8A-4147-A177-3AD203B41FA5}">
                      <a16:colId xmlns:a16="http://schemas.microsoft.com/office/drawing/2014/main" val="409720190"/>
                    </a:ext>
                  </a:extLst>
                </a:gridCol>
                <a:gridCol w="1335980">
                  <a:extLst>
                    <a:ext uri="{9D8B030D-6E8A-4147-A177-3AD203B41FA5}">
                      <a16:colId xmlns:a16="http://schemas.microsoft.com/office/drawing/2014/main" val="3714793720"/>
                    </a:ext>
                  </a:extLst>
                </a:gridCol>
              </a:tblGrid>
              <a:tr h="470914">
                <a:tc row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ประเภท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จำนวนบุคลากร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ความต้องการตาม </a:t>
                      </a:r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GIS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อัตราส่วนต่อประชากร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98555"/>
                  </a:ext>
                </a:extLst>
              </a:tr>
              <a:tr h="4709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รพ.สต./ศสช.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852732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แพทย์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69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95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164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197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3,107.62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306143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ทันตแพทย์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12,134.52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122404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เภสัชกร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33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104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6,795.33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471607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พยาบาลวิชาชีพ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435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460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895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1,670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569.44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285692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นักวิชาการสาธารณสุข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12057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จพ.สาธารณสุข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881702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แพทย์แผนไทย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81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6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67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Angsana New</vt:lpstr>
      <vt:lpstr>Arial</vt:lpstr>
      <vt:lpstr>Tw Cen MT</vt:lpstr>
      <vt:lpstr>Circuit</vt:lpstr>
      <vt:lpstr>PowerPoint Presentation</vt:lpstr>
      <vt:lpstr>บุคลากรด้านการแพทย์และสาธารณสุข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Duo</cp:lastModifiedBy>
  <cp:revision>2</cp:revision>
  <dcterms:created xsi:type="dcterms:W3CDTF">2019-02-23T16:11:22Z</dcterms:created>
  <dcterms:modified xsi:type="dcterms:W3CDTF">2019-02-23T16:15:02Z</dcterms:modified>
</cp:coreProperties>
</file>