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6C96-F91B-47D1-9C12-5B001FEE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8002-2FFC-4F42-96EA-89B1EA74E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4BC-4007-4172-A16C-4763B865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439-3168-44C3-A107-9DDABCB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832F-246A-4253-A30C-37759C4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B1DE-E538-4839-8210-ECAB0BF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A44D-729F-46AF-8570-979595BC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8ACF-B5A6-4A1B-937D-52FC0EB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82AD-B198-4886-9BCA-FF1B170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0195-4746-441E-80F2-C50926E9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CDE8D-FFA5-4791-9492-DC51B63C8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2F7F-2A9B-47D6-A9CD-34FBF314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80E1-F595-440A-B91C-E0D168A2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A4C6-9707-4169-AC38-4C703A3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D6CF4-4626-468F-A6A0-019E9D69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E651-51E5-4F6C-927F-2AAA505B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66DF-A68B-4F46-BD71-11F4046A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08A-DDCC-4447-8D15-1E488B35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4C99-1264-4BAF-95C5-A438AA16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C53-8D21-41E3-BC21-86CB304F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97F-8440-4860-BC54-26029965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13D6-08FF-4CB3-92A7-ABDD001C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772A-AEEF-4380-A4C9-8D273235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1BEB-D077-4C1B-80E2-38A9A08F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DDF3-D351-40FE-B1BE-308D70B7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339C-C3BC-4009-AF7E-3C412832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7D5E-740A-4267-9644-170C5B08F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2EBC-0401-4DD4-88B3-4BC07D71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61F6-8B88-4BD2-BCF3-5E46EDEE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A1EC3-0082-4F5C-A1F4-99F9FA1D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F78B-AFB3-4055-8F1D-07B580BF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329-D8AB-4254-AA39-F1BFADE6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43BB-DAF1-4A73-B2D9-B842E083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A30D0-F9D7-4F64-BAA8-F0E2A939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DC842-5145-4035-A030-3C40A6FE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4B7F-9919-4D87-A9FB-A1D4BCEA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6D5C6-0DC0-4D28-9334-884E1BF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8D2C0-1333-4444-BA37-14F0825B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D360F-B32D-4A2F-AF52-A742C340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CC87-E106-44E2-9E1D-908D8D45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561A0-90E9-4F25-AA71-C73346A9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3015-E370-4951-BDF7-1DB93CB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41E1-2213-4484-AD43-3E38D475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7B9B7-8867-4E69-8410-D6B9A706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E596D-F881-4097-BDA9-E984B6AB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60DC-9A1E-4190-8772-16CFEC7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6034-A193-4AE7-A667-29DA618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85D-68D9-4E84-8DC8-E0530710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8516-CA6F-4886-A808-02AB476A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0F35-07DB-48AE-9AF9-30946A79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5736-5CA1-46F1-ADF9-A870DC31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0A8D-B482-4F68-99C2-BDD65233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906-753B-40D9-AC4B-EFFAADC5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C9812-349D-4996-8B61-1487548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45798-DC1F-4039-BBF2-8C61B0C8C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B50E-A9A2-4E8F-BC7E-5A423F09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17FE-75F3-4270-93AF-2813A4BF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03F6-8B80-4472-B3E0-E7898FB2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5AD44-93F8-4D94-8B77-4B6EE50E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85663-3454-49A8-A90B-87339DA5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DC3B-6DB5-4447-9693-4A33D2119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8CF3-9AC9-4A6F-A2A3-48C88A874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49C1-C61C-44CB-AE9E-7B9F07F03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C766B-BB75-40B7-AF5D-3B6E01D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71" y="874670"/>
            <a:ext cx="1365314" cy="1729761"/>
          </a:xfrm>
          <a:prstGeom prst="rect">
            <a:avLst/>
          </a:prstGeom>
          <a:effectLst>
            <a:glow rad="38100">
              <a:srgbClr val="00B050"/>
            </a:glow>
            <a:innerShdw dist="1206500">
              <a:srgbClr val="00B05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AD572-1F63-4777-A95B-2C9688DA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08" y="1039510"/>
            <a:ext cx="1115098" cy="1593773"/>
          </a:xfrm>
          <a:prstGeom prst="rect">
            <a:avLst/>
          </a:prstGeom>
          <a:effectLst>
            <a:glow rad="38100">
              <a:srgbClr val="0070C0"/>
            </a:glow>
            <a:innerShdw blurRad="114300" dist="1079500">
              <a:srgbClr val="0070C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B63CD-A1EE-4CD5-9CC6-6D965D9F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36" y="2439591"/>
            <a:ext cx="1408831" cy="989989"/>
          </a:xfrm>
          <a:prstGeom prst="rect">
            <a:avLst/>
          </a:prstGeom>
          <a:effectLst>
            <a:glow rad="38100">
              <a:srgbClr val="FF0000"/>
            </a:glow>
            <a:innerShdw dist="1473200">
              <a:srgbClr val="FF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F1822-0CA0-4859-B030-E9847A1BB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61" y="3043728"/>
            <a:ext cx="1452346" cy="1370754"/>
          </a:xfrm>
          <a:prstGeom prst="rect">
            <a:avLst/>
          </a:prstGeom>
          <a:effectLst>
            <a:glow rad="38100">
              <a:srgbClr val="FFFF00"/>
            </a:glow>
            <a:innerShdw dist="1371600">
              <a:srgbClr val="FFFF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C25B0-B9F9-42A4-962E-5E907BE89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30" y="3970664"/>
            <a:ext cx="892078" cy="598345"/>
          </a:xfrm>
          <a:prstGeom prst="rect">
            <a:avLst/>
          </a:prstGeom>
          <a:effectLst>
            <a:glow rad="38100">
              <a:srgbClr val="00B050"/>
            </a:glow>
            <a:innerShdw blurRad="12700" dist="977900">
              <a:srgbClr val="00B05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20649D-F8CC-49FF-B672-03B250CD5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03" y="4349709"/>
            <a:ext cx="1055263" cy="1022626"/>
          </a:xfrm>
          <a:prstGeom prst="rect">
            <a:avLst/>
          </a:prstGeom>
          <a:effectLst>
            <a:glow rad="38100">
              <a:srgbClr val="FF0000"/>
            </a:glow>
            <a:innerShdw blurRad="12700" dist="1219200">
              <a:srgbClr val="FF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CA4819-A4A8-4262-A3D5-E942AA825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36" y="5243903"/>
            <a:ext cx="1006307" cy="641861"/>
          </a:xfrm>
          <a:prstGeom prst="rect">
            <a:avLst/>
          </a:prstGeom>
          <a:effectLst>
            <a:glow rad="38100">
              <a:srgbClr val="0070C0"/>
            </a:glow>
            <a:innerShdw blurRad="12700" dist="1155700">
              <a:srgbClr val="0070C0"/>
            </a:inn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E1086-0472-4201-9511-84F029532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84" y="4558329"/>
            <a:ext cx="1245645" cy="1528499"/>
          </a:xfrm>
          <a:prstGeom prst="rect">
            <a:avLst/>
          </a:prstGeom>
          <a:effectLst>
            <a:glow rad="38100">
              <a:srgbClr val="00B050"/>
            </a:glow>
            <a:innerShdw blurRad="12700" dist="11557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81735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5</cp:revision>
  <dcterms:created xsi:type="dcterms:W3CDTF">2019-02-20T04:03:28Z</dcterms:created>
  <dcterms:modified xsi:type="dcterms:W3CDTF">2019-02-20T04:52:56Z</dcterms:modified>
</cp:coreProperties>
</file>