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2A14-9493-4C96-983E-2A49DF99E3E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F46C13-6CD3-45E8-B3F7-C8243D800B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2A14-9493-4C96-983E-2A49DF99E3E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C13-6CD3-45E8-B3F7-C8243D800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2A14-9493-4C96-983E-2A49DF99E3E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C13-6CD3-45E8-B3F7-C8243D800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2A14-9493-4C96-983E-2A49DF99E3E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C13-6CD3-45E8-B3F7-C8243D800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2A14-9493-4C96-983E-2A49DF99E3E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C13-6CD3-45E8-B3F7-C8243D800B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2A14-9493-4C96-983E-2A49DF99E3E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C13-6CD3-45E8-B3F7-C8243D800B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2A14-9493-4C96-983E-2A49DF99E3E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C13-6CD3-45E8-B3F7-C8243D800B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2A14-9493-4C96-983E-2A49DF99E3E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C13-6CD3-45E8-B3F7-C8243D800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2A14-9493-4C96-983E-2A49DF99E3E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C13-6CD3-45E8-B3F7-C8243D800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2A14-9493-4C96-983E-2A49DF99E3E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C13-6CD3-45E8-B3F7-C8243D800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2A14-9493-4C96-983E-2A49DF99E3E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C13-6CD3-45E8-B3F7-C8243D800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7F2A14-9493-4C96-983E-2A49DF99E3E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F46C13-6CD3-45E8-B3F7-C8243D800B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จังหวัดพังงา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1.</a:t>
            </a:r>
            <a:r>
              <a:rPr lang="th-TH" sz="48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การดำเนินงานเพื่อให้เกิดการใช้ยา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</a:t>
            </a:r>
            <a:r>
              <a:rPr lang="th-TH" sz="48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การพัฒนาแนวทางการดูแลผู้ป่วย </a:t>
            </a:r>
            <a:r>
              <a:rPr lang="en-US" sz="48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Severe Traumatic Brain Injury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</a:t>
            </a:r>
            <a:r>
              <a:rPr lang="th-TH" sz="48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รูปแบบการคัดกรองค้นหาผู้ป่วยเบาหวาน ความดันโลหิตสูง</a:t>
            </a:r>
            <a:endParaRPr lang="en-US" sz="48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437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th-TH" dirty="0" smtClean="0"/>
              <a:t>ผลงานเด่น จังหวัดพังงา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467544" y="1412776"/>
            <a:ext cx="8064896" cy="4226024"/>
          </a:xfrm>
        </p:spPr>
        <p:txBody>
          <a:bodyPr>
            <a:noAutofit/>
          </a:bodyPr>
          <a:lstStyle/>
          <a:p>
            <a:pPr algn="l"/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อำเภอเมือง		</a:t>
            </a:r>
            <a:r>
              <a:rPr lang="th-TH" sz="3200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พชอ</a:t>
            </a:r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./อาหารปลอดภัย</a:t>
            </a:r>
          </a:p>
          <a:p>
            <a:pPr algn="l"/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อำเภอตะกั่วทุ่ง		</a:t>
            </a:r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RDU</a:t>
            </a:r>
          </a:p>
          <a:p>
            <a:pPr algn="l"/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อำเภอท้ายเหมือง</a:t>
            </a:r>
            <a:r>
              <a:rPr lang="th-TH" sz="320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20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SMART </a:t>
            </a:r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Digital</a:t>
            </a:r>
          </a:p>
          <a:p>
            <a:pPr algn="l"/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อำเภอตะกั่วป่า		</a:t>
            </a:r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Trauma/NCD </a:t>
            </a:r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คุณภาพ</a:t>
            </a:r>
          </a:p>
          <a:p>
            <a:pPr algn="l"/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อำเภอคุระบุรี		</a:t>
            </a:r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Marine Health</a:t>
            </a:r>
          </a:p>
          <a:p>
            <a:pPr algn="l"/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อำเภอกะปง		สิ่งแวดล้อม (</a:t>
            </a:r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No foam)</a:t>
            </a:r>
          </a:p>
          <a:p>
            <a:pPr algn="l"/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อำเภอทับปุด		</a:t>
            </a:r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</a:t>
            </a:r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/หมู่บ้านจัดการสุขภาพ</a:t>
            </a:r>
            <a:endParaRPr lang="en-US" sz="3200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อำเภอเกาะยาว		</a:t>
            </a:r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Emergency/</a:t>
            </a:r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ระบบส่งต่อ</a:t>
            </a:r>
            <a:endParaRPr lang="en-US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05381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</TotalTime>
  <Words>39</Words>
  <Application>Microsoft Office PowerPoint</Application>
  <PresentationFormat>นำเสนอทางหน้าจอ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</vt:i4>
      </vt:variant>
    </vt:vector>
  </HeadingPairs>
  <TitlesOfParts>
    <vt:vector size="3" baseType="lpstr">
      <vt:lpstr>Executive</vt:lpstr>
      <vt:lpstr>จังหวัดพังงา</vt:lpstr>
      <vt:lpstr>ผลงานเด่น จังหวัดพังงา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ผลงานเด่น จังหวัดพังงา</dc:title>
  <dc:creator>PCU</dc:creator>
  <cp:lastModifiedBy>PCU</cp:lastModifiedBy>
  <cp:revision>3</cp:revision>
  <dcterms:created xsi:type="dcterms:W3CDTF">2019-04-18T00:30:54Z</dcterms:created>
  <dcterms:modified xsi:type="dcterms:W3CDTF">2019-04-18T00:44:55Z</dcterms:modified>
</cp:coreProperties>
</file>