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2.xml" ContentType="application/vnd.openxmlformats-officedocument.drawingml.chart+xml"/>
  <Override PartName="/ppt/drawings/drawing2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76" r:id="rId3"/>
    <p:sldId id="332" r:id="rId4"/>
    <p:sldId id="333" r:id="rId5"/>
    <p:sldId id="335" r:id="rId6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-660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212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________Microsoft_Excel1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package" Target="../embeddings/________Microsoft_Excel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th-TH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title>
      <c:tx>
        <c:rich>
          <a:bodyPr/>
          <a:lstStyle/>
          <a:p>
            <a:pPr>
              <a:defRPr sz="3400">
                <a:latin typeface="DilleniaUPC" pitchFamily="18" charset="-34"/>
                <a:cs typeface="DilleniaUPC" pitchFamily="18" charset="-34"/>
              </a:defRPr>
            </a:pPr>
            <a:r>
              <a:rPr lang="th-TH" sz="3400">
                <a:latin typeface="DilleniaUPC" pitchFamily="18" charset="-34"/>
                <a:cs typeface="DilleniaUPC" pitchFamily="18" charset="-34"/>
              </a:rPr>
              <a:t>ผลการดำเนินงานคัดกรองเบาหวาน ความดันโลหิตสูงจังหวัดพังงา </a:t>
            </a:r>
          </a:p>
          <a:p>
            <a:pPr>
              <a:defRPr sz="3400">
                <a:latin typeface="DilleniaUPC" pitchFamily="18" charset="-34"/>
                <a:cs typeface="DilleniaUPC" pitchFamily="18" charset="-34"/>
              </a:defRPr>
            </a:pPr>
            <a:r>
              <a:rPr lang="th-TH" sz="3400">
                <a:latin typeface="DilleniaUPC" pitchFamily="18" charset="-34"/>
                <a:cs typeface="DilleniaUPC" pitchFamily="18" charset="-34"/>
              </a:rPr>
              <a:t>แยกรายโรงพยาบาล ปีงบประมาณ 2561-2562</a:t>
            </a:r>
          </a:p>
        </c:rich>
      </c:tx>
      <c:layout/>
      <c:overlay val="0"/>
      <c:spPr>
        <a:solidFill>
          <a:srgbClr val="92D050"/>
        </a:solidFill>
      </c:spPr>
    </c:title>
    <c:autoTitleDeleted val="0"/>
    <c:plotArea>
      <c:layout>
        <c:manualLayout>
          <c:layoutTarget val="inner"/>
          <c:xMode val="edge"/>
          <c:yMode val="edge"/>
          <c:x val="0"/>
          <c:y val="0.31864612502974621"/>
          <c:w val="0.98495731840995948"/>
          <c:h val="0.5467166272822289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พังงา</c:v>
                </c:pt>
              </c:strCache>
            </c:strRef>
          </c:tx>
          <c:invertIfNegative val="0"/>
          <c:cat>
            <c:numRef>
              <c:f>Sheet1!$A$2:$A$3</c:f>
              <c:numCache>
                <c:formatCode>General</c:formatCode>
                <c:ptCount val="2"/>
                <c:pt idx="0">
                  <c:v>2560</c:v>
                </c:pt>
                <c:pt idx="1">
                  <c:v>2561</c:v>
                </c:pt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ตะกั่วป่า</c:v>
                </c:pt>
              </c:strCache>
            </c:strRef>
          </c:tx>
          <c:invertIfNegative val="0"/>
          <c:cat>
            <c:numRef>
              <c:f>Sheet1!$A$2:$A$3</c:f>
              <c:numCache>
                <c:formatCode>General</c:formatCode>
                <c:ptCount val="2"/>
                <c:pt idx="0">
                  <c:v>2560</c:v>
                </c:pt>
                <c:pt idx="1">
                  <c:v>2561</c:v>
                </c:pt>
              </c:numCache>
            </c:numRef>
          </c:cat>
          <c:val>
            <c:numRef>
              <c:f>Sheet1!$C$2:$C$3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เกาะยาว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2000"/>
                </a:pPr>
                <a:endParaRPr lang="th-TH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Sheet1!$A$2:$A$3</c:f>
              <c:numCache>
                <c:formatCode>General</c:formatCode>
                <c:ptCount val="2"/>
                <c:pt idx="0">
                  <c:v>2560</c:v>
                </c:pt>
                <c:pt idx="1">
                  <c:v>2561</c:v>
                </c:pt>
              </c:numCache>
            </c:numRef>
          </c:cat>
          <c:val>
            <c:numRef>
              <c:f>Sheet1!$D$2:$D$3</c:f>
              <c:numCache>
                <c:formatCode>General</c:formatCode>
                <c:ptCount val="2"/>
                <c:pt idx="0">
                  <c:v>88.2</c:v>
                </c:pt>
                <c:pt idx="1">
                  <c:v>94.89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คุระบุรี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2000"/>
                </a:pPr>
                <a:endParaRPr lang="th-TH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Sheet1!$A$2:$A$3</c:f>
              <c:numCache>
                <c:formatCode>General</c:formatCode>
                <c:ptCount val="2"/>
                <c:pt idx="0">
                  <c:v>2560</c:v>
                </c:pt>
                <c:pt idx="1">
                  <c:v>2561</c:v>
                </c:pt>
              </c:numCache>
            </c:numRef>
          </c:cat>
          <c:val>
            <c:numRef>
              <c:f>Sheet1!$E$2:$E$3</c:f>
              <c:numCache>
                <c:formatCode>General</c:formatCode>
                <c:ptCount val="2"/>
                <c:pt idx="0">
                  <c:v>82.25</c:v>
                </c:pt>
                <c:pt idx="1">
                  <c:v>90.22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ทับปุด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2000"/>
                </a:pPr>
                <a:endParaRPr lang="th-TH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Sheet1!$A$2:$A$3</c:f>
              <c:numCache>
                <c:formatCode>General</c:formatCode>
                <c:ptCount val="2"/>
                <c:pt idx="0">
                  <c:v>2560</c:v>
                </c:pt>
                <c:pt idx="1">
                  <c:v>2561</c:v>
                </c:pt>
              </c:numCache>
            </c:numRef>
          </c:cat>
          <c:val>
            <c:numRef>
              <c:f>Sheet1!$F$2:$F$3</c:f>
              <c:numCache>
                <c:formatCode>General</c:formatCode>
                <c:ptCount val="2"/>
                <c:pt idx="0">
                  <c:v>83.5</c:v>
                </c:pt>
                <c:pt idx="1">
                  <c:v>83.93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กะปง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2000"/>
                </a:pPr>
                <a:endParaRPr lang="th-TH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Sheet1!$A$2:$A$3</c:f>
              <c:numCache>
                <c:formatCode>General</c:formatCode>
                <c:ptCount val="2"/>
                <c:pt idx="0">
                  <c:v>2560</c:v>
                </c:pt>
                <c:pt idx="1">
                  <c:v>2561</c:v>
                </c:pt>
              </c:numCache>
            </c:numRef>
          </c:cat>
          <c:val>
            <c:numRef>
              <c:f>Sheet1!$G$2:$G$3</c:f>
              <c:numCache>
                <c:formatCode>General</c:formatCode>
                <c:ptCount val="2"/>
                <c:pt idx="0">
                  <c:v>68.649999999999991</c:v>
                </c:pt>
                <c:pt idx="1">
                  <c:v>88.19</c:v>
                </c:pt>
              </c:numCache>
            </c:numRef>
          </c:val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ตะกั่วทุ่ง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2000"/>
                </a:pPr>
                <a:endParaRPr lang="th-TH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Sheet1!$A$2:$A$3</c:f>
              <c:numCache>
                <c:formatCode>General</c:formatCode>
                <c:ptCount val="2"/>
                <c:pt idx="0">
                  <c:v>2560</c:v>
                </c:pt>
                <c:pt idx="1">
                  <c:v>2561</c:v>
                </c:pt>
              </c:numCache>
            </c:numRef>
          </c:cat>
          <c:val>
            <c:numRef>
              <c:f>Sheet1!$H$2:$H$3</c:f>
              <c:numCache>
                <c:formatCode>General</c:formatCode>
                <c:ptCount val="2"/>
                <c:pt idx="0">
                  <c:v>66.27</c:v>
                </c:pt>
                <c:pt idx="1">
                  <c:v>56.55</c:v>
                </c:pt>
              </c:numCache>
            </c:numRef>
          </c:val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บางไทร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2000"/>
                </a:pPr>
                <a:endParaRPr lang="th-TH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Sheet1!$A$2:$A$3</c:f>
              <c:numCache>
                <c:formatCode>General</c:formatCode>
                <c:ptCount val="2"/>
                <c:pt idx="0">
                  <c:v>2560</c:v>
                </c:pt>
                <c:pt idx="1">
                  <c:v>2561</c:v>
                </c:pt>
              </c:numCache>
            </c:numRef>
          </c:cat>
          <c:val>
            <c:numRef>
              <c:f>Sheet1!$I$2:$I$3</c:f>
              <c:numCache>
                <c:formatCode>General</c:formatCode>
                <c:ptCount val="2"/>
                <c:pt idx="0">
                  <c:v>33.86</c:v>
                </c:pt>
                <c:pt idx="1">
                  <c:v>69.649999999999991</c:v>
                </c:pt>
              </c:numCache>
            </c:numRef>
          </c:val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ท้ายเหมือง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2000"/>
                </a:pPr>
                <a:endParaRPr lang="th-TH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Sheet1!$A$2:$A$3</c:f>
              <c:numCache>
                <c:formatCode>General</c:formatCode>
                <c:ptCount val="2"/>
                <c:pt idx="0">
                  <c:v>2560</c:v>
                </c:pt>
                <c:pt idx="1">
                  <c:v>2561</c:v>
                </c:pt>
              </c:numCache>
            </c:numRef>
          </c:cat>
          <c:val>
            <c:numRef>
              <c:f>Sheet1!$J$2:$J$3</c:f>
              <c:numCache>
                <c:formatCode>General</c:formatCode>
                <c:ptCount val="2"/>
                <c:pt idx="0">
                  <c:v>34.6</c:v>
                </c:pt>
                <c:pt idx="1">
                  <c:v>56.83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100050432"/>
        <c:axId val="100051968"/>
      </c:barChart>
      <c:catAx>
        <c:axId val="1000504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100051968"/>
        <c:crosses val="autoZero"/>
        <c:auto val="1"/>
        <c:lblAlgn val="ctr"/>
        <c:lblOffset val="100"/>
        <c:noMultiLvlLbl val="0"/>
      </c:catAx>
      <c:valAx>
        <c:axId val="10005196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one"/>
        <c:crossAx val="100050432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"/>
          <c:y val="0.21098769077763604"/>
          <c:w val="0.98478600197180766"/>
          <c:h val="6.8879556722076407E-2"/>
        </c:manualLayout>
      </c:layout>
      <c:overlay val="0"/>
      <c:txPr>
        <a:bodyPr/>
        <a:lstStyle/>
        <a:p>
          <a:pPr>
            <a:defRPr sz="2800">
              <a:latin typeface="DilleniaUPC" pitchFamily="18" charset="-34"/>
              <a:cs typeface="DilleniaUPC" pitchFamily="18" charset="-34"/>
            </a:defRPr>
          </a:pPr>
          <a:endParaRPr lang="th-TH"/>
        </a:p>
      </c:txPr>
    </c:legend>
    <c:plotVisOnly val="1"/>
    <c:dispBlanksAs val="gap"/>
    <c:showDLblsOverMax val="0"/>
  </c:chart>
  <c:txPr>
    <a:bodyPr/>
    <a:lstStyle/>
    <a:p>
      <a:pPr>
        <a:defRPr sz="2400" b="1">
          <a:latin typeface="FreesiaUPC" pitchFamily="34" charset="-34"/>
          <a:cs typeface="FreesiaUPC" pitchFamily="34" charset="-34"/>
        </a:defRPr>
      </a:pPr>
      <a:endParaRPr lang="th-TH"/>
    </a:p>
  </c:txPr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th-TH"/>
  <c:roundedCorners val="0"/>
  <mc:AlternateContent xmlns:mc="http://schemas.openxmlformats.org/markup-compatibility/2006">
    <mc:Choice xmlns:c14="http://schemas.microsoft.com/office/drawing/2007/8/2/chart" Requires="c14">
      <c14:style val="128"/>
    </mc:Choice>
    <mc:Fallback>
      <c:style val="28"/>
    </mc:Fallback>
  </mc:AlternateContent>
  <c:chart>
    <c:autoTitleDeleted val="1"/>
    <c:plotArea>
      <c:layout>
        <c:manualLayout>
          <c:layoutTarget val="inner"/>
          <c:xMode val="edge"/>
          <c:yMode val="edge"/>
          <c:x val="1.8633497665655921E-3"/>
          <c:y val="0.16010116463808408"/>
          <c:w val="0.98523893591005873"/>
          <c:h val="0.6381354984177516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ผลการคัดกรอง DM HT</c:v>
                </c:pt>
              </c:strCache>
            </c:strRef>
          </c:tx>
          <c:dLbls>
            <c:dLbl>
              <c:idx val="0"/>
              <c:layout>
                <c:manualLayout>
                  <c:x val="-0.12804018570105874"/>
                  <c:y val="7.8787225062702582E-2"/>
                </c:manualLayout>
              </c:layout>
              <c:spPr/>
              <c:txPr>
                <a:bodyPr rot="0" vert="horz"/>
                <a:lstStyle/>
                <a:p>
                  <a:pPr>
                    <a:defRPr sz="2800" b="1">
                      <a:solidFill>
                        <a:srgbClr val="002060"/>
                      </a:solidFill>
                      <a:latin typeface="DilleniaUPC" pitchFamily="18" charset="-34"/>
                      <a:cs typeface="DilleniaUPC" pitchFamily="18" charset="-34"/>
                    </a:defRPr>
                  </a:pPr>
                  <a:endParaRPr lang="th-TH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1.6788259839940752E-2"/>
                  <c:y val="-4.8288944393269327E-2"/>
                </c:manualLayout>
              </c:layout>
              <c:spPr/>
              <c:txPr>
                <a:bodyPr rot="0" vert="horz"/>
                <a:lstStyle/>
                <a:p>
                  <a:pPr>
                    <a:defRPr sz="2800" b="1">
                      <a:solidFill>
                        <a:srgbClr val="002060"/>
                      </a:solidFill>
                      <a:latin typeface="DilleniaUPC" pitchFamily="18" charset="-34"/>
                      <a:cs typeface="DilleniaUPC" pitchFamily="18" charset="-34"/>
                    </a:defRPr>
                  </a:pPr>
                  <a:endParaRPr lang="th-TH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 rot="0" vert="horz"/>
              <a:lstStyle/>
              <a:p>
                <a:pPr>
                  <a:defRPr sz="2800" b="1">
                    <a:latin typeface="DilleniaUPC" pitchFamily="18" charset="-34"/>
                    <a:cs typeface="DilleniaUPC" pitchFamily="18" charset="-34"/>
                  </a:defRPr>
                </a:pPr>
                <a:endParaRPr lang="th-TH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Sheet1!$A$2:$A$3</c:f>
              <c:numCache>
                <c:formatCode>General</c:formatCode>
                <c:ptCount val="2"/>
                <c:pt idx="0">
                  <c:v>2561</c:v>
                </c:pt>
                <c:pt idx="1">
                  <c:v>2562</c:v>
                </c:pt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69.650000000000006</c:v>
                </c:pt>
                <c:pt idx="1">
                  <c:v>92.23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2334976"/>
        <c:axId val="32336512"/>
      </c:lineChart>
      <c:catAx>
        <c:axId val="323349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 rot="-60000000" vert="horz"/>
          <a:lstStyle/>
          <a:p>
            <a:pPr>
              <a:defRPr sz="2800" b="1">
                <a:solidFill>
                  <a:srgbClr val="002060"/>
                </a:solidFill>
                <a:latin typeface="DilleniaUPC" pitchFamily="18" charset="-34"/>
                <a:cs typeface="DilleniaUPC" pitchFamily="18" charset="-34"/>
              </a:defRPr>
            </a:pPr>
            <a:endParaRPr lang="th-TH"/>
          </a:p>
        </c:txPr>
        <c:crossAx val="32336512"/>
        <c:crosses val="autoZero"/>
        <c:auto val="1"/>
        <c:lblAlgn val="ctr"/>
        <c:lblOffset val="100"/>
        <c:noMultiLvlLbl val="0"/>
      </c:catAx>
      <c:valAx>
        <c:axId val="32336512"/>
        <c:scaling>
          <c:orientation val="minMax"/>
        </c:scaling>
        <c:delete val="1"/>
        <c:axPos val="l"/>
        <c:majorGridlines/>
        <c:numFmt formatCode="General" sourceLinked="1"/>
        <c:majorTickMark val="none"/>
        <c:minorTickMark val="none"/>
        <c:tickLblPos val="none"/>
        <c:crossAx val="32334976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"/>
          <c:y val="0.91572955720079641"/>
          <c:w val="0.99911111111111106"/>
          <c:h val="8.4270487315333209E-2"/>
        </c:manualLayout>
      </c:layout>
      <c:overlay val="0"/>
      <c:txPr>
        <a:bodyPr rot="0" vert="horz"/>
        <a:lstStyle/>
        <a:p>
          <a:pPr>
            <a:defRPr sz="2800" b="1">
              <a:solidFill>
                <a:srgbClr val="002060"/>
              </a:solidFill>
              <a:latin typeface="DilleniaUPC" pitchFamily="18" charset="-34"/>
              <a:cs typeface="DilleniaUPC" pitchFamily="18" charset="-34"/>
            </a:defRPr>
          </a:pPr>
          <a:endParaRPr lang="th-TH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th-TH"/>
    </a:p>
  </c:txPr>
  <c:externalData r:id="rId1">
    <c:autoUpdate val="0"/>
  </c:externalData>
  <c:userShapes r:id="rId2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A58D6B-426B-4B9A-A493-1171CDD1550C}" type="doc">
      <dgm:prSet loTypeId="urn:microsoft.com/office/officeart/2005/8/layout/hierarchy2" loCatId="hierarchy" qsTypeId="urn:microsoft.com/office/officeart/2005/8/quickstyle/simple3" qsCatId="simple" csTypeId="urn:microsoft.com/office/officeart/2005/8/colors/accent3_3" csCatId="accent3" phldr="1"/>
      <dgm:spPr/>
      <dgm:t>
        <a:bodyPr/>
        <a:lstStyle/>
        <a:p>
          <a:endParaRPr lang="th-TH"/>
        </a:p>
      </dgm:t>
    </dgm:pt>
    <dgm:pt modelId="{702843A6-1343-4301-8714-260B8CDF4466}">
      <dgm:prSet phldrT="[ข้อความ]" custT="1"/>
      <dgm:spPr/>
      <dgm:t>
        <a:bodyPr/>
        <a:lstStyle/>
        <a:p>
          <a:r>
            <a:rPr lang="th-TH" sz="3600" b="1" dirty="0" smtClean="0">
              <a:solidFill>
                <a:srgbClr val="002060"/>
              </a:solidFill>
              <a:latin typeface="DilleniaUPC" pitchFamily="18" charset="-34"/>
              <a:cs typeface="DilleniaUPC" pitchFamily="18" charset="-34"/>
            </a:rPr>
            <a:t>การคัดกรอง </a:t>
          </a:r>
          <a:r>
            <a:rPr lang="en-US" sz="3600" b="1" dirty="0" smtClean="0">
              <a:solidFill>
                <a:srgbClr val="002060"/>
              </a:solidFill>
              <a:latin typeface="DilleniaUPC" pitchFamily="18" charset="-34"/>
              <a:cs typeface="DilleniaUPC" pitchFamily="18" charset="-34"/>
            </a:rPr>
            <a:t>DM HT       </a:t>
          </a:r>
          <a:r>
            <a:rPr lang="th-TH" sz="3600" b="1" dirty="0" smtClean="0">
              <a:solidFill>
                <a:srgbClr val="002060"/>
              </a:solidFill>
              <a:latin typeface="DilleniaUPC" pitchFamily="18" charset="-34"/>
              <a:cs typeface="DilleniaUPC" pitchFamily="18" charset="-34"/>
            </a:rPr>
            <a:t>ต่ำกว่าเกณฑ์</a:t>
          </a:r>
          <a:endParaRPr lang="th-TH" sz="3600" b="1" dirty="0">
            <a:solidFill>
              <a:srgbClr val="002060"/>
            </a:solidFill>
            <a:latin typeface="DilleniaUPC" pitchFamily="18" charset="-34"/>
            <a:cs typeface="DilleniaUPC" pitchFamily="18" charset="-34"/>
          </a:endParaRPr>
        </a:p>
      </dgm:t>
    </dgm:pt>
    <dgm:pt modelId="{1F271FE4-2139-49CE-A5ED-EB5EC41ECF0B}" type="parTrans" cxnId="{ED3CD8C9-1FA5-4B48-BF35-D1D3330D81B0}">
      <dgm:prSet/>
      <dgm:spPr/>
      <dgm:t>
        <a:bodyPr/>
        <a:lstStyle/>
        <a:p>
          <a:endParaRPr lang="th-TH" sz="2400" b="1">
            <a:solidFill>
              <a:srgbClr val="002060"/>
            </a:solidFill>
            <a:latin typeface="DilleniaUPC" pitchFamily="18" charset="-34"/>
            <a:cs typeface="DilleniaUPC" pitchFamily="18" charset="-34"/>
          </a:endParaRPr>
        </a:p>
      </dgm:t>
    </dgm:pt>
    <dgm:pt modelId="{A95065D6-9D3F-456C-8EC6-B2843EFF5430}" type="sibTrans" cxnId="{ED3CD8C9-1FA5-4B48-BF35-D1D3330D81B0}">
      <dgm:prSet/>
      <dgm:spPr/>
      <dgm:t>
        <a:bodyPr/>
        <a:lstStyle/>
        <a:p>
          <a:endParaRPr lang="th-TH" sz="2400" b="1">
            <a:solidFill>
              <a:srgbClr val="002060"/>
            </a:solidFill>
            <a:latin typeface="DilleniaUPC" pitchFamily="18" charset="-34"/>
            <a:cs typeface="DilleniaUPC" pitchFamily="18" charset="-34"/>
          </a:endParaRPr>
        </a:p>
      </dgm:t>
    </dgm:pt>
    <dgm:pt modelId="{15F8BB27-02DB-4AB4-8321-ECDB75C1D714}">
      <dgm:prSet phldrT="[ข้อความ]" custT="1"/>
      <dgm:spPr/>
      <dgm:t>
        <a:bodyPr/>
        <a:lstStyle/>
        <a:p>
          <a:r>
            <a:rPr lang="th-TH" sz="2800" b="1" dirty="0" smtClean="0">
              <a:solidFill>
                <a:srgbClr val="002060"/>
              </a:solidFill>
              <a:latin typeface="DilleniaUPC" pitchFamily="18" charset="-34"/>
              <a:cs typeface="DilleniaUPC" pitchFamily="18" charset="-34"/>
            </a:rPr>
            <a:t>ปัจจัยด้านผู้รับบริการ</a:t>
          </a:r>
          <a:endParaRPr lang="th-TH" sz="2800" b="1" dirty="0">
            <a:solidFill>
              <a:srgbClr val="002060"/>
            </a:solidFill>
            <a:latin typeface="DilleniaUPC" pitchFamily="18" charset="-34"/>
            <a:cs typeface="DilleniaUPC" pitchFamily="18" charset="-34"/>
          </a:endParaRPr>
        </a:p>
      </dgm:t>
    </dgm:pt>
    <dgm:pt modelId="{4F84A07F-8615-4125-B9C8-8C61CF451BDD}" type="parTrans" cxnId="{DADC68ED-B1CD-4837-99E5-82B6BDE10FE5}">
      <dgm:prSet custT="1"/>
      <dgm:spPr/>
      <dgm:t>
        <a:bodyPr/>
        <a:lstStyle/>
        <a:p>
          <a:endParaRPr lang="th-TH" sz="2400" b="1">
            <a:solidFill>
              <a:srgbClr val="002060"/>
            </a:solidFill>
            <a:latin typeface="DilleniaUPC" pitchFamily="18" charset="-34"/>
            <a:cs typeface="DilleniaUPC" pitchFamily="18" charset="-34"/>
          </a:endParaRPr>
        </a:p>
      </dgm:t>
    </dgm:pt>
    <dgm:pt modelId="{95F418E3-00EA-4D74-AF87-0EE3CD5B1A35}" type="sibTrans" cxnId="{DADC68ED-B1CD-4837-99E5-82B6BDE10FE5}">
      <dgm:prSet/>
      <dgm:spPr/>
      <dgm:t>
        <a:bodyPr/>
        <a:lstStyle/>
        <a:p>
          <a:endParaRPr lang="th-TH" sz="2400" b="1">
            <a:solidFill>
              <a:srgbClr val="002060"/>
            </a:solidFill>
            <a:latin typeface="DilleniaUPC" pitchFamily="18" charset="-34"/>
            <a:cs typeface="DilleniaUPC" pitchFamily="18" charset="-34"/>
          </a:endParaRPr>
        </a:p>
      </dgm:t>
    </dgm:pt>
    <dgm:pt modelId="{7A1C3590-0328-4ADE-B9E7-15336475DA36}">
      <dgm:prSet phldrT="[Text]" custT="1"/>
      <dgm:spPr/>
      <dgm:t>
        <a:bodyPr/>
        <a:lstStyle/>
        <a:p>
          <a:r>
            <a:rPr lang="th-TH" sz="2800" b="1" dirty="0" smtClean="0">
              <a:solidFill>
                <a:srgbClr val="002060"/>
              </a:solidFill>
              <a:effectLst/>
              <a:latin typeface="DilleniaUPC" pitchFamily="18" charset="-34"/>
              <a:ea typeface="Calibri" panose="020F0502020204030204" pitchFamily="34" charset="0"/>
              <a:cs typeface="DilleniaUPC" pitchFamily="18" charset="-34"/>
            </a:rPr>
            <a:t>ไม่เข้าใจเรื่องการดำเนินโรค </a:t>
          </a:r>
          <a:endParaRPr lang="th-TH" sz="2800" b="1" dirty="0">
            <a:solidFill>
              <a:srgbClr val="002060"/>
            </a:solidFill>
            <a:latin typeface="DilleniaUPC" pitchFamily="18" charset="-34"/>
            <a:cs typeface="DilleniaUPC" pitchFamily="18" charset="-34"/>
          </a:endParaRPr>
        </a:p>
      </dgm:t>
    </dgm:pt>
    <dgm:pt modelId="{A450B3D2-7F56-4A33-91CB-C9ADE93AB179}" type="parTrans" cxnId="{24C8550C-5C51-4C27-B31F-D4997929B8C8}">
      <dgm:prSet custT="1"/>
      <dgm:spPr/>
      <dgm:t>
        <a:bodyPr/>
        <a:lstStyle/>
        <a:p>
          <a:endParaRPr lang="th-TH" sz="2400" b="1">
            <a:solidFill>
              <a:srgbClr val="002060"/>
            </a:solidFill>
            <a:latin typeface="DilleniaUPC" pitchFamily="18" charset="-34"/>
            <a:cs typeface="DilleniaUPC" pitchFamily="18" charset="-34"/>
          </a:endParaRPr>
        </a:p>
      </dgm:t>
    </dgm:pt>
    <dgm:pt modelId="{A25EA6DF-4BF2-41AA-8B20-C6C4A5082C56}" type="sibTrans" cxnId="{24C8550C-5C51-4C27-B31F-D4997929B8C8}">
      <dgm:prSet/>
      <dgm:spPr/>
      <dgm:t>
        <a:bodyPr/>
        <a:lstStyle/>
        <a:p>
          <a:endParaRPr lang="th-TH" sz="2400" b="1">
            <a:solidFill>
              <a:srgbClr val="002060"/>
            </a:solidFill>
            <a:latin typeface="DilleniaUPC" pitchFamily="18" charset="-34"/>
            <a:cs typeface="DilleniaUPC" pitchFamily="18" charset="-34"/>
          </a:endParaRPr>
        </a:p>
      </dgm:t>
    </dgm:pt>
    <dgm:pt modelId="{FB7D2D17-A357-4C57-BDA1-E7B332DD935F}">
      <dgm:prSet phldrT="[ข้อความ]" custT="1"/>
      <dgm:spPr/>
      <dgm:t>
        <a:bodyPr/>
        <a:lstStyle/>
        <a:p>
          <a:r>
            <a:rPr lang="th-TH" sz="2800" b="1" smtClean="0">
              <a:solidFill>
                <a:srgbClr val="002060"/>
              </a:solidFill>
              <a:latin typeface="DilleniaUPC" pitchFamily="18" charset="-34"/>
              <a:cs typeface="DilleniaUPC" pitchFamily="18" charset="-34"/>
            </a:rPr>
            <a:t>ปัจจัยด้านผู้ให้บริการ</a:t>
          </a:r>
          <a:endParaRPr lang="th-TH" sz="2800" b="1" dirty="0">
            <a:solidFill>
              <a:srgbClr val="002060"/>
            </a:solidFill>
            <a:latin typeface="DilleniaUPC" pitchFamily="18" charset="-34"/>
            <a:cs typeface="DilleniaUPC" pitchFamily="18" charset="-34"/>
          </a:endParaRPr>
        </a:p>
      </dgm:t>
    </dgm:pt>
    <dgm:pt modelId="{4F8B4390-DF90-411D-A6B0-D02DA60B57F3}" type="parTrans" cxnId="{AE1EB0E2-DB6B-4E4F-ADD1-D84ED7C0D2C6}">
      <dgm:prSet custT="1"/>
      <dgm:spPr/>
      <dgm:t>
        <a:bodyPr/>
        <a:lstStyle/>
        <a:p>
          <a:endParaRPr lang="th-TH" sz="2400" b="1">
            <a:solidFill>
              <a:srgbClr val="002060"/>
            </a:solidFill>
            <a:latin typeface="DilleniaUPC" pitchFamily="18" charset="-34"/>
            <a:cs typeface="DilleniaUPC" pitchFamily="18" charset="-34"/>
          </a:endParaRPr>
        </a:p>
      </dgm:t>
    </dgm:pt>
    <dgm:pt modelId="{A9691BBF-5737-4BD6-AC0A-F1F1097B66BE}" type="sibTrans" cxnId="{AE1EB0E2-DB6B-4E4F-ADD1-D84ED7C0D2C6}">
      <dgm:prSet/>
      <dgm:spPr/>
      <dgm:t>
        <a:bodyPr/>
        <a:lstStyle/>
        <a:p>
          <a:endParaRPr lang="th-TH" sz="2400" b="1">
            <a:solidFill>
              <a:srgbClr val="002060"/>
            </a:solidFill>
            <a:latin typeface="DilleniaUPC" pitchFamily="18" charset="-34"/>
            <a:cs typeface="DilleniaUPC" pitchFamily="18" charset="-34"/>
          </a:endParaRPr>
        </a:p>
      </dgm:t>
    </dgm:pt>
    <dgm:pt modelId="{5BCA42DE-447C-4DF8-B7A9-91F2F9B67720}">
      <dgm:prSet phldrT="[ข้อความ]" custT="1"/>
      <dgm:spPr/>
      <dgm:t>
        <a:bodyPr/>
        <a:lstStyle/>
        <a:p>
          <a:r>
            <a:rPr lang="th-TH" sz="2800" b="1" dirty="0" smtClean="0">
              <a:solidFill>
                <a:srgbClr val="002060"/>
              </a:solidFill>
              <a:latin typeface="DilleniaUPC" pitchFamily="18" charset="-34"/>
              <a:cs typeface="DilleniaUPC" pitchFamily="18" charset="-34"/>
            </a:rPr>
            <a:t>ข้อมูลประชากร/              การบันทึก</a:t>
          </a:r>
          <a:endParaRPr lang="th-TH" sz="2800" b="1" dirty="0">
            <a:solidFill>
              <a:srgbClr val="002060"/>
            </a:solidFill>
            <a:latin typeface="DilleniaUPC" pitchFamily="18" charset="-34"/>
            <a:cs typeface="DilleniaUPC" pitchFamily="18" charset="-34"/>
          </a:endParaRPr>
        </a:p>
      </dgm:t>
    </dgm:pt>
    <dgm:pt modelId="{A98D330D-4C41-43B8-B3AF-722BF16671F0}" type="parTrans" cxnId="{7F849F09-3435-4F79-BC14-9AF19079F169}">
      <dgm:prSet custT="1"/>
      <dgm:spPr/>
      <dgm:t>
        <a:bodyPr/>
        <a:lstStyle/>
        <a:p>
          <a:endParaRPr lang="th-TH" sz="2400" b="1">
            <a:solidFill>
              <a:srgbClr val="002060"/>
            </a:solidFill>
            <a:latin typeface="DilleniaUPC" pitchFamily="18" charset="-34"/>
            <a:cs typeface="DilleniaUPC" pitchFamily="18" charset="-34"/>
          </a:endParaRPr>
        </a:p>
      </dgm:t>
    </dgm:pt>
    <dgm:pt modelId="{476B8725-72E1-4692-A0B7-F435E422EC97}" type="sibTrans" cxnId="{7F849F09-3435-4F79-BC14-9AF19079F169}">
      <dgm:prSet/>
      <dgm:spPr/>
      <dgm:t>
        <a:bodyPr/>
        <a:lstStyle/>
        <a:p>
          <a:endParaRPr lang="th-TH" sz="2400" b="1">
            <a:solidFill>
              <a:srgbClr val="002060"/>
            </a:solidFill>
            <a:latin typeface="DilleniaUPC" pitchFamily="18" charset="-34"/>
            <a:cs typeface="DilleniaUPC" pitchFamily="18" charset="-34"/>
          </a:endParaRPr>
        </a:p>
      </dgm:t>
    </dgm:pt>
    <dgm:pt modelId="{C4DBEB09-2845-4223-9391-28BB886C9EB8}">
      <dgm:prSet phldrT="[Text]" custT="1"/>
      <dgm:spPr/>
      <dgm:t>
        <a:bodyPr/>
        <a:lstStyle/>
        <a:p>
          <a:r>
            <a:rPr lang="th-TH" sz="2800" b="1" dirty="0" smtClean="0">
              <a:solidFill>
                <a:srgbClr val="002060"/>
              </a:solidFill>
              <a:effectLst/>
              <a:latin typeface="DilleniaUPC" pitchFamily="18" charset="-34"/>
              <a:ea typeface="Calibri" panose="020F0502020204030204" pitchFamily="34" charset="0"/>
              <a:cs typeface="DilleniaUPC" pitchFamily="18" charset="-34"/>
            </a:rPr>
            <a:t>มีข้อจำกัดการเข้ารับบริการ</a:t>
          </a:r>
          <a:endParaRPr lang="th-TH" sz="2800" b="1" dirty="0">
            <a:solidFill>
              <a:srgbClr val="002060"/>
            </a:solidFill>
            <a:latin typeface="DilleniaUPC" pitchFamily="18" charset="-34"/>
            <a:cs typeface="DilleniaUPC" pitchFamily="18" charset="-34"/>
          </a:endParaRPr>
        </a:p>
      </dgm:t>
    </dgm:pt>
    <dgm:pt modelId="{DDE03E61-7D48-47F3-92E0-1A1C9B77A5F6}" type="parTrans" cxnId="{B5987508-47E3-4188-BF69-02236FE4E04B}">
      <dgm:prSet custT="1"/>
      <dgm:spPr/>
      <dgm:t>
        <a:bodyPr/>
        <a:lstStyle/>
        <a:p>
          <a:endParaRPr lang="th-TH" sz="2400" b="1">
            <a:solidFill>
              <a:srgbClr val="002060"/>
            </a:solidFill>
            <a:latin typeface="DilleniaUPC" pitchFamily="18" charset="-34"/>
            <a:cs typeface="DilleniaUPC" pitchFamily="18" charset="-34"/>
          </a:endParaRPr>
        </a:p>
      </dgm:t>
    </dgm:pt>
    <dgm:pt modelId="{6F545653-90EC-4497-B316-B0FEEC67740D}" type="sibTrans" cxnId="{B5987508-47E3-4188-BF69-02236FE4E04B}">
      <dgm:prSet/>
      <dgm:spPr/>
      <dgm:t>
        <a:bodyPr/>
        <a:lstStyle/>
        <a:p>
          <a:endParaRPr lang="th-TH" sz="2400" b="1">
            <a:solidFill>
              <a:srgbClr val="002060"/>
            </a:solidFill>
            <a:latin typeface="DilleniaUPC" pitchFamily="18" charset="-34"/>
            <a:cs typeface="DilleniaUPC" pitchFamily="18" charset="-34"/>
          </a:endParaRPr>
        </a:p>
      </dgm:t>
    </dgm:pt>
    <dgm:pt modelId="{0696C41F-A1F6-4793-9BD6-300E519B6CB9}">
      <dgm:prSet phldrT="[Text]" custT="1"/>
      <dgm:spPr/>
      <dgm:t>
        <a:bodyPr/>
        <a:lstStyle/>
        <a:p>
          <a:r>
            <a:rPr lang="th-TH" sz="2800" b="1" dirty="0" smtClean="0">
              <a:solidFill>
                <a:srgbClr val="002060"/>
              </a:solidFill>
              <a:latin typeface="DilleniaUPC" pitchFamily="18" charset="-34"/>
              <a:cs typeface="DilleniaUPC" pitchFamily="18" charset="-34"/>
            </a:rPr>
            <a:t>ไม่เห็นความสำคัญ</a:t>
          </a:r>
          <a:endParaRPr lang="th-TH" sz="2800" b="1" dirty="0">
            <a:solidFill>
              <a:srgbClr val="002060"/>
            </a:solidFill>
            <a:latin typeface="DilleniaUPC" pitchFamily="18" charset="-34"/>
            <a:cs typeface="DilleniaUPC" pitchFamily="18" charset="-34"/>
          </a:endParaRPr>
        </a:p>
      </dgm:t>
    </dgm:pt>
    <dgm:pt modelId="{98A19E80-AEC7-42A0-A72F-6236B3C0CD4A}" type="parTrans" cxnId="{EBDCA439-8015-47C0-9F25-104ACE5371AE}">
      <dgm:prSet custT="1"/>
      <dgm:spPr/>
      <dgm:t>
        <a:bodyPr/>
        <a:lstStyle/>
        <a:p>
          <a:endParaRPr lang="th-TH" sz="2400" b="1">
            <a:solidFill>
              <a:srgbClr val="002060"/>
            </a:solidFill>
            <a:latin typeface="DilleniaUPC" pitchFamily="18" charset="-34"/>
            <a:cs typeface="DilleniaUPC" pitchFamily="18" charset="-34"/>
          </a:endParaRPr>
        </a:p>
      </dgm:t>
    </dgm:pt>
    <dgm:pt modelId="{570F3DC4-9A3F-42CA-927A-CF796A907C13}" type="sibTrans" cxnId="{EBDCA439-8015-47C0-9F25-104ACE5371AE}">
      <dgm:prSet/>
      <dgm:spPr/>
      <dgm:t>
        <a:bodyPr/>
        <a:lstStyle/>
        <a:p>
          <a:endParaRPr lang="th-TH" sz="2400" b="1">
            <a:solidFill>
              <a:srgbClr val="002060"/>
            </a:solidFill>
            <a:latin typeface="DilleniaUPC" pitchFamily="18" charset="-34"/>
            <a:cs typeface="DilleniaUPC" pitchFamily="18" charset="-34"/>
          </a:endParaRPr>
        </a:p>
      </dgm:t>
    </dgm:pt>
    <dgm:pt modelId="{EC2D8E11-C12C-424E-869E-458172F35EE3}">
      <dgm:prSet phldrT="[Text]" custT="1"/>
      <dgm:spPr/>
      <dgm:t>
        <a:bodyPr/>
        <a:lstStyle/>
        <a:p>
          <a:r>
            <a:rPr lang="th-TH" sz="2800" b="1" dirty="0" smtClean="0">
              <a:solidFill>
                <a:srgbClr val="002060"/>
              </a:solidFill>
              <a:latin typeface="DilleniaUPC" pitchFamily="18" charset="-34"/>
              <a:cs typeface="DilleniaUPC" pitchFamily="18" charset="-34"/>
            </a:rPr>
            <a:t>ไม่สะดวก                      ในวันคัดกรอง</a:t>
          </a:r>
          <a:endParaRPr lang="th-TH" sz="2800" b="1" dirty="0">
            <a:solidFill>
              <a:srgbClr val="002060"/>
            </a:solidFill>
            <a:latin typeface="DilleniaUPC" pitchFamily="18" charset="-34"/>
            <a:cs typeface="DilleniaUPC" pitchFamily="18" charset="-34"/>
          </a:endParaRPr>
        </a:p>
      </dgm:t>
    </dgm:pt>
    <dgm:pt modelId="{5CC8EB46-3AAA-4A66-A846-71416B65E806}" type="parTrans" cxnId="{2AAB149E-65FE-4F26-8A30-81BB442DCBBD}">
      <dgm:prSet custT="1"/>
      <dgm:spPr/>
      <dgm:t>
        <a:bodyPr/>
        <a:lstStyle/>
        <a:p>
          <a:endParaRPr lang="th-TH" sz="2400" b="1">
            <a:solidFill>
              <a:srgbClr val="002060"/>
            </a:solidFill>
            <a:latin typeface="DilleniaUPC" pitchFamily="18" charset="-34"/>
            <a:cs typeface="DilleniaUPC" pitchFamily="18" charset="-34"/>
          </a:endParaRPr>
        </a:p>
      </dgm:t>
    </dgm:pt>
    <dgm:pt modelId="{B002DA03-1B91-435F-A85B-026100FAE8A6}" type="sibTrans" cxnId="{2AAB149E-65FE-4F26-8A30-81BB442DCBBD}">
      <dgm:prSet/>
      <dgm:spPr/>
      <dgm:t>
        <a:bodyPr/>
        <a:lstStyle/>
        <a:p>
          <a:endParaRPr lang="th-TH" sz="2400" b="1">
            <a:solidFill>
              <a:srgbClr val="002060"/>
            </a:solidFill>
            <a:latin typeface="DilleniaUPC" pitchFamily="18" charset="-34"/>
            <a:cs typeface="DilleniaUPC" pitchFamily="18" charset="-34"/>
          </a:endParaRPr>
        </a:p>
      </dgm:t>
    </dgm:pt>
    <dgm:pt modelId="{DB93DDA2-344E-42B3-9F19-B404535FACFA}">
      <dgm:prSet phldrT="[Text]" custT="1"/>
      <dgm:spPr/>
      <dgm:t>
        <a:bodyPr/>
        <a:lstStyle/>
        <a:p>
          <a:pPr algn="l"/>
          <a:r>
            <a:rPr lang="th-TH" sz="2800" b="1" dirty="0" smtClean="0">
              <a:solidFill>
                <a:srgbClr val="002060"/>
              </a:solidFill>
              <a:effectLst/>
              <a:latin typeface="DilleniaUPC" pitchFamily="18" charset="-34"/>
              <a:ea typeface="Calibri" panose="020F0502020204030204" pitchFamily="34" charset="0"/>
              <a:cs typeface="DilleniaUPC" pitchFamily="18" charset="-34"/>
            </a:rPr>
            <a:t>ให้ความรู้ตาม</a:t>
          </a:r>
          <a:r>
            <a:rPr lang="th-TH" sz="2800" b="1" dirty="0" smtClean="0">
              <a:solidFill>
                <a:srgbClr val="FF0000"/>
              </a:solidFill>
              <a:effectLst/>
              <a:latin typeface="DilleniaUPC" pitchFamily="18" charset="-34"/>
              <a:ea typeface="Calibri" panose="020F0502020204030204" pitchFamily="34" charset="0"/>
              <a:cs typeface="DilleniaUPC" pitchFamily="18" charset="-34"/>
            </a:rPr>
            <a:t>แผนการเรียนรู้ชุมชน </a:t>
          </a:r>
          <a:endParaRPr lang="th-TH" sz="2800" b="1" dirty="0">
            <a:solidFill>
              <a:srgbClr val="FF0000"/>
            </a:solidFill>
            <a:latin typeface="DilleniaUPC" pitchFamily="18" charset="-34"/>
            <a:cs typeface="DilleniaUPC" pitchFamily="18" charset="-34"/>
          </a:endParaRPr>
        </a:p>
      </dgm:t>
    </dgm:pt>
    <dgm:pt modelId="{E3BF95E0-0F09-48E2-BC4B-991E3899C592}" type="parTrans" cxnId="{DA400391-97A4-4CFD-897F-15EB0C28498A}">
      <dgm:prSet custT="1"/>
      <dgm:spPr/>
      <dgm:t>
        <a:bodyPr/>
        <a:lstStyle/>
        <a:p>
          <a:endParaRPr lang="th-TH" sz="2400">
            <a:solidFill>
              <a:srgbClr val="002060"/>
            </a:solidFill>
            <a:latin typeface="DilleniaUPC" pitchFamily="18" charset="-34"/>
            <a:cs typeface="DilleniaUPC" pitchFamily="18" charset="-34"/>
          </a:endParaRPr>
        </a:p>
      </dgm:t>
    </dgm:pt>
    <dgm:pt modelId="{A2F90870-8CFE-4180-955F-53B67F0F9476}" type="sibTrans" cxnId="{DA400391-97A4-4CFD-897F-15EB0C28498A}">
      <dgm:prSet/>
      <dgm:spPr/>
      <dgm:t>
        <a:bodyPr/>
        <a:lstStyle/>
        <a:p>
          <a:endParaRPr lang="th-TH" sz="2400">
            <a:solidFill>
              <a:srgbClr val="002060"/>
            </a:solidFill>
            <a:latin typeface="DilleniaUPC" pitchFamily="18" charset="-34"/>
            <a:cs typeface="DilleniaUPC" pitchFamily="18" charset="-34"/>
          </a:endParaRPr>
        </a:p>
      </dgm:t>
    </dgm:pt>
    <dgm:pt modelId="{E8E4BE76-6D95-4E48-AEE2-4DE46A25D7E7}">
      <dgm:prSet phldrT="[Text]" custT="1"/>
      <dgm:spPr/>
      <dgm:t>
        <a:bodyPr/>
        <a:lstStyle/>
        <a:p>
          <a:pPr algn="l"/>
          <a:r>
            <a:rPr lang="th-TH" sz="2800" b="1" dirty="0" smtClean="0">
              <a:solidFill>
                <a:srgbClr val="002060"/>
              </a:solidFill>
              <a:latin typeface="DilleniaUPC" pitchFamily="18" charset="-34"/>
              <a:cs typeface="DilleniaUPC" pitchFamily="18" charset="-34"/>
            </a:rPr>
            <a:t>การ</a:t>
          </a:r>
          <a:r>
            <a:rPr lang="th-TH" sz="2800" b="1" dirty="0" smtClean="0">
              <a:solidFill>
                <a:srgbClr val="FF0000"/>
              </a:solidFill>
              <a:latin typeface="DilleniaUPC" pitchFamily="18" charset="-34"/>
              <a:cs typeface="DilleniaUPC" pitchFamily="18" charset="-34"/>
            </a:rPr>
            <a:t>จัดการเฉพาะราย</a:t>
          </a:r>
          <a:endParaRPr lang="th-TH" sz="2800" b="1" dirty="0">
            <a:solidFill>
              <a:srgbClr val="FF0000"/>
            </a:solidFill>
            <a:latin typeface="DilleniaUPC" pitchFamily="18" charset="-34"/>
            <a:cs typeface="DilleniaUPC" pitchFamily="18" charset="-34"/>
          </a:endParaRPr>
        </a:p>
      </dgm:t>
    </dgm:pt>
    <dgm:pt modelId="{ED5201B4-9E30-4EC1-8CFB-174124B400F3}" type="parTrans" cxnId="{8C9C8322-3C73-4306-AD73-D0841B7AB5B5}">
      <dgm:prSet custT="1"/>
      <dgm:spPr/>
      <dgm:t>
        <a:bodyPr/>
        <a:lstStyle/>
        <a:p>
          <a:endParaRPr lang="th-TH" sz="2400">
            <a:solidFill>
              <a:srgbClr val="002060"/>
            </a:solidFill>
            <a:latin typeface="DilleniaUPC" pitchFamily="18" charset="-34"/>
            <a:cs typeface="DilleniaUPC" pitchFamily="18" charset="-34"/>
          </a:endParaRPr>
        </a:p>
      </dgm:t>
    </dgm:pt>
    <dgm:pt modelId="{4B6BE801-88E2-43A7-BD0A-65485FDB2CE1}" type="sibTrans" cxnId="{8C9C8322-3C73-4306-AD73-D0841B7AB5B5}">
      <dgm:prSet/>
      <dgm:spPr/>
      <dgm:t>
        <a:bodyPr/>
        <a:lstStyle/>
        <a:p>
          <a:endParaRPr lang="th-TH" sz="2400">
            <a:solidFill>
              <a:srgbClr val="002060"/>
            </a:solidFill>
            <a:latin typeface="DilleniaUPC" pitchFamily="18" charset="-34"/>
            <a:cs typeface="DilleniaUPC" pitchFamily="18" charset="-34"/>
          </a:endParaRPr>
        </a:p>
      </dgm:t>
    </dgm:pt>
    <dgm:pt modelId="{86A8EE4C-8A62-4A5B-AFA5-AF02513CA3CC}">
      <dgm:prSet phldrT="[Text]" custT="1"/>
      <dgm:spPr/>
      <dgm:t>
        <a:bodyPr/>
        <a:lstStyle/>
        <a:p>
          <a:pPr algn="l"/>
          <a:r>
            <a:rPr lang="th-TH" sz="2800" b="1" dirty="0" smtClean="0">
              <a:solidFill>
                <a:srgbClr val="FF0000"/>
              </a:solidFill>
              <a:latin typeface="DilleniaUPC" pitchFamily="18" charset="-34"/>
              <a:cs typeface="DilleniaUPC" pitchFamily="18" charset="-34"/>
            </a:rPr>
            <a:t>รณรงค์3 มิติ                                                    </a:t>
          </a:r>
          <a:r>
            <a:rPr lang="th-TH" sz="2800" b="1" dirty="0" smtClean="0">
              <a:solidFill>
                <a:srgbClr val="002060"/>
              </a:solidFill>
              <a:latin typeface="DilleniaUPC" pitchFamily="18" charset="-34"/>
              <a:cs typeface="DilleniaUPC" pitchFamily="18" charset="-34"/>
            </a:rPr>
            <a:t>ลูกโซ่คัดกรอง(1คน</a:t>
          </a:r>
          <a:r>
            <a:rPr lang="en-US" sz="2800" b="1" dirty="0" smtClean="0">
              <a:solidFill>
                <a:srgbClr val="002060"/>
              </a:solidFill>
              <a:latin typeface="DilleniaUPC" pitchFamily="18" charset="-34"/>
              <a:cs typeface="DilleniaUPC" pitchFamily="18" charset="-34"/>
            </a:rPr>
            <a:t>:2</a:t>
          </a:r>
          <a:r>
            <a:rPr lang="th-TH" sz="2800" b="1" dirty="0" smtClean="0">
              <a:solidFill>
                <a:srgbClr val="002060"/>
              </a:solidFill>
              <a:latin typeface="DilleniaUPC" pitchFamily="18" charset="-34"/>
              <a:cs typeface="DilleniaUPC" pitchFamily="18" charset="-34"/>
            </a:rPr>
            <a:t>คน)/ติดตามแบบเคาะประตูบ้าน /โทรศัพท์ตามติด</a:t>
          </a:r>
          <a:endParaRPr lang="th-TH" sz="2800" b="1" dirty="0">
            <a:solidFill>
              <a:srgbClr val="002060"/>
            </a:solidFill>
            <a:latin typeface="DilleniaUPC" pitchFamily="18" charset="-34"/>
            <a:cs typeface="DilleniaUPC" pitchFamily="18" charset="-34"/>
          </a:endParaRPr>
        </a:p>
      </dgm:t>
    </dgm:pt>
    <dgm:pt modelId="{A608E1C1-27CE-4A55-9F24-4ACD9451BFCD}" type="parTrans" cxnId="{D8FC1F4D-C5AC-4C62-BF87-39B952FA212B}">
      <dgm:prSet custT="1"/>
      <dgm:spPr/>
      <dgm:t>
        <a:bodyPr/>
        <a:lstStyle/>
        <a:p>
          <a:endParaRPr lang="th-TH" sz="2400">
            <a:solidFill>
              <a:srgbClr val="002060"/>
            </a:solidFill>
            <a:latin typeface="DilleniaUPC" pitchFamily="18" charset="-34"/>
            <a:cs typeface="DilleniaUPC" pitchFamily="18" charset="-34"/>
          </a:endParaRPr>
        </a:p>
      </dgm:t>
    </dgm:pt>
    <dgm:pt modelId="{66FA0CB9-5DE3-460D-927E-E43BBD350FDF}" type="sibTrans" cxnId="{D8FC1F4D-C5AC-4C62-BF87-39B952FA212B}">
      <dgm:prSet/>
      <dgm:spPr/>
      <dgm:t>
        <a:bodyPr/>
        <a:lstStyle/>
        <a:p>
          <a:endParaRPr lang="th-TH" sz="2400">
            <a:solidFill>
              <a:srgbClr val="002060"/>
            </a:solidFill>
            <a:latin typeface="DilleniaUPC" pitchFamily="18" charset="-34"/>
            <a:cs typeface="DilleniaUPC" pitchFamily="18" charset="-34"/>
          </a:endParaRPr>
        </a:p>
      </dgm:t>
    </dgm:pt>
    <dgm:pt modelId="{AD279DFE-19CC-4F94-9369-732011296F61}">
      <dgm:prSet phldrT="[Text]" custT="1"/>
      <dgm:spPr/>
      <dgm:t>
        <a:bodyPr/>
        <a:lstStyle/>
        <a:p>
          <a:pPr algn="l"/>
          <a:r>
            <a:rPr lang="th-TH" sz="2800" b="1" dirty="0" smtClean="0">
              <a:solidFill>
                <a:srgbClr val="002060"/>
              </a:solidFill>
              <a:latin typeface="DilleniaUPC" pitchFamily="18" charset="-34"/>
              <a:cs typeface="DilleniaUPC" pitchFamily="18" charset="-34"/>
            </a:rPr>
            <a:t>ปรับตาราง/</a:t>
          </a:r>
          <a:r>
            <a:rPr lang="th-TH" sz="2800" b="1" dirty="0" smtClean="0">
              <a:solidFill>
                <a:srgbClr val="FF0000"/>
              </a:solidFill>
              <a:latin typeface="DilleniaUPC" pitchFamily="18" charset="-34"/>
              <a:cs typeface="DilleniaUPC" pitchFamily="18" charset="-34"/>
            </a:rPr>
            <a:t>ปฏิทินชุมชน</a:t>
          </a:r>
          <a:endParaRPr lang="th-TH" sz="2800" b="1" dirty="0">
            <a:solidFill>
              <a:srgbClr val="FF0000"/>
            </a:solidFill>
            <a:latin typeface="DilleniaUPC" pitchFamily="18" charset="-34"/>
            <a:cs typeface="DilleniaUPC" pitchFamily="18" charset="-34"/>
          </a:endParaRPr>
        </a:p>
      </dgm:t>
    </dgm:pt>
    <dgm:pt modelId="{CF57B1D7-9A3A-45CB-A79C-159AEB9BDEF9}" type="parTrans" cxnId="{546B2FB9-AC70-46E9-B45A-AD1FC060CFA1}">
      <dgm:prSet custT="1"/>
      <dgm:spPr/>
      <dgm:t>
        <a:bodyPr/>
        <a:lstStyle/>
        <a:p>
          <a:endParaRPr lang="th-TH" sz="2400">
            <a:solidFill>
              <a:srgbClr val="002060"/>
            </a:solidFill>
            <a:latin typeface="DilleniaUPC" pitchFamily="18" charset="-34"/>
            <a:cs typeface="DilleniaUPC" pitchFamily="18" charset="-34"/>
          </a:endParaRPr>
        </a:p>
      </dgm:t>
    </dgm:pt>
    <dgm:pt modelId="{10E8FC38-DAF3-4D53-B891-2DF5E72383E7}" type="sibTrans" cxnId="{546B2FB9-AC70-46E9-B45A-AD1FC060CFA1}">
      <dgm:prSet/>
      <dgm:spPr/>
      <dgm:t>
        <a:bodyPr/>
        <a:lstStyle/>
        <a:p>
          <a:endParaRPr lang="th-TH" sz="2400">
            <a:solidFill>
              <a:srgbClr val="002060"/>
            </a:solidFill>
            <a:latin typeface="DilleniaUPC" pitchFamily="18" charset="-34"/>
            <a:cs typeface="DilleniaUPC" pitchFamily="18" charset="-34"/>
          </a:endParaRPr>
        </a:p>
      </dgm:t>
    </dgm:pt>
    <dgm:pt modelId="{41125A38-635D-45BD-A556-5F9A62F4C7B4}">
      <dgm:prSet phldrT="[ข้อความ]" custT="1"/>
      <dgm:spPr/>
      <dgm:t>
        <a:bodyPr/>
        <a:lstStyle/>
        <a:p>
          <a:pPr algn="l"/>
          <a:r>
            <a:rPr lang="th-TH" sz="2800" b="1" dirty="0" smtClean="0">
              <a:solidFill>
                <a:srgbClr val="002060"/>
              </a:solidFill>
              <a:latin typeface="DilleniaUPC" pitchFamily="18" charset="-34"/>
              <a:cs typeface="DilleniaUPC" pitchFamily="18" charset="-34"/>
            </a:rPr>
            <a:t>ปรับฐาน/ฝึกทักษะบันทึก</a:t>
          </a:r>
          <a:endParaRPr lang="th-TH" sz="2800" b="1" dirty="0">
            <a:solidFill>
              <a:srgbClr val="002060"/>
            </a:solidFill>
            <a:latin typeface="DilleniaUPC" pitchFamily="18" charset="-34"/>
            <a:cs typeface="DilleniaUPC" pitchFamily="18" charset="-34"/>
          </a:endParaRPr>
        </a:p>
      </dgm:t>
    </dgm:pt>
    <dgm:pt modelId="{49EC95EA-0381-47CF-87D4-0EB3D885F5E7}" type="parTrans" cxnId="{17CC1C45-32F5-4D1D-BE1D-B39BE6F2D5A5}">
      <dgm:prSet custT="1"/>
      <dgm:spPr/>
      <dgm:t>
        <a:bodyPr/>
        <a:lstStyle/>
        <a:p>
          <a:endParaRPr lang="th-TH" sz="2400">
            <a:solidFill>
              <a:srgbClr val="002060"/>
            </a:solidFill>
            <a:latin typeface="DilleniaUPC" pitchFamily="18" charset="-34"/>
            <a:cs typeface="DilleniaUPC" pitchFamily="18" charset="-34"/>
          </a:endParaRPr>
        </a:p>
      </dgm:t>
    </dgm:pt>
    <dgm:pt modelId="{9BA12CDC-75BA-4A0B-B9BC-4CE409EB8980}" type="sibTrans" cxnId="{17CC1C45-32F5-4D1D-BE1D-B39BE6F2D5A5}">
      <dgm:prSet/>
      <dgm:spPr/>
      <dgm:t>
        <a:bodyPr/>
        <a:lstStyle/>
        <a:p>
          <a:endParaRPr lang="th-TH" sz="2400">
            <a:solidFill>
              <a:srgbClr val="002060"/>
            </a:solidFill>
            <a:latin typeface="DilleniaUPC" pitchFamily="18" charset="-34"/>
            <a:cs typeface="DilleniaUPC" pitchFamily="18" charset="-34"/>
          </a:endParaRPr>
        </a:p>
      </dgm:t>
    </dgm:pt>
    <dgm:pt modelId="{BDE63CEB-418F-4C0B-8501-4C8D2F45DCF5}">
      <dgm:prSet phldrT="[ข้อความ]" custT="1"/>
      <dgm:spPr/>
      <dgm:t>
        <a:bodyPr/>
        <a:lstStyle/>
        <a:p>
          <a:r>
            <a:rPr lang="th-TH" sz="2800" b="1" dirty="0" smtClean="0">
              <a:solidFill>
                <a:srgbClr val="002060"/>
              </a:solidFill>
              <a:latin typeface="DilleniaUPC" pitchFamily="18" charset="-34"/>
              <a:cs typeface="DilleniaUPC" pitchFamily="18" charset="-34"/>
            </a:rPr>
            <a:t>ปริมาณงาน/คน</a:t>
          </a:r>
          <a:endParaRPr lang="th-TH" sz="2800" b="1" dirty="0">
            <a:solidFill>
              <a:srgbClr val="002060"/>
            </a:solidFill>
            <a:latin typeface="DilleniaUPC" pitchFamily="18" charset="-34"/>
            <a:cs typeface="DilleniaUPC" pitchFamily="18" charset="-34"/>
          </a:endParaRPr>
        </a:p>
      </dgm:t>
    </dgm:pt>
    <dgm:pt modelId="{15EAAB89-BC53-493E-AB07-FFE2BC5734BA}" type="parTrans" cxnId="{56C8EA7C-ECC0-4ADE-BD5E-05C2221BA1BA}">
      <dgm:prSet/>
      <dgm:spPr/>
      <dgm:t>
        <a:bodyPr/>
        <a:lstStyle/>
        <a:p>
          <a:endParaRPr lang="th-TH"/>
        </a:p>
      </dgm:t>
    </dgm:pt>
    <dgm:pt modelId="{1C0BFC76-D5D7-4E79-B265-8A950CE3FE2E}" type="sibTrans" cxnId="{56C8EA7C-ECC0-4ADE-BD5E-05C2221BA1BA}">
      <dgm:prSet/>
      <dgm:spPr/>
      <dgm:t>
        <a:bodyPr/>
        <a:lstStyle/>
        <a:p>
          <a:endParaRPr lang="th-TH"/>
        </a:p>
      </dgm:t>
    </dgm:pt>
    <dgm:pt modelId="{3E344531-2A2A-4383-BB80-66D616D5BDD9}">
      <dgm:prSet phldrT="[ข้อความ]" custT="1"/>
      <dgm:spPr/>
      <dgm:t>
        <a:bodyPr/>
        <a:lstStyle/>
        <a:p>
          <a:r>
            <a:rPr lang="th-TH" sz="2800" b="1" dirty="0" smtClean="0">
              <a:solidFill>
                <a:srgbClr val="FF0000"/>
              </a:solidFill>
              <a:latin typeface="DilleniaUPC" pitchFamily="18" charset="-34"/>
              <a:cs typeface="DilleniaUPC" pitchFamily="18" charset="-34"/>
            </a:rPr>
            <a:t>เครือข่ายชุมชน</a:t>
          </a:r>
          <a:endParaRPr lang="th-TH" sz="2800" b="1" dirty="0">
            <a:solidFill>
              <a:srgbClr val="FF0000"/>
            </a:solidFill>
            <a:latin typeface="DilleniaUPC" pitchFamily="18" charset="-34"/>
            <a:cs typeface="DilleniaUPC" pitchFamily="18" charset="-34"/>
          </a:endParaRPr>
        </a:p>
      </dgm:t>
    </dgm:pt>
    <dgm:pt modelId="{EF686319-8F91-4313-839D-05633F357749}" type="parTrans" cxnId="{BA4E026A-2635-497F-A700-B0D0A2B14654}">
      <dgm:prSet/>
      <dgm:spPr/>
      <dgm:t>
        <a:bodyPr/>
        <a:lstStyle/>
        <a:p>
          <a:endParaRPr lang="th-TH"/>
        </a:p>
      </dgm:t>
    </dgm:pt>
    <dgm:pt modelId="{F6B51D9D-8682-4B1D-80A6-6C57158031C9}" type="sibTrans" cxnId="{BA4E026A-2635-497F-A700-B0D0A2B14654}">
      <dgm:prSet/>
      <dgm:spPr/>
      <dgm:t>
        <a:bodyPr/>
        <a:lstStyle/>
        <a:p>
          <a:endParaRPr lang="th-TH"/>
        </a:p>
      </dgm:t>
    </dgm:pt>
    <dgm:pt modelId="{674C0FF3-B791-4BD1-9F11-0409A0CCDFFB}">
      <dgm:prSet phldrT="[ข้อความ]" custT="1"/>
      <dgm:spPr/>
      <dgm:t>
        <a:bodyPr/>
        <a:lstStyle/>
        <a:p>
          <a:r>
            <a:rPr lang="th-TH" sz="2800" b="1" smtClean="0">
              <a:solidFill>
                <a:srgbClr val="002060"/>
              </a:solidFill>
              <a:latin typeface="DilleniaUPC" pitchFamily="18" charset="-34"/>
              <a:cs typeface="DilleniaUPC" pitchFamily="18" charset="-34"/>
            </a:rPr>
            <a:t>ปัจจัย</a:t>
          </a:r>
          <a:r>
            <a:rPr lang="th-TH" sz="2800" b="1" dirty="0" smtClean="0">
              <a:solidFill>
                <a:srgbClr val="002060"/>
              </a:solidFill>
              <a:latin typeface="DilleniaUPC" pitchFamily="18" charset="-34"/>
              <a:cs typeface="DilleniaUPC" pitchFamily="18" charset="-34"/>
            </a:rPr>
            <a:t>ด้านข้อมูล</a:t>
          </a:r>
          <a:endParaRPr lang="th-TH"/>
        </a:p>
      </dgm:t>
    </dgm:pt>
    <dgm:pt modelId="{A7591207-C069-404D-A192-5C0992122EA4}" type="parTrans" cxnId="{5028CF8B-713D-4DB0-8086-BA153B2C6B0A}">
      <dgm:prSet/>
      <dgm:spPr/>
      <dgm:t>
        <a:bodyPr/>
        <a:lstStyle/>
        <a:p>
          <a:endParaRPr lang="th-TH"/>
        </a:p>
      </dgm:t>
    </dgm:pt>
    <dgm:pt modelId="{54E91FFC-33A7-4B56-AFC1-3D12A94A78E0}" type="sibTrans" cxnId="{5028CF8B-713D-4DB0-8086-BA153B2C6B0A}">
      <dgm:prSet/>
      <dgm:spPr/>
      <dgm:t>
        <a:bodyPr/>
        <a:lstStyle/>
        <a:p>
          <a:endParaRPr lang="th-TH"/>
        </a:p>
      </dgm:t>
    </dgm:pt>
    <dgm:pt modelId="{D3253AFA-F515-42AD-BFB7-582BE8E425AC}" type="pres">
      <dgm:prSet presAssocID="{7EA58D6B-426B-4B9A-A493-1171CDD1550C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th-TH"/>
        </a:p>
      </dgm:t>
    </dgm:pt>
    <dgm:pt modelId="{07A466DD-68AF-4949-80F2-9115DB4230F8}" type="pres">
      <dgm:prSet presAssocID="{702843A6-1343-4301-8714-260B8CDF4466}" presName="root1" presStyleCnt="0"/>
      <dgm:spPr/>
    </dgm:pt>
    <dgm:pt modelId="{2B80FA7F-40C8-4EB5-8C5A-D6ABFD67C489}" type="pres">
      <dgm:prSet presAssocID="{702843A6-1343-4301-8714-260B8CDF4466}" presName="LevelOneTextNode" presStyleLbl="node0" presStyleIdx="0" presStyleCnt="1" custScaleX="115993" custScaleY="310198" custLinFactNeighborX="3383" custLinFactNeighborY="-38876">
        <dgm:presLayoutVars>
          <dgm:chPref val="3"/>
        </dgm:presLayoutVars>
      </dgm:prSet>
      <dgm:spPr/>
      <dgm:t>
        <a:bodyPr/>
        <a:lstStyle/>
        <a:p>
          <a:endParaRPr lang="th-TH"/>
        </a:p>
      </dgm:t>
    </dgm:pt>
    <dgm:pt modelId="{72A6877A-9792-42F5-BE15-457BEC215123}" type="pres">
      <dgm:prSet presAssocID="{702843A6-1343-4301-8714-260B8CDF4466}" presName="level2hierChild" presStyleCnt="0"/>
      <dgm:spPr/>
    </dgm:pt>
    <dgm:pt modelId="{14CBB7C8-A350-4D42-951E-A890B41636B5}" type="pres">
      <dgm:prSet presAssocID="{4F84A07F-8615-4125-B9C8-8C61CF451BDD}" presName="conn2-1" presStyleLbl="parChTrans1D2" presStyleIdx="0" presStyleCnt="3"/>
      <dgm:spPr/>
      <dgm:t>
        <a:bodyPr/>
        <a:lstStyle/>
        <a:p>
          <a:endParaRPr lang="th-TH"/>
        </a:p>
      </dgm:t>
    </dgm:pt>
    <dgm:pt modelId="{CBB095CA-F8C3-4236-9526-FEC6E2448876}" type="pres">
      <dgm:prSet presAssocID="{4F84A07F-8615-4125-B9C8-8C61CF451BDD}" presName="connTx" presStyleLbl="parChTrans1D2" presStyleIdx="0" presStyleCnt="3"/>
      <dgm:spPr/>
      <dgm:t>
        <a:bodyPr/>
        <a:lstStyle/>
        <a:p>
          <a:endParaRPr lang="th-TH"/>
        </a:p>
      </dgm:t>
    </dgm:pt>
    <dgm:pt modelId="{3A6E6BC0-E8E9-4D90-9D82-BB9F572F0400}" type="pres">
      <dgm:prSet presAssocID="{15F8BB27-02DB-4AB4-8321-ECDB75C1D714}" presName="root2" presStyleCnt="0"/>
      <dgm:spPr/>
    </dgm:pt>
    <dgm:pt modelId="{C45CDE4B-C9EB-4A05-B059-41A19D8C7019}" type="pres">
      <dgm:prSet presAssocID="{15F8BB27-02DB-4AB4-8321-ECDB75C1D714}" presName="LevelTwoTextNode" presStyleLbl="node2" presStyleIdx="0" presStyleCnt="3" custScaleX="126535">
        <dgm:presLayoutVars>
          <dgm:chPref val="3"/>
        </dgm:presLayoutVars>
      </dgm:prSet>
      <dgm:spPr/>
      <dgm:t>
        <a:bodyPr/>
        <a:lstStyle/>
        <a:p>
          <a:endParaRPr lang="th-TH"/>
        </a:p>
      </dgm:t>
    </dgm:pt>
    <dgm:pt modelId="{D199B047-6C8F-4A49-AF48-B6D643808F83}" type="pres">
      <dgm:prSet presAssocID="{15F8BB27-02DB-4AB4-8321-ECDB75C1D714}" presName="level3hierChild" presStyleCnt="0"/>
      <dgm:spPr/>
    </dgm:pt>
    <dgm:pt modelId="{26C42587-7B04-4E83-BC6A-B7343F7D389E}" type="pres">
      <dgm:prSet presAssocID="{A450B3D2-7F56-4A33-91CB-C9ADE93AB179}" presName="conn2-1" presStyleLbl="parChTrans1D3" presStyleIdx="0" presStyleCnt="6"/>
      <dgm:spPr/>
      <dgm:t>
        <a:bodyPr/>
        <a:lstStyle/>
        <a:p>
          <a:endParaRPr lang="th-TH"/>
        </a:p>
      </dgm:t>
    </dgm:pt>
    <dgm:pt modelId="{310BF651-7E3C-4A72-9A3E-760D0931CE92}" type="pres">
      <dgm:prSet presAssocID="{A450B3D2-7F56-4A33-91CB-C9ADE93AB179}" presName="connTx" presStyleLbl="parChTrans1D3" presStyleIdx="0" presStyleCnt="6"/>
      <dgm:spPr/>
      <dgm:t>
        <a:bodyPr/>
        <a:lstStyle/>
        <a:p>
          <a:endParaRPr lang="th-TH"/>
        </a:p>
      </dgm:t>
    </dgm:pt>
    <dgm:pt modelId="{88EA5F24-990C-4B71-83EE-78A57FE1EA45}" type="pres">
      <dgm:prSet presAssocID="{7A1C3590-0328-4ADE-B9E7-15336475DA36}" presName="root2" presStyleCnt="0"/>
      <dgm:spPr/>
    </dgm:pt>
    <dgm:pt modelId="{48DA3004-521F-4E75-930A-7C845A4685E7}" type="pres">
      <dgm:prSet presAssocID="{7A1C3590-0328-4ADE-B9E7-15336475DA36}" presName="LevelTwoTextNode" presStyleLbl="node3" presStyleIdx="0" presStyleCnt="6" custScaleX="129252" custRadScaleRad="97421" custRadScaleInc="10437">
        <dgm:presLayoutVars>
          <dgm:chPref val="3"/>
        </dgm:presLayoutVars>
      </dgm:prSet>
      <dgm:spPr/>
      <dgm:t>
        <a:bodyPr/>
        <a:lstStyle/>
        <a:p>
          <a:endParaRPr lang="th-TH"/>
        </a:p>
      </dgm:t>
    </dgm:pt>
    <dgm:pt modelId="{20DE00DE-5A01-4742-8223-4BBD8DC02688}" type="pres">
      <dgm:prSet presAssocID="{7A1C3590-0328-4ADE-B9E7-15336475DA36}" presName="level3hierChild" presStyleCnt="0"/>
      <dgm:spPr/>
    </dgm:pt>
    <dgm:pt modelId="{73A76F77-6281-4777-8E6F-C35A908D7315}" type="pres">
      <dgm:prSet presAssocID="{E3BF95E0-0F09-48E2-BC4B-991E3899C592}" presName="conn2-1" presStyleLbl="parChTrans1D4" presStyleIdx="0" presStyleCnt="6"/>
      <dgm:spPr/>
      <dgm:t>
        <a:bodyPr/>
        <a:lstStyle/>
        <a:p>
          <a:endParaRPr lang="th-TH"/>
        </a:p>
      </dgm:t>
    </dgm:pt>
    <dgm:pt modelId="{0CD21BDC-39DD-4CCB-80DD-B5A1CB209BDC}" type="pres">
      <dgm:prSet presAssocID="{E3BF95E0-0F09-48E2-BC4B-991E3899C592}" presName="connTx" presStyleLbl="parChTrans1D4" presStyleIdx="0" presStyleCnt="6"/>
      <dgm:spPr/>
      <dgm:t>
        <a:bodyPr/>
        <a:lstStyle/>
        <a:p>
          <a:endParaRPr lang="th-TH"/>
        </a:p>
      </dgm:t>
    </dgm:pt>
    <dgm:pt modelId="{4EE21C92-212D-4BC0-B39D-401C27EEC9E5}" type="pres">
      <dgm:prSet presAssocID="{DB93DDA2-344E-42B3-9F19-B404535FACFA}" presName="root2" presStyleCnt="0"/>
      <dgm:spPr/>
    </dgm:pt>
    <dgm:pt modelId="{D5AC32E3-1B82-44AF-AD2C-29FFD549D60C}" type="pres">
      <dgm:prSet presAssocID="{DB93DDA2-344E-42B3-9F19-B404535FACFA}" presName="LevelTwoTextNode" presStyleLbl="node4" presStyleIdx="0" presStyleCnt="6" custScaleX="230236">
        <dgm:presLayoutVars>
          <dgm:chPref val="3"/>
        </dgm:presLayoutVars>
      </dgm:prSet>
      <dgm:spPr/>
      <dgm:t>
        <a:bodyPr/>
        <a:lstStyle/>
        <a:p>
          <a:endParaRPr lang="th-TH"/>
        </a:p>
      </dgm:t>
    </dgm:pt>
    <dgm:pt modelId="{7AA1FE40-DF47-4A1D-B702-17862DB2763C}" type="pres">
      <dgm:prSet presAssocID="{DB93DDA2-344E-42B3-9F19-B404535FACFA}" presName="level3hierChild" presStyleCnt="0"/>
      <dgm:spPr/>
    </dgm:pt>
    <dgm:pt modelId="{CE023F33-658D-4853-B411-76EC9073B03B}" type="pres">
      <dgm:prSet presAssocID="{DDE03E61-7D48-47F3-92E0-1A1C9B77A5F6}" presName="conn2-1" presStyleLbl="parChTrans1D3" presStyleIdx="1" presStyleCnt="6"/>
      <dgm:spPr/>
      <dgm:t>
        <a:bodyPr/>
        <a:lstStyle/>
        <a:p>
          <a:endParaRPr lang="th-TH"/>
        </a:p>
      </dgm:t>
    </dgm:pt>
    <dgm:pt modelId="{2C81A814-2988-4CE1-A76D-8DE2007D4E96}" type="pres">
      <dgm:prSet presAssocID="{DDE03E61-7D48-47F3-92E0-1A1C9B77A5F6}" presName="connTx" presStyleLbl="parChTrans1D3" presStyleIdx="1" presStyleCnt="6"/>
      <dgm:spPr/>
      <dgm:t>
        <a:bodyPr/>
        <a:lstStyle/>
        <a:p>
          <a:endParaRPr lang="th-TH"/>
        </a:p>
      </dgm:t>
    </dgm:pt>
    <dgm:pt modelId="{DD647E24-7906-4B75-AF27-1EB09AA66EBB}" type="pres">
      <dgm:prSet presAssocID="{C4DBEB09-2845-4223-9391-28BB886C9EB8}" presName="root2" presStyleCnt="0"/>
      <dgm:spPr/>
    </dgm:pt>
    <dgm:pt modelId="{B1F475E7-244F-45F3-8133-AC13BCAADFFF}" type="pres">
      <dgm:prSet presAssocID="{C4DBEB09-2845-4223-9391-28BB886C9EB8}" presName="LevelTwoTextNode" presStyleLbl="node3" presStyleIdx="1" presStyleCnt="6" custScaleX="128019">
        <dgm:presLayoutVars>
          <dgm:chPref val="3"/>
        </dgm:presLayoutVars>
      </dgm:prSet>
      <dgm:spPr/>
      <dgm:t>
        <a:bodyPr/>
        <a:lstStyle/>
        <a:p>
          <a:endParaRPr lang="th-TH"/>
        </a:p>
      </dgm:t>
    </dgm:pt>
    <dgm:pt modelId="{5F0CF968-02FC-41E7-A4B8-8D97328CBDBB}" type="pres">
      <dgm:prSet presAssocID="{C4DBEB09-2845-4223-9391-28BB886C9EB8}" presName="level3hierChild" presStyleCnt="0"/>
      <dgm:spPr/>
    </dgm:pt>
    <dgm:pt modelId="{2EDC4734-DDF4-442F-A427-C46E16840715}" type="pres">
      <dgm:prSet presAssocID="{ED5201B4-9E30-4EC1-8CFB-174124B400F3}" presName="conn2-1" presStyleLbl="parChTrans1D4" presStyleIdx="1" presStyleCnt="6"/>
      <dgm:spPr/>
      <dgm:t>
        <a:bodyPr/>
        <a:lstStyle/>
        <a:p>
          <a:endParaRPr lang="th-TH"/>
        </a:p>
      </dgm:t>
    </dgm:pt>
    <dgm:pt modelId="{BA1AD2BA-89EF-49C8-A60D-9959AA60A1B8}" type="pres">
      <dgm:prSet presAssocID="{ED5201B4-9E30-4EC1-8CFB-174124B400F3}" presName="connTx" presStyleLbl="parChTrans1D4" presStyleIdx="1" presStyleCnt="6"/>
      <dgm:spPr/>
      <dgm:t>
        <a:bodyPr/>
        <a:lstStyle/>
        <a:p>
          <a:endParaRPr lang="th-TH"/>
        </a:p>
      </dgm:t>
    </dgm:pt>
    <dgm:pt modelId="{2E6ABB93-18C0-4ED6-9F73-453502942A92}" type="pres">
      <dgm:prSet presAssocID="{E8E4BE76-6D95-4E48-AEE2-4DE46A25D7E7}" presName="root2" presStyleCnt="0"/>
      <dgm:spPr/>
    </dgm:pt>
    <dgm:pt modelId="{49FD56C5-55FE-4C56-84D7-6865AF0E7860}" type="pres">
      <dgm:prSet presAssocID="{E8E4BE76-6D95-4E48-AEE2-4DE46A25D7E7}" presName="LevelTwoTextNode" presStyleLbl="node4" presStyleIdx="1" presStyleCnt="6" custScaleX="228752" custScaleY="79716" custLinFactNeighborY="-11546">
        <dgm:presLayoutVars>
          <dgm:chPref val="3"/>
        </dgm:presLayoutVars>
      </dgm:prSet>
      <dgm:spPr/>
      <dgm:t>
        <a:bodyPr/>
        <a:lstStyle/>
        <a:p>
          <a:endParaRPr lang="th-TH"/>
        </a:p>
      </dgm:t>
    </dgm:pt>
    <dgm:pt modelId="{B6B433CE-8B88-4E91-A585-FDA3E3360203}" type="pres">
      <dgm:prSet presAssocID="{E8E4BE76-6D95-4E48-AEE2-4DE46A25D7E7}" presName="level3hierChild" presStyleCnt="0"/>
      <dgm:spPr/>
    </dgm:pt>
    <dgm:pt modelId="{8F907F6F-11AD-41B5-AD5F-5E67ED770812}" type="pres">
      <dgm:prSet presAssocID="{98A19E80-AEC7-42A0-A72F-6236B3C0CD4A}" presName="conn2-1" presStyleLbl="parChTrans1D3" presStyleIdx="2" presStyleCnt="6"/>
      <dgm:spPr/>
      <dgm:t>
        <a:bodyPr/>
        <a:lstStyle/>
        <a:p>
          <a:endParaRPr lang="th-TH"/>
        </a:p>
      </dgm:t>
    </dgm:pt>
    <dgm:pt modelId="{6BEF073D-D565-4310-BE64-553C544421FA}" type="pres">
      <dgm:prSet presAssocID="{98A19E80-AEC7-42A0-A72F-6236B3C0CD4A}" presName="connTx" presStyleLbl="parChTrans1D3" presStyleIdx="2" presStyleCnt="6"/>
      <dgm:spPr/>
      <dgm:t>
        <a:bodyPr/>
        <a:lstStyle/>
        <a:p>
          <a:endParaRPr lang="th-TH"/>
        </a:p>
      </dgm:t>
    </dgm:pt>
    <dgm:pt modelId="{29F03FA4-FA16-42F0-937B-3C2D7832B7A2}" type="pres">
      <dgm:prSet presAssocID="{0696C41F-A1F6-4793-9BD6-300E519B6CB9}" presName="root2" presStyleCnt="0"/>
      <dgm:spPr/>
    </dgm:pt>
    <dgm:pt modelId="{A6D33126-2737-4D52-9105-3930E0ACD436}" type="pres">
      <dgm:prSet presAssocID="{0696C41F-A1F6-4793-9BD6-300E519B6CB9}" presName="LevelTwoTextNode" presStyleLbl="node3" presStyleIdx="2" presStyleCnt="6" custScaleX="128020" custLinFactNeighborX="5382" custLinFactNeighborY="-16199">
        <dgm:presLayoutVars>
          <dgm:chPref val="3"/>
        </dgm:presLayoutVars>
      </dgm:prSet>
      <dgm:spPr/>
      <dgm:t>
        <a:bodyPr/>
        <a:lstStyle/>
        <a:p>
          <a:endParaRPr lang="th-TH"/>
        </a:p>
      </dgm:t>
    </dgm:pt>
    <dgm:pt modelId="{D57D607F-2CD8-4E61-9ACA-78AB705E5E29}" type="pres">
      <dgm:prSet presAssocID="{0696C41F-A1F6-4793-9BD6-300E519B6CB9}" presName="level3hierChild" presStyleCnt="0"/>
      <dgm:spPr/>
    </dgm:pt>
    <dgm:pt modelId="{54374C19-6BE4-4769-92CA-9C24FAA04B86}" type="pres">
      <dgm:prSet presAssocID="{A608E1C1-27CE-4A55-9F24-4ACD9451BFCD}" presName="conn2-1" presStyleLbl="parChTrans1D4" presStyleIdx="2" presStyleCnt="6"/>
      <dgm:spPr/>
      <dgm:t>
        <a:bodyPr/>
        <a:lstStyle/>
        <a:p>
          <a:endParaRPr lang="th-TH"/>
        </a:p>
      </dgm:t>
    </dgm:pt>
    <dgm:pt modelId="{3490A612-9B58-4666-9F77-179EED07495F}" type="pres">
      <dgm:prSet presAssocID="{A608E1C1-27CE-4A55-9F24-4ACD9451BFCD}" presName="connTx" presStyleLbl="parChTrans1D4" presStyleIdx="2" presStyleCnt="6"/>
      <dgm:spPr/>
      <dgm:t>
        <a:bodyPr/>
        <a:lstStyle/>
        <a:p>
          <a:endParaRPr lang="th-TH"/>
        </a:p>
      </dgm:t>
    </dgm:pt>
    <dgm:pt modelId="{F68F63B1-2AA7-4C14-BD62-39118D7F5AA2}" type="pres">
      <dgm:prSet presAssocID="{86A8EE4C-8A62-4A5B-AFA5-AF02513CA3CC}" presName="root2" presStyleCnt="0"/>
      <dgm:spPr/>
    </dgm:pt>
    <dgm:pt modelId="{9CB3A12B-54CA-46B6-89B6-D51DD065BDDF}" type="pres">
      <dgm:prSet presAssocID="{86A8EE4C-8A62-4A5B-AFA5-AF02513CA3CC}" presName="LevelTwoTextNode" presStyleLbl="node4" presStyleIdx="2" presStyleCnt="6" custScaleX="266190" custScaleY="165017">
        <dgm:presLayoutVars>
          <dgm:chPref val="3"/>
        </dgm:presLayoutVars>
      </dgm:prSet>
      <dgm:spPr/>
      <dgm:t>
        <a:bodyPr/>
        <a:lstStyle/>
        <a:p>
          <a:endParaRPr lang="th-TH"/>
        </a:p>
      </dgm:t>
    </dgm:pt>
    <dgm:pt modelId="{F3588A8D-C23B-4D81-9A5F-587E8E0BFC00}" type="pres">
      <dgm:prSet presAssocID="{86A8EE4C-8A62-4A5B-AFA5-AF02513CA3CC}" presName="level3hierChild" presStyleCnt="0"/>
      <dgm:spPr/>
    </dgm:pt>
    <dgm:pt modelId="{E0E3D97B-A7E8-4EF4-BD07-6FE0F39D7916}" type="pres">
      <dgm:prSet presAssocID="{5CC8EB46-3AAA-4A66-A846-71416B65E806}" presName="conn2-1" presStyleLbl="parChTrans1D3" presStyleIdx="3" presStyleCnt="6"/>
      <dgm:spPr/>
      <dgm:t>
        <a:bodyPr/>
        <a:lstStyle/>
        <a:p>
          <a:endParaRPr lang="th-TH"/>
        </a:p>
      </dgm:t>
    </dgm:pt>
    <dgm:pt modelId="{647E9CE0-C51C-46EF-94EF-F1FA64B6CE91}" type="pres">
      <dgm:prSet presAssocID="{5CC8EB46-3AAA-4A66-A846-71416B65E806}" presName="connTx" presStyleLbl="parChTrans1D3" presStyleIdx="3" presStyleCnt="6"/>
      <dgm:spPr/>
      <dgm:t>
        <a:bodyPr/>
        <a:lstStyle/>
        <a:p>
          <a:endParaRPr lang="th-TH"/>
        </a:p>
      </dgm:t>
    </dgm:pt>
    <dgm:pt modelId="{3F92B9E1-8E2F-4B81-9E97-E78155C86C6A}" type="pres">
      <dgm:prSet presAssocID="{EC2D8E11-C12C-424E-869E-458172F35EE3}" presName="root2" presStyleCnt="0"/>
      <dgm:spPr/>
    </dgm:pt>
    <dgm:pt modelId="{8F1D6BCF-7A0C-4CAD-B06F-17640DCEB200}" type="pres">
      <dgm:prSet presAssocID="{EC2D8E11-C12C-424E-869E-458172F35EE3}" presName="LevelTwoTextNode" presStyleLbl="node3" presStyleIdx="3" presStyleCnt="6" custScaleX="126654" custLinFactNeighborX="7687" custLinFactNeighborY="-32398">
        <dgm:presLayoutVars>
          <dgm:chPref val="3"/>
        </dgm:presLayoutVars>
      </dgm:prSet>
      <dgm:spPr/>
      <dgm:t>
        <a:bodyPr/>
        <a:lstStyle/>
        <a:p>
          <a:endParaRPr lang="th-TH"/>
        </a:p>
      </dgm:t>
    </dgm:pt>
    <dgm:pt modelId="{EA34FA64-32D4-47E3-9A2F-C93E56C00D81}" type="pres">
      <dgm:prSet presAssocID="{EC2D8E11-C12C-424E-869E-458172F35EE3}" presName="level3hierChild" presStyleCnt="0"/>
      <dgm:spPr/>
    </dgm:pt>
    <dgm:pt modelId="{3513E81E-AA67-41BE-85A0-98512E7C9424}" type="pres">
      <dgm:prSet presAssocID="{CF57B1D7-9A3A-45CB-A79C-159AEB9BDEF9}" presName="conn2-1" presStyleLbl="parChTrans1D4" presStyleIdx="3" presStyleCnt="6"/>
      <dgm:spPr/>
      <dgm:t>
        <a:bodyPr/>
        <a:lstStyle/>
        <a:p>
          <a:endParaRPr lang="th-TH"/>
        </a:p>
      </dgm:t>
    </dgm:pt>
    <dgm:pt modelId="{6A28A040-8157-4EA1-8838-9D7131C89AC9}" type="pres">
      <dgm:prSet presAssocID="{CF57B1D7-9A3A-45CB-A79C-159AEB9BDEF9}" presName="connTx" presStyleLbl="parChTrans1D4" presStyleIdx="3" presStyleCnt="6"/>
      <dgm:spPr/>
      <dgm:t>
        <a:bodyPr/>
        <a:lstStyle/>
        <a:p>
          <a:endParaRPr lang="th-TH"/>
        </a:p>
      </dgm:t>
    </dgm:pt>
    <dgm:pt modelId="{9BA251AE-C48F-4FA5-BA88-87E7E2443629}" type="pres">
      <dgm:prSet presAssocID="{AD279DFE-19CC-4F94-9369-732011296F61}" presName="root2" presStyleCnt="0"/>
      <dgm:spPr/>
    </dgm:pt>
    <dgm:pt modelId="{22003C2D-BFB9-4D40-9522-01B943A79B3C}" type="pres">
      <dgm:prSet presAssocID="{AD279DFE-19CC-4F94-9369-732011296F61}" presName="LevelTwoTextNode" presStyleLbl="node4" presStyleIdx="3" presStyleCnt="6" custScaleX="222411" custLinFactNeighborX="6667">
        <dgm:presLayoutVars>
          <dgm:chPref val="3"/>
        </dgm:presLayoutVars>
      </dgm:prSet>
      <dgm:spPr/>
      <dgm:t>
        <a:bodyPr/>
        <a:lstStyle/>
        <a:p>
          <a:endParaRPr lang="th-TH"/>
        </a:p>
      </dgm:t>
    </dgm:pt>
    <dgm:pt modelId="{BCE4FF4F-C9AC-466A-BE83-A27EEF95E987}" type="pres">
      <dgm:prSet presAssocID="{AD279DFE-19CC-4F94-9369-732011296F61}" presName="level3hierChild" presStyleCnt="0"/>
      <dgm:spPr/>
    </dgm:pt>
    <dgm:pt modelId="{1B397E2C-83F5-4BAD-9C21-81B41927B5CF}" type="pres">
      <dgm:prSet presAssocID="{4F8B4390-DF90-411D-A6B0-D02DA60B57F3}" presName="conn2-1" presStyleLbl="parChTrans1D2" presStyleIdx="1" presStyleCnt="3"/>
      <dgm:spPr/>
      <dgm:t>
        <a:bodyPr/>
        <a:lstStyle/>
        <a:p>
          <a:endParaRPr lang="th-TH"/>
        </a:p>
      </dgm:t>
    </dgm:pt>
    <dgm:pt modelId="{68B511F7-8060-4DAA-9764-8AB3B6BE3AC0}" type="pres">
      <dgm:prSet presAssocID="{4F8B4390-DF90-411D-A6B0-D02DA60B57F3}" presName="connTx" presStyleLbl="parChTrans1D2" presStyleIdx="1" presStyleCnt="3"/>
      <dgm:spPr/>
      <dgm:t>
        <a:bodyPr/>
        <a:lstStyle/>
        <a:p>
          <a:endParaRPr lang="th-TH"/>
        </a:p>
      </dgm:t>
    </dgm:pt>
    <dgm:pt modelId="{B60720F1-A49F-4093-8203-13DC8D5F6DD2}" type="pres">
      <dgm:prSet presAssocID="{FB7D2D17-A357-4C57-BDA1-E7B332DD935F}" presName="root2" presStyleCnt="0"/>
      <dgm:spPr/>
    </dgm:pt>
    <dgm:pt modelId="{47018B34-74DA-4EC4-B351-103636172AA0}" type="pres">
      <dgm:prSet presAssocID="{FB7D2D17-A357-4C57-BDA1-E7B332DD935F}" presName="LevelTwoTextNode" presStyleLbl="node2" presStyleIdx="1" presStyleCnt="3" custScaleX="132492">
        <dgm:presLayoutVars>
          <dgm:chPref val="3"/>
        </dgm:presLayoutVars>
      </dgm:prSet>
      <dgm:spPr/>
      <dgm:t>
        <a:bodyPr/>
        <a:lstStyle/>
        <a:p>
          <a:endParaRPr lang="th-TH"/>
        </a:p>
      </dgm:t>
    </dgm:pt>
    <dgm:pt modelId="{8ECFD500-FCB4-42D2-90D2-1E629A6C9521}" type="pres">
      <dgm:prSet presAssocID="{FB7D2D17-A357-4C57-BDA1-E7B332DD935F}" presName="level3hierChild" presStyleCnt="0"/>
      <dgm:spPr/>
    </dgm:pt>
    <dgm:pt modelId="{E3AF2355-7278-4B8E-8F5C-B2C7432E136D}" type="pres">
      <dgm:prSet presAssocID="{15EAAB89-BC53-493E-AB07-FFE2BC5734BA}" presName="conn2-1" presStyleLbl="parChTrans1D3" presStyleIdx="4" presStyleCnt="6"/>
      <dgm:spPr/>
    </dgm:pt>
    <dgm:pt modelId="{EBED8CC0-00C8-4456-ACBB-C36AE98D1D50}" type="pres">
      <dgm:prSet presAssocID="{15EAAB89-BC53-493E-AB07-FFE2BC5734BA}" presName="connTx" presStyleLbl="parChTrans1D3" presStyleIdx="4" presStyleCnt="6"/>
      <dgm:spPr/>
    </dgm:pt>
    <dgm:pt modelId="{15437CD3-3E78-415D-A70D-DD2F808FF805}" type="pres">
      <dgm:prSet presAssocID="{BDE63CEB-418F-4C0B-8501-4C8D2F45DCF5}" presName="root2" presStyleCnt="0"/>
      <dgm:spPr/>
    </dgm:pt>
    <dgm:pt modelId="{F44B7D77-F077-41E8-8070-D592058AAC5F}" type="pres">
      <dgm:prSet presAssocID="{BDE63CEB-418F-4C0B-8501-4C8D2F45DCF5}" presName="LevelTwoTextNode" presStyleLbl="node3" presStyleIdx="4" presStyleCnt="6">
        <dgm:presLayoutVars>
          <dgm:chPref val="3"/>
        </dgm:presLayoutVars>
      </dgm:prSet>
      <dgm:spPr/>
      <dgm:t>
        <a:bodyPr/>
        <a:lstStyle/>
        <a:p>
          <a:endParaRPr lang="th-TH"/>
        </a:p>
      </dgm:t>
    </dgm:pt>
    <dgm:pt modelId="{33A1B2CA-6C1D-45DE-B34D-8ECF4F7831A0}" type="pres">
      <dgm:prSet presAssocID="{BDE63CEB-418F-4C0B-8501-4C8D2F45DCF5}" presName="level3hierChild" presStyleCnt="0"/>
      <dgm:spPr/>
    </dgm:pt>
    <dgm:pt modelId="{551F916C-204A-41ED-AB72-05DD6299D7ED}" type="pres">
      <dgm:prSet presAssocID="{EF686319-8F91-4313-839D-05633F357749}" presName="conn2-1" presStyleLbl="parChTrans1D4" presStyleIdx="4" presStyleCnt="6"/>
      <dgm:spPr/>
    </dgm:pt>
    <dgm:pt modelId="{A8A4DC1B-F778-4407-8F4C-6E03B7A59380}" type="pres">
      <dgm:prSet presAssocID="{EF686319-8F91-4313-839D-05633F357749}" presName="connTx" presStyleLbl="parChTrans1D4" presStyleIdx="4" presStyleCnt="6"/>
      <dgm:spPr/>
    </dgm:pt>
    <dgm:pt modelId="{ED373C64-A516-4017-ACE7-C01300D3EC51}" type="pres">
      <dgm:prSet presAssocID="{3E344531-2A2A-4383-BB80-66D616D5BDD9}" presName="root2" presStyleCnt="0"/>
      <dgm:spPr/>
    </dgm:pt>
    <dgm:pt modelId="{D5F290E6-8489-431E-98AB-D9DEF083D61A}" type="pres">
      <dgm:prSet presAssocID="{3E344531-2A2A-4383-BB80-66D616D5BDD9}" presName="LevelTwoTextNode" presStyleLbl="node4" presStyleIdx="4" presStyleCnt="6">
        <dgm:presLayoutVars>
          <dgm:chPref val="3"/>
        </dgm:presLayoutVars>
      </dgm:prSet>
      <dgm:spPr/>
      <dgm:t>
        <a:bodyPr/>
        <a:lstStyle/>
        <a:p>
          <a:endParaRPr lang="th-TH"/>
        </a:p>
      </dgm:t>
    </dgm:pt>
    <dgm:pt modelId="{8155B129-3303-4888-B2F6-6CEBBDC4ADFC}" type="pres">
      <dgm:prSet presAssocID="{3E344531-2A2A-4383-BB80-66D616D5BDD9}" presName="level3hierChild" presStyleCnt="0"/>
      <dgm:spPr/>
    </dgm:pt>
    <dgm:pt modelId="{A7044372-F3A5-48C9-8E8E-55B769E61880}" type="pres">
      <dgm:prSet presAssocID="{A7591207-C069-404D-A192-5C0992122EA4}" presName="conn2-1" presStyleLbl="parChTrans1D2" presStyleIdx="2" presStyleCnt="3"/>
      <dgm:spPr/>
    </dgm:pt>
    <dgm:pt modelId="{523578D0-D814-4B6E-AC68-E67E00271CC2}" type="pres">
      <dgm:prSet presAssocID="{A7591207-C069-404D-A192-5C0992122EA4}" presName="connTx" presStyleLbl="parChTrans1D2" presStyleIdx="2" presStyleCnt="3"/>
      <dgm:spPr/>
    </dgm:pt>
    <dgm:pt modelId="{973836AC-0A92-48B5-B638-0CA51D5C1644}" type="pres">
      <dgm:prSet presAssocID="{674C0FF3-B791-4BD1-9F11-0409A0CCDFFB}" presName="root2" presStyleCnt="0"/>
      <dgm:spPr/>
    </dgm:pt>
    <dgm:pt modelId="{E61D36B8-D6E2-40E8-9BA3-BE2B803B1F66}" type="pres">
      <dgm:prSet presAssocID="{674C0FF3-B791-4BD1-9F11-0409A0CCDFFB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th-TH"/>
        </a:p>
      </dgm:t>
    </dgm:pt>
    <dgm:pt modelId="{91E4DBA6-48B4-404E-821E-448DB51ED444}" type="pres">
      <dgm:prSet presAssocID="{674C0FF3-B791-4BD1-9F11-0409A0CCDFFB}" presName="level3hierChild" presStyleCnt="0"/>
      <dgm:spPr/>
    </dgm:pt>
    <dgm:pt modelId="{2E906867-29E2-4C51-9990-F857AEB49AE3}" type="pres">
      <dgm:prSet presAssocID="{A98D330D-4C41-43B8-B3AF-722BF16671F0}" presName="conn2-1" presStyleLbl="parChTrans1D3" presStyleIdx="5" presStyleCnt="6"/>
      <dgm:spPr/>
      <dgm:t>
        <a:bodyPr/>
        <a:lstStyle/>
        <a:p>
          <a:endParaRPr lang="th-TH"/>
        </a:p>
      </dgm:t>
    </dgm:pt>
    <dgm:pt modelId="{22483CAA-ED20-4A63-912F-3C33FD2F71DD}" type="pres">
      <dgm:prSet presAssocID="{A98D330D-4C41-43B8-B3AF-722BF16671F0}" presName="connTx" presStyleLbl="parChTrans1D3" presStyleIdx="5" presStyleCnt="6"/>
      <dgm:spPr/>
      <dgm:t>
        <a:bodyPr/>
        <a:lstStyle/>
        <a:p>
          <a:endParaRPr lang="th-TH"/>
        </a:p>
      </dgm:t>
    </dgm:pt>
    <dgm:pt modelId="{02413F31-B3AC-40EC-A603-DA5233340960}" type="pres">
      <dgm:prSet presAssocID="{5BCA42DE-447C-4DF8-B7A9-91F2F9B67720}" presName="root2" presStyleCnt="0"/>
      <dgm:spPr/>
    </dgm:pt>
    <dgm:pt modelId="{088DFCF5-5023-45DF-8F2B-35F59E9413A2}" type="pres">
      <dgm:prSet presAssocID="{5BCA42DE-447C-4DF8-B7A9-91F2F9B67720}" presName="LevelTwoTextNode" presStyleLbl="node3" presStyleIdx="5" presStyleCnt="6" custScaleX="127716">
        <dgm:presLayoutVars>
          <dgm:chPref val="3"/>
        </dgm:presLayoutVars>
      </dgm:prSet>
      <dgm:spPr/>
      <dgm:t>
        <a:bodyPr/>
        <a:lstStyle/>
        <a:p>
          <a:endParaRPr lang="th-TH"/>
        </a:p>
      </dgm:t>
    </dgm:pt>
    <dgm:pt modelId="{BFBCDEF7-79E4-4B20-8F95-AE9327C98950}" type="pres">
      <dgm:prSet presAssocID="{5BCA42DE-447C-4DF8-B7A9-91F2F9B67720}" presName="level3hierChild" presStyleCnt="0"/>
      <dgm:spPr/>
    </dgm:pt>
    <dgm:pt modelId="{51A5BD08-F142-4DB9-BF36-FD4F727D2275}" type="pres">
      <dgm:prSet presAssocID="{49EC95EA-0381-47CF-87D4-0EB3D885F5E7}" presName="conn2-1" presStyleLbl="parChTrans1D4" presStyleIdx="5" presStyleCnt="6"/>
      <dgm:spPr/>
      <dgm:t>
        <a:bodyPr/>
        <a:lstStyle/>
        <a:p>
          <a:endParaRPr lang="th-TH"/>
        </a:p>
      </dgm:t>
    </dgm:pt>
    <dgm:pt modelId="{E872F50B-B1F2-4A78-B69D-CC2EDFF0E934}" type="pres">
      <dgm:prSet presAssocID="{49EC95EA-0381-47CF-87D4-0EB3D885F5E7}" presName="connTx" presStyleLbl="parChTrans1D4" presStyleIdx="5" presStyleCnt="6"/>
      <dgm:spPr/>
      <dgm:t>
        <a:bodyPr/>
        <a:lstStyle/>
        <a:p>
          <a:endParaRPr lang="th-TH"/>
        </a:p>
      </dgm:t>
    </dgm:pt>
    <dgm:pt modelId="{669608CA-98EE-409A-B68A-328C8189A773}" type="pres">
      <dgm:prSet presAssocID="{41125A38-635D-45BD-A556-5F9A62F4C7B4}" presName="root2" presStyleCnt="0"/>
      <dgm:spPr/>
    </dgm:pt>
    <dgm:pt modelId="{54099F62-8FCB-4CA0-A72C-78727431F61F}" type="pres">
      <dgm:prSet presAssocID="{41125A38-635D-45BD-A556-5F9A62F4C7B4}" presName="LevelTwoTextNode" presStyleLbl="node4" presStyleIdx="5" presStyleCnt="6" custScaleX="222049">
        <dgm:presLayoutVars>
          <dgm:chPref val="3"/>
        </dgm:presLayoutVars>
      </dgm:prSet>
      <dgm:spPr/>
      <dgm:t>
        <a:bodyPr/>
        <a:lstStyle/>
        <a:p>
          <a:endParaRPr lang="th-TH"/>
        </a:p>
      </dgm:t>
    </dgm:pt>
    <dgm:pt modelId="{EA1D415D-DAEB-442B-9FBB-F5FA492EDCD1}" type="pres">
      <dgm:prSet presAssocID="{41125A38-635D-45BD-A556-5F9A62F4C7B4}" presName="level3hierChild" presStyleCnt="0"/>
      <dgm:spPr/>
    </dgm:pt>
  </dgm:ptLst>
  <dgm:cxnLst>
    <dgm:cxn modelId="{D8FC1F4D-C5AC-4C62-BF87-39B952FA212B}" srcId="{0696C41F-A1F6-4793-9BD6-300E519B6CB9}" destId="{86A8EE4C-8A62-4A5B-AFA5-AF02513CA3CC}" srcOrd="0" destOrd="0" parTransId="{A608E1C1-27CE-4A55-9F24-4ACD9451BFCD}" sibTransId="{66FA0CB9-5DE3-460D-927E-E43BBD350FDF}"/>
    <dgm:cxn modelId="{CA5DDEB8-2417-4306-BB93-8B0DF5ADEBC1}" type="presOf" srcId="{E3BF95E0-0F09-48E2-BC4B-991E3899C592}" destId="{73A76F77-6281-4777-8E6F-C35A908D7315}" srcOrd="0" destOrd="0" presId="urn:microsoft.com/office/officeart/2005/8/layout/hierarchy2"/>
    <dgm:cxn modelId="{790736E5-A02E-4EE1-9D24-AEDA844A95BC}" type="presOf" srcId="{4F84A07F-8615-4125-B9C8-8C61CF451BDD}" destId="{CBB095CA-F8C3-4236-9526-FEC6E2448876}" srcOrd="1" destOrd="0" presId="urn:microsoft.com/office/officeart/2005/8/layout/hierarchy2"/>
    <dgm:cxn modelId="{C2AD4B7F-DE9C-455B-AE4B-6B5168C60BF1}" type="presOf" srcId="{15EAAB89-BC53-493E-AB07-FFE2BC5734BA}" destId="{E3AF2355-7278-4B8E-8F5C-B2C7432E136D}" srcOrd="0" destOrd="0" presId="urn:microsoft.com/office/officeart/2005/8/layout/hierarchy2"/>
    <dgm:cxn modelId="{5B77C51E-455C-4578-B72D-23F4D456EAB9}" type="presOf" srcId="{C4DBEB09-2845-4223-9391-28BB886C9EB8}" destId="{B1F475E7-244F-45F3-8133-AC13BCAADFFF}" srcOrd="0" destOrd="0" presId="urn:microsoft.com/office/officeart/2005/8/layout/hierarchy2"/>
    <dgm:cxn modelId="{DADC68ED-B1CD-4837-99E5-82B6BDE10FE5}" srcId="{702843A6-1343-4301-8714-260B8CDF4466}" destId="{15F8BB27-02DB-4AB4-8321-ECDB75C1D714}" srcOrd="0" destOrd="0" parTransId="{4F84A07F-8615-4125-B9C8-8C61CF451BDD}" sibTransId="{95F418E3-00EA-4D74-AF87-0EE3CD5B1A35}"/>
    <dgm:cxn modelId="{9BE68FA9-DF86-460B-B19A-B457C4FBAE3E}" type="presOf" srcId="{FB7D2D17-A357-4C57-BDA1-E7B332DD935F}" destId="{47018B34-74DA-4EC4-B351-103636172AA0}" srcOrd="0" destOrd="0" presId="urn:microsoft.com/office/officeart/2005/8/layout/hierarchy2"/>
    <dgm:cxn modelId="{7E24C2D5-3458-4222-A148-62E06596DAA8}" type="presOf" srcId="{5BCA42DE-447C-4DF8-B7A9-91F2F9B67720}" destId="{088DFCF5-5023-45DF-8F2B-35F59E9413A2}" srcOrd="0" destOrd="0" presId="urn:microsoft.com/office/officeart/2005/8/layout/hierarchy2"/>
    <dgm:cxn modelId="{7158FC21-B637-45B0-942A-CD4AF9FF2A01}" type="presOf" srcId="{DDE03E61-7D48-47F3-92E0-1A1C9B77A5F6}" destId="{2C81A814-2988-4CE1-A76D-8DE2007D4E96}" srcOrd="1" destOrd="0" presId="urn:microsoft.com/office/officeart/2005/8/layout/hierarchy2"/>
    <dgm:cxn modelId="{6807C4F3-6DDE-47D5-BC80-CD69D3F2E4A8}" type="presOf" srcId="{A7591207-C069-404D-A192-5C0992122EA4}" destId="{A7044372-F3A5-48C9-8E8E-55B769E61880}" srcOrd="0" destOrd="0" presId="urn:microsoft.com/office/officeart/2005/8/layout/hierarchy2"/>
    <dgm:cxn modelId="{17CC1C45-32F5-4D1D-BE1D-B39BE6F2D5A5}" srcId="{5BCA42DE-447C-4DF8-B7A9-91F2F9B67720}" destId="{41125A38-635D-45BD-A556-5F9A62F4C7B4}" srcOrd="0" destOrd="0" parTransId="{49EC95EA-0381-47CF-87D4-0EB3D885F5E7}" sibTransId="{9BA12CDC-75BA-4A0B-B9BC-4CE409EB8980}"/>
    <dgm:cxn modelId="{75211191-BD3F-43C4-8CE4-775CEE049D8D}" type="presOf" srcId="{A608E1C1-27CE-4A55-9F24-4ACD9451BFCD}" destId="{3490A612-9B58-4666-9F77-179EED07495F}" srcOrd="1" destOrd="0" presId="urn:microsoft.com/office/officeart/2005/8/layout/hierarchy2"/>
    <dgm:cxn modelId="{9803D5C9-1718-4A7A-9E91-DEF95C2ED557}" type="presOf" srcId="{AD279DFE-19CC-4F94-9369-732011296F61}" destId="{22003C2D-BFB9-4D40-9522-01B943A79B3C}" srcOrd="0" destOrd="0" presId="urn:microsoft.com/office/officeart/2005/8/layout/hierarchy2"/>
    <dgm:cxn modelId="{CAA14403-AEF1-4C0D-94D8-730950E8D05A}" type="presOf" srcId="{49EC95EA-0381-47CF-87D4-0EB3D885F5E7}" destId="{E872F50B-B1F2-4A78-B69D-CC2EDFF0E934}" srcOrd="1" destOrd="0" presId="urn:microsoft.com/office/officeart/2005/8/layout/hierarchy2"/>
    <dgm:cxn modelId="{EBDCA439-8015-47C0-9F25-104ACE5371AE}" srcId="{15F8BB27-02DB-4AB4-8321-ECDB75C1D714}" destId="{0696C41F-A1F6-4793-9BD6-300E519B6CB9}" srcOrd="2" destOrd="0" parTransId="{98A19E80-AEC7-42A0-A72F-6236B3C0CD4A}" sibTransId="{570F3DC4-9A3F-42CA-927A-CF796A907C13}"/>
    <dgm:cxn modelId="{56C8EA7C-ECC0-4ADE-BD5E-05C2221BA1BA}" srcId="{FB7D2D17-A357-4C57-BDA1-E7B332DD935F}" destId="{BDE63CEB-418F-4C0B-8501-4C8D2F45DCF5}" srcOrd="0" destOrd="0" parTransId="{15EAAB89-BC53-493E-AB07-FFE2BC5734BA}" sibTransId="{1C0BFC76-D5D7-4E79-B265-8A950CE3FE2E}"/>
    <dgm:cxn modelId="{24C8550C-5C51-4C27-B31F-D4997929B8C8}" srcId="{15F8BB27-02DB-4AB4-8321-ECDB75C1D714}" destId="{7A1C3590-0328-4ADE-B9E7-15336475DA36}" srcOrd="0" destOrd="0" parTransId="{A450B3D2-7F56-4A33-91CB-C9ADE93AB179}" sibTransId="{A25EA6DF-4BF2-41AA-8B20-C6C4A5082C56}"/>
    <dgm:cxn modelId="{8C9C8322-3C73-4306-AD73-D0841B7AB5B5}" srcId="{C4DBEB09-2845-4223-9391-28BB886C9EB8}" destId="{E8E4BE76-6D95-4E48-AEE2-4DE46A25D7E7}" srcOrd="0" destOrd="0" parTransId="{ED5201B4-9E30-4EC1-8CFB-174124B400F3}" sibTransId="{4B6BE801-88E2-43A7-BD0A-65485FDB2CE1}"/>
    <dgm:cxn modelId="{9643525E-9DF0-428F-B35E-447950A879CF}" type="presOf" srcId="{4F8B4390-DF90-411D-A6B0-D02DA60B57F3}" destId="{68B511F7-8060-4DAA-9764-8AB3B6BE3AC0}" srcOrd="1" destOrd="0" presId="urn:microsoft.com/office/officeart/2005/8/layout/hierarchy2"/>
    <dgm:cxn modelId="{92338532-197C-4F3F-A00E-EAB205523216}" type="presOf" srcId="{CF57B1D7-9A3A-45CB-A79C-159AEB9BDEF9}" destId="{3513E81E-AA67-41BE-85A0-98512E7C9424}" srcOrd="0" destOrd="0" presId="urn:microsoft.com/office/officeart/2005/8/layout/hierarchy2"/>
    <dgm:cxn modelId="{DA400391-97A4-4CFD-897F-15EB0C28498A}" srcId="{7A1C3590-0328-4ADE-B9E7-15336475DA36}" destId="{DB93DDA2-344E-42B3-9F19-B404535FACFA}" srcOrd="0" destOrd="0" parTransId="{E3BF95E0-0F09-48E2-BC4B-991E3899C592}" sibTransId="{A2F90870-8CFE-4180-955F-53B67F0F9476}"/>
    <dgm:cxn modelId="{CDBF3063-928B-4F7F-A91C-BC23AD10A989}" type="presOf" srcId="{15EAAB89-BC53-493E-AB07-FFE2BC5734BA}" destId="{EBED8CC0-00C8-4456-ACBB-C36AE98D1D50}" srcOrd="1" destOrd="0" presId="urn:microsoft.com/office/officeart/2005/8/layout/hierarchy2"/>
    <dgm:cxn modelId="{6C430009-8002-48DC-9C0C-11C365A0E7EC}" type="presOf" srcId="{7A1C3590-0328-4ADE-B9E7-15336475DA36}" destId="{48DA3004-521F-4E75-930A-7C845A4685E7}" srcOrd="0" destOrd="0" presId="urn:microsoft.com/office/officeart/2005/8/layout/hierarchy2"/>
    <dgm:cxn modelId="{5B4173FE-14F8-4AFA-97CD-9E8887E1A072}" type="presOf" srcId="{CF57B1D7-9A3A-45CB-A79C-159AEB9BDEF9}" destId="{6A28A040-8157-4EA1-8838-9D7131C89AC9}" srcOrd="1" destOrd="0" presId="urn:microsoft.com/office/officeart/2005/8/layout/hierarchy2"/>
    <dgm:cxn modelId="{ED3CD8C9-1FA5-4B48-BF35-D1D3330D81B0}" srcId="{7EA58D6B-426B-4B9A-A493-1171CDD1550C}" destId="{702843A6-1343-4301-8714-260B8CDF4466}" srcOrd="0" destOrd="0" parTransId="{1F271FE4-2139-49CE-A5ED-EB5EC41ECF0B}" sibTransId="{A95065D6-9D3F-456C-8EC6-B2843EFF5430}"/>
    <dgm:cxn modelId="{78113875-EA31-4318-99F8-197E8C37AEA7}" type="presOf" srcId="{A450B3D2-7F56-4A33-91CB-C9ADE93AB179}" destId="{310BF651-7E3C-4A72-9A3E-760D0931CE92}" srcOrd="1" destOrd="0" presId="urn:microsoft.com/office/officeart/2005/8/layout/hierarchy2"/>
    <dgm:cxn modelId="{1621304B-867A-443B-B4C9-0D18B39CF959}" type="presOf" srcId="{5CC8EB46-3AAA-4A66-A846-71416B65E806}" destId="{E0E3D97B-A7E8-4EF4-BD07-6FE0F39D7916}" srcOrd="0" destOrd="0" presId="urn:microsoft.com/office/officeart/2005/8/layout/hierarchy2"/>
    <dgm:cxn modelId="{AE1EB0E2-DB6B-4E4F-ADD1-D84ED7C0D2C6}" srcId="{702843A6-1343-4301-8714-260B8CDF4466}" destId="{FB7D2D17-A357-4C57-BDA1-E7B332DD935F}" srcOrd="1" destOrd="0" parTransId="{4F8B4390-DF90-411D-A6B0-D02DA60B57F3}" sibTransId="{A9691BBF-5737-4BD6-AC0A-F1F1097B66BE}"/>
    <dgm:cxn modelId="{C189BA76-022B-42E7-B84D-B96744720BB3}" type="presOf" srcId="{98A19E80-AEC7-42A0-A72F-6236B3C0CD4A}" destId="{8F907F6F-11AD-41B5-AD5F-5E67ED770812}" srcOrd="0" destOrd="0" presId="urn:microsoft.com/office/officeart/2005/8/layout/hierarchy2"/>
    <dgm:cxn modelId="{5C2B4E41-2E58-4EB1-A497-2EF068D2ABE7}" type="presOf" srcId="{A98D330D-4C41-43B8-B3AF-722BF16671F0}" destId="{22483CAA-ED20-4A63-912F-3C33FD2F71DD}" srcOrd="1" destOrd="0" presId="urn:microsoft.com/office/officeart/2005/8/layout/hierarchy2"/>
    <dgm:cxn modelId="{9B80B1CE-EFD1-4C10-AB67-A2601D5A9D58}" type="presOf" srcId="{A98D330D-4C41-43B8-B3AF-722BF16671F0}" destId="{2E906867-29E2-4C51-9990-F857AEB49AE3}" srcOrd="0" destOrd="0" presId="urn:microsoft.com/office/officeart/2005/8/layout/hierarchy2"/>
    <dgm:cxn modelId="{A1BA705C-E9BF-401B-839F-41008F2C7F46}" type="presOf" srcId="{BDE63CEB-418F-4C0B-8501-4C8D2F45DCF5}" destId="{F44B7D77-F077-41E8-8070-D592058AAC5F}" srcOrd="0" destOrd="0" presId="urn:microsoft.com/office/officeart/2005/8/layout/hierarchy2"/>
    <dgm:cxn modelId="{7F849F09-3435-4F79-BC14-9AF19079F169}" srcId="{674C0FF3-B791-4BD1-9F11-0409A0CCDFFB}" destId="{5BCA42DE-447C-4DF8-B7A9-91F2F9B67720}" srcOrd="0" destOrd="0" parTransId="{A98D330D-4C41-43B8-B3AF-722BF16671F0}" sibTransId="{476B8725-72E1-4692-A0B7-F435E422EC97}"/>
    <dgm:cxn modelId="{F5182838-0BBE-4D8F-B1FA-7ECCEDADE294}" type="presOf" srcId="{41125A38-635D-45BD-A556-5F9A62F4C7B4}" destId="{54099F62-8FCB-4CA0-A72C-78727431F61F}" srcOrd="0" destOrd="0" presId="urn:microsoft.com/office/officeart/2005/8/layout/hierarchy2"/>
    <dgm:cxn modelId="{2AAB149E-65FE-4F26-8A30-81BB442DCBBD}" srcId="{15F8BB27-02DB-4AB4-8321-ECDB75C1D714}" destId="{EC2D8E11-C12C-424E-869E-458172F35EE3}" srcOrd="3" destOrd="0" parTransId="{5CC8EB46-3AAA-4A66-A846-71416B65E806}" sibTransId="{B002DA03-1B91-435F-A85B-026100FAE8A6}"/>
    <dgm:cxn modelId="{33C78401-9F6C-463C-9A5D-8B5C8A4888B8}" type="presOf" srcId="{702843A6-1343-4301-8714-260B8CDF4466}" destId="{2B80FA7F-40C8-4EB5-8C5A-D6ABFD67C489}" srcOrd="0" destOrd="0" presId="urn:microsoft.com/office/officeart/2005/8/layout/hierarchy2"/>
    <dgm:cxn modelId="{7CAC53B7-1083-489F-B173-994B843AF698}" type="presOf" srcId="{4F84A07F-8615-4125-B9C8-8C61CF451BDD}" destId="{14CBB7C8-A350-4D42-951E-A890B41636B5}" srcOrd="0" destOrd="0" presId="urn:microsoft.com/office/officeart/2005/8/layout/hierarchy2"/>
    <dgm:cxn modelId="{3E330398-F3C5-456E-B37B-0A2027D1C4E8}" type="presOf" srcId="{EF686319-8F91-4313-839D-05633F357749}" destId="{A8A4DC1B-F778-4407-8F4C-6E03B7A59380}" srcOrd="1" destOrd="0" presId="urn:microsoft.com/office/officeart/2005/8/layout/hierarchy2"/>
    <dgm:cxn modelId="{A617C0EC-604B-4E0B-A8A3-85FCD22B78B8}" type="presOf" srcId="{3E344531-2A2A-4383-BB80-66D616D5BDD9}" destId="{D5F290E6-8489-431E-98AB-D9DEF083D61A}" srcOrd="0" destOrd="0" presId="urn:microsoft.com/office/officeart/2005/8/layout/hierarchy2"/>
    <dgm:cxn modelId="{AF392E34-6CE0-43AA-BAB4-FE1093837357}" type="presOf" srcId="{A608E1C1-27CE-4A55-9F24-4ACD9451BFCD}" destId="{54374C19-6BE4-4769-92CA-9C24FAA04B86}" srcOrd="0" destOrd="0" presId="urn:microsoft.com/office/officeart/2005/8/layout/hierarchy2"/>
    <dgm:cxn modelId="{7D7F43D7-3706-4167-93D0-35C7EC5D78EC}" type="presOf" srcId="{98A19E80-AEC7-42A0-A72F-6236B3C0CD4A}" destId="{6BEF073D-D565-4310-BE64-553C544421FA}" srcOrd="1" destOrd="0" presId="urn:microsoft.com/office/officeart/2005/8/layout/hierarchy2"/>
    <dgm:cxn modelId="{37D5942A-A921-4453-9276-D4C6D7B44EEE}" type="presOf" srcId="{ED5201B4-9E30-4EC1-8CFB-174124B400F3}" destId="{BA1AD2BA-89EF-49C8-A60D-9959AA60A1B8}" srcOrd="1" destOrd="0" presId="urn:microsoft.com/office/officeart/2005/8/layout/hierarchy2"/>
    <dgm:cxn modelId="{90EAF8B8-90BD-4837-80EB-94AFD1B45641}" type="presOf" srcId="{ED5201B4-9E30-4EC1-8CFB-174124B400F3}" destId="{2EDC4734-DDF4-442F-A427-C46E16840715}" srcOrd="0" destOrd="0" presId="urn:microsoft.com/office/officeart/2005/8/layout/hierarchy2"/>
    <dgm:cxn modelId="{8EC6F2C1-6AF4-4882-A19A-DE09EEE1A1B0}" type="presOf" srcId="{15F8BB27-02DB-4AB4-8321-ECDB75C1D714}" destId="{C45CDE4B-C9EB-4A05-B059-41A19D8C7019}" srcOrd="0" destOrd="0" presId="urn:microsoft.com/office/officeart/2005/8/layout/hierarchy2"/>
    <dgm:cxn modelId="{A7A76307-C031-42D3-AE9E-FF49C619CBC0}" type="presOf" srcId="{4F8B4390-DF90-411D-A6B0-D02DA60B57F3}" destId="{1B397E2C-83F5-4BAD-9C21-81B41927B5CF}" srcOrd="0" destOrd="0" presId="urn:microsoft.com/office/officeart/2005/8/layout/hierarchy2"/>
    <dgm:cxn modelId="{F8640B23-7559-4ED2-A47A-D358C42A8B58}" type="presOf" srcId="{86A8EE4C-8A62-4A5B-AFA5-AF02513CA3CC}" destId="{9CB3A12B-54CA-46B6-89B6-D51DD065BDDF}" srcOrd="0" destOrd="0" presId="urn:microsoft.com/office/officeart/2005/8/layout/hierarchy2"/>
    <dgm:cxn modelId="{1ADEC016-E1DF-45B6-BB8D-C357F0F41472}" type="presOf" srcId="{E3BF95E0-0F09-48E2-BC4B-991E3899C592}" destId="{0CD21BDC-39DD-4CCB-80DD-B5A1CB209BDC}" srcOrd="1" destOrd="0" presId="urn:microsoft.com/office/officeart/2005/8/layout/hierarchy2"/>
    <dgm:cxn modelId="{E14AB8E3-139C-47BC-862D-495EBA69EF9D}" type="presOf" srcId="{EC2D8E11-C12C-424E-869E-458172F35EE3}" destId="{8F1D6BCF-7A0C-4CAD-B06F-17640DCEB200}" srcOrd="0" destOrd="0" presId="urn:microsoft.com/office/officeart/2005/8/layout/hierarchy2"/>
    <dgm:cxn modelId="{B404286B-5897-4566-B38D-B32271B47B77}" type="presOf" srcId="{0696C41F-A1F6-4793-9BD6-300E519B6CB9}" destId="{A6D33126-2737-4D52-9105-3930E0ACD436}" srcOrd="0" destOrd="0" presId="urn:microsoft.com/office/officeart/2005/8/layout/hierarchy2"/>
    <dgm:cxn modelId="{FD3D40A1-34B0-4798-8074-494FCF048375}" type="presOf" srcId="{DDE03E61-7D48-47F3-92E0-1A1C9B77A5F6}" destId="{CE023F33-658D-4853-B411-76EC9073B03B}" srcOrd="0" destOrd="0" presId="urn:microsoft.com/office/officeart/2005/8/layout/hierarchy2"/>
    <dgm:cxn modelId="{546B2FB9-AC70-46E9-B45A-AD1FC060CFA1}" srcId="{EC2D8E11-C12C-424E-869E-458172F35EE3}" destId="{AD279DFE-19CC-4F94-9369-732011296F61}" srcOrd="0" destOrd="0" parTransId="{CF57B1D7-9A3A-45CB-A79C-159AEB9BDEF9}" sibTransId="{10E8FC38-DAF3-4D53-B891-2DF5E72383E7}"/>
    <dgm:cxn modelId="{BA4E026A-2635-497F-A700-B0D0A2B14654}" srcId="{BDE63CEB-418F-4C0B-8501-4C8D2F45DCF5}" destId="{3E344531-2A2A-4383-BB80-66D616D5BDD9}" srcOrd="0" destOrd="0" parTransId="{EF686319-8F91-4313-839D-05633F357749}" sibTransId="{F6B51D9D-8682-4B1D-80A6-6C57158031C9}"/>
    <dgm:cxn modelId="{24B42AE6-F441-469F-B5B2-6BC1DBE2EF3C}" type="presOf" srcId="{7EA58D6B-426B-4B9A-A493-1171CDD1550C}" destId="{D3253AFA-F515-42AD-BFB7-582BE8E425AC}" srcOrd="0" destOrd="0" presId="urn:microsoft.com/office/officeart/2005/8/layout/hierarchy2"/>
    <dgm:cxn modelId="{2313418F-B5FF-4580-B195-2A016306AD1D}" type="presOf" srcId="{5CC8EB46-3AAA-4A66-A846-71416B65E806}" destId="{647E9CE0-C51C-46EF-94EF-F1FA64B6CE91}" srcOrd="1" destOrd="0" presId="urn:microsoft.com/office/officeart/2005/8/layout/hierarchy2"/>
    <dgm:cxn modelId="{B5987508-47E3-4188-BF69-02236FE4E04B}" srcId="{15F8BB27-02DB-4AB4-8321-ECDB75C1D714}" destId="{C4DBEB09-2845-4223-9391-28BB886C9EB8}" srcOrd="1" destOrd="0" parTransId="{DDE03E61-7D48-47F3-92E0-1A1C9B77A5F6}" sibTransId="{6F545653-90EC-4497-B316-B0FEEC67740D}"/>
    <dgm:cxn modelId="{6860F6C8-8275-44BC-8024-87281A3E0E13}" type="presOf" srcId="{674C0FF3-B791-4BD1-9F11-0409A0CCDFFB}" destId="{E61D36B8-D6E2-40E8-9BA3-BE2B803B1F66}" srcOrd="0" destOrd="0" presId="urn:microsoft.com/office/officeart/2005/8/layout/hierarchy2"/>
    <dgm:cxn modelId="{5028CF8B-713D-4DB0-8086-BA153B2C6B0A}" srcId="{702843A6-1343-4301-8714-260B8CDF4466}" destId="{674C0FF3-B791-4BD1-9F11-0409A0CCDFFB}" srcOrd="2" destOrd="0" parTransId="{A7591207-C069-404D-A192-5C0992122EA4}" sibTransId="{54E91FFC-33A7-4B56-AFC1-3D12A94A78E0}"/>
    <dgm:cxn modelId="{5DCC1BDA-6EA1-45C9-9283-D33301F1334D}" type="presOf" srcId="{A7591207-C069-404D-A192-5C0992122EA4}" destId="{523578D0-D814-4B6E-AC68-E67E00271CC2}" srcOrd="1" destOrd="0" presId="urn:microsoft.com/office/officeart/2005/8/layout/hierarchy2"/>
    <dgm:cxn modelId="{3012DE29-0447-4C3F-AF06-3BCBA78EE46A}" type="presOf" srcId="{A450B3D2-7F56-4A33-91CB-C9ADE93AB179}" destId="{26C42587-7B04-4E83-BC6A-B7343F7D389E}" srcOrd="0" destOrd="0" presId="urn:microsoft.com/office/officeart/2005/8/layout/hierarchy2"/>
    <dgm:cxn modelId="{15B829E7-7141-4BB5-BB88-DA6BE131724A}" type="presOf" srcId="{EF686319-8F91-4313-839D-05633F357749}" destId="{551F916C-204A-41ED-AB72-05DD6299D7ED}" srcOrd="0" destOrd="0" presId="urn:microsoft.com/office/officeart/2005/8/layout/hierarchy2"/>
    <dgm:cxn modelId="{AEB932D4-F547-400A-8B7A-C8FBC39F87D2}" type="presOf" srcId="{DB93DDA2-344E-42B3-9F19-B404535FACFA}" destId="{D5AC32E3-1B82-44AF-AD2C-29FFD549D60C}" srcOrd="0" destOrd="0" presId="urn:microsoft.com/office/officeart/2005/8/layout/hierarchy2"/>
    <dgm:cxn modelId="{83F31A81-F448-49C5-AD86-2406F1EA1F62}" type="presOf" srcId="{E8E4BE76-6D95-4E48-AEE2-4DE46A25D7E7}" destId="{49FD56C5-55FE-4C56-84D7-6865AF0E7860}" srcOrd="0" destOrd="0" presId="urn:microsoft.com/office/officeart/2005/8/layout/hierarchy2"/>
    <dgm:cxn modelId="{AB4B5483-3FF6-4599-A3E9-C99C7B6993F4}" type="presOf" srcId="{49EC95EA-0381-47CF-87D4-0EB3D885F5E7}" destId="{51A5BD08-F142-4DB9-BF36-FD4F727D2275}" srcOrd="0" destOrd="0" presId="urn:microsoft.com/office/officeart/2005/8/layout/hierarchy2"/>
    <dgm:cxn modelId="{8D795A2D-3271-4AE7-BC77-804CB389CEFC}" type="presParOf" srcId="{D3253AFA-F515-42AD-BFB7-582BE8E425AC}" destId="{07A466DD-68AF-4949-80F2-9115DB4230F8}" srcOrd="0" destOrd="0" presId="urn:microsoft.com/office/officeart/2005/8/layout/hierarchy2"/>
    <dgm:cxn modelId="{2B0BFC5B-18F9-493F-A3CF-604041220949}" type="presParOf" srcId="{07A466DD-68AF-4949-80F2-9115DB4230F8}" destId="{2B80FA7F-40C8-4EB5-8C5A-D6ABFD67C489}" srcOrd="0" destOrd="0" presId="urn:microsoft.com/office/officeart/2005/8/layout/hierarchy2"/>
    <dgm:cxn modelId="{24567AE4-9356-49D3-9EBD-AC580158D654}" type="presParOf" srcId="{07A466DD-68AF-4949-80F2-9115DB4230F8}" destId="{72A6877A-9792-42F5-BE15-457BEC215123}" srcOrd="1" destOrd="0" presId="urn:microsoft.com/office/officeart/2005/8/layout/hierarchy2"/>
    <dgm:cxn modelId="{E3AFBFFC-6767-4DE9-AB3F-596ECF3A6C43}" type="presParOf" srcId="{72A6877A-9792-42F5-BE15-457BEC215123}" destId="{14CBB7C8-A350-4D42-951E-A890B41636B5}" srcOrd="0" destOrd="0" presId="urn:microsoft.com/office/officeart/2005/8/layout/hierarchy2"/>
    <dgm:cxn modelId="{CC88EEDE-028D-4D99-BB66-D800D1EB8CD9}" type="presParOf" srcId="{14CBB7C8-A350-4D42-951E-A890B41636B5}" destId="{CBB095CA-F8C3-4236-9526-FEC6E2448876}" srcOrd="0" destOrd="0" presId="urn:microsoft.com/office/officeart/2005/8/layout/hierarchy2"/>
    <dgm:cxn modelId="{888BFF2F-FA47-4292-BBC4-46B7B51D163F}" type="presParOf" srcId="{72A6877A-9792-42F5-BE15-457BEC215123}" destId="{3A6E6BC0-E8E9-4D90-9D82-BB9F572F0400}" srcOrd="1" destOrd="0" presId="urn:microsoft.com/office/officeart/2005/8/layout/hierarchy2"/>
    <dgm:cxn modelId="{30E45366-6B89-4F06-8581-F8F17C7155B2}" type="presParOf" srcId="{3A6E6BC0-E8E9-4D90-9D82-BB9F572F0400}" destId="{C45CDE4B-C9EB-4A05-B059-41A19D8C7019}" srcOrd="0" destOrd="0" presId="urn:microsoft.com/office/officeart/2005/8/layout/hierarchy2"/>
    <dgm:cxn modelId="{32E5F24B-EB36-49AE-8BCF-553E3F0A97BA}" type="presParOf" srcId="{3A6E6BC0-E8E9-4D90-9D82-BB9F572F0400}" destId="{D199B047-6C8F-4A49-AF48-B6D643808F83}" srcOrd="1" destOrd="0" presId="urn:microsoft.com/office/officeart/2005/8/layout/hierarchy2"/>
    <dgm:cxn modelId="{A181B000-21D1-48BE-B56E-129E50F863FF}" type="presParOf" srcId="{D199B047-6C8F-4A49-AF48-B6D643808F83}" destId="{26C42587-7B04-4E83-BC6A-B7343F7D389E}" srcOrd="0" destOrd="0" presId="urn:microsoft.com/office/officeart/2005/8/layout/hierarchy2"/>
    <dgm:cxn modelId="{74C4E40E-B53E-4ED0-9FAD-16A77051D38C}" type="presParOf" srcId="{26C42587-7B04-4E83-BC6A-B7343F7D389E}" destId="{310BF651-7E3C-4A72-9A3E-760D0931CE92}" srcOrd="0" destOrd="0" presId="urn:microsoft.com/office/officeart/2005/8/layout/hierarchy2"/>
    <dgm:cxn modelId="{5BCE428D-40FB-4915-B753-A9F1BD640CAE}" type="presParOf" srcId="{D199B047-6C8F-4A49-AF48-B6D643808F83}" destId="{88EA5F24-990C-4B71-83EE-78A57FE1EA45}" srcOrd="1" destOrd="0" presId="urn:microsoft.com/office/officeart/2005/8/layout/hierarchy2"/>
    <dgm:cxn modelId="{A4A84995-26EE-4D8F-8E01-16A8C4836523}" type="presParOf" srcId="{88EA5F24-990C-4B71-83EE-78A57FE1EA45}" destId="{48DA3004-521F-4E75-930A-7C845A4685E7}" srcOrd="0" destOrd="0" presId="urn:microsoft.com/office/officeart/2005/8/layout/hierarchy2"/>
    <dgm:cxn modelId="{A2726AE9-5B4D-4117-B013-2D1046C7E66A}" type="presParOf" srcId="{88EA5F24-990C-4B71-83EE-78A57FE1EA45}" destId="{20DE00DE-5A01-4742-8223-4BBD8DC02688}" srcOrd="1" destOrd="0" presId="urn:microsoft.com/office/officeart/2005/8/layout/hierarchy2"/>
    <dgm:cxn modelId="{BD9146EF-336F-4827-8923-B3F4209D6773}" type="presParOf" srcId="{20DE00DE-5A01-4742-8223-4BBD8DC02688}" destId="{73A76F77-6281-4777-8E6F-C35A908D7315}" srcOrd="0" destOrd="0" presId="urn:microsoft.com/office/officeart/2005/8/layout/hierarchy2"/>
    <dgm:cxn modelId="{7B3793C4-8EA5-4E2D-9C3F-E2A36B09800F}" type="presParOf" srcId="{73A76F77-6281-4777-8E6F-C35A908D7315}" destId="{0CD21BDC-39DD-4CCB-80DD-B5A1CB209BDC}" srcOrd="0" destOrd="0" presId="urn:microsoft.com/office/officeart/2005/8/layout/hierarchy2"/>
    <dgm:cxn modelId="{F029575F-D193-454F-92FE-A37739217784}" type="presParOf" srcId="{20DE00DE-5A01-4742-8223-4BBD8DC02688}" destId="{4EE21C92-212D-4BC0-B39D-401C27EEC9E5}" srcOrd="1" destOrd="0" presId="urn:microsoft.com/office/officeart/2005/8/layout/hierarchy2"/>
    <dgm:cxn modelId="{A80A2AE0-F731-466F-8C14-F7CAA13E303D}" type="presParOf" srcId="{4EE21C92-212D-4BC0-B39D-401C27EEC9E5}" destId="{D5AC32E3-1B82-44AF-AD2C-29FFD549D60C}" srcOrd="0" destOrd="0" presId="urn:microsoft.com/office/officeart/2005/8/layout/hierarchy2"/>
    <dgm:cxn modelId="{20758CEB-1D4A-4174-91E6-05EFA15BF65C}" type="presParOf" srcId="{4EE21C92-212D-4BC0-B39D-401C27EEC9E5}" destId="{7AA1FE40-DF47-4A1D-B702-17862DB2763C}" srcOrd="1" destOrd="0" presId="urn:microsoft.com/office/officeart/2005/8/layout/hierarchy2"/>
    <dgm:cxn modelId="{E7A82719-C590-4B60-84F3-59EFE04BE099}" type="presParOf" srcId="{D199B047-6C8F-4A49-AF48-B6D643808F83}" destId="{CE023F33-658D-4853-B411-76EC9073B03B}" srcOrd="2" destOrd="0" presId="urn:microsoft.com/office/officeart/2005/8/layout/hierarchy2"/>
    <dgm:cxn modelId="{88533AE9-9E93-4F48-AF4B-09C9FEAA9AB5}" type="presParOf" srcId="{CE023F33-658D-4853-B411-76EC9073B03B}" destId="{2C81A814-2988-4CE1-A76D-8DE2007D4E96}" srcOrd="0" destOrd="0" presId="urn:microsoft.com/office/officeart/2005/8/layout/hierarchy2"/>
    <dgm:cxn modelId="{42E53BE5-4BF9-4266-AD45-F9331A2B3494}" type="presParOf" srcId="{D199B047-6C8F-4A49-AF48-B6D643808F83}" destId="{DD647E24-7906-4B75-AF27-1EB09AA66EBB}" srcOrd="3" destOrd="0" presId="urn:microsoft.com/office/officeart/2005/8/layout/hierarchy2"/>
    <dgm:cxn modelId="{23B196E5-62C2-46DB-BF27-B90041160EC6}" type="presParOf" srcId="{DD647E24-7906-4B75-AF27-1EB09AA66EBB}" destId="{B1F475E7-244F-45F3-8133-AC13BCAADFFF}" srcOrd="0" destOrd="0" presId="urn:microsoft.com/office/officeart/2005/8/layout/hierarchy2"/>
    <dgm:cxn modelId="{4EFD118A-1679-47B1-8B70-94B9D7E6EF6C}" type="presParOf" srcId="{DD647E24-7906-4B75-AF27-1EB09AA66EBB}" destId="{5F0CF968-02FC-41E7-A4B8-8D97328CBDBB}" srcOrd="1" destOrd="0" presId="urn:microsoft.com/office/officeart/2005/8/layout/hierarchy2"/>
    <dgm:cxn modelId="{4789D192-1460-43EF-8A14-39ABE418C8CA}" type="presParOf" srcId="{5F0CF968-02FC-41E7-A4B8-8D97328CBDBB}" destId="{2EDC4734-DDF4-442F-A427-C46E16840715}" srcOrd="0" destOrd="0" presId="urn:microsoft.com/office/officeart/2005/8/layout/hierarchy2"/>
    <dgm:cxn modelId="{B6E5B2F8-89F2-4E10-ACE0-3E0FDE7071D2}" type="presParOf" srcId="{2EDC4734-DDF4-442F-A427-C46E16840715}" destId="{BA1AD2BA-89EF-49C8-A60D-9959AA60A1B8}" srcOrd="0" destOrd="0" presId="urn:microsoft.com/office/officeart/2005/8/layout/hierarchy2"/>
    <dgm:cxn modelId="{5A9E5E0E-7622-4359-9374-E881C57715C3}" type="presParOf" srcId="{5F0CF968-02FC-41E7-A4B8-8D97328CBDBB}" destId="{2E6ABB93-18C0-4ED6-9F73-453502942A92}" srcOrd="1" destOrd="0" presId="urn:microsoft.com/office/officeart/2005/8/layout/hierarchy2"/>
    <dgm:cxn modelId="{499EEEE7-27EC-4DD3-A590-94C7BB48BBF3}" type="presParOf" srcId="{2E6ABB93-18C0-4ED6-9F73-453502942A92}" destId="{49FD56C5-55FE-4C56-84D7-6865AF0E7860}" srcOrd="0" destOrd="0" presId="urn:microsoft.com/office/officeart/2005/8/layout/hierarchy2"/>
    <dgm:cxn modelId="{59A769E5-FCC1-4251-AC66-4D9645DA1963}" type="presParOf" srcId="{2E6ABB93-18C0-4ED6-9F73-453502942A92}" destId="{B6B433CE-8B88-4E91-A585-FDA3E3360203}" srcOrd="1" destOrd="0" presId="urn:microsoft.com/office/officeart/2005/8/layout/hierarchy2"/>
    <dgm:cxn modelId="{2A7D7994-9749-405C-9C54-449F60D9FD66}" type="presParOf" srcId="{D199B047-6C8F-4A49-AF48-B6D643808F83}" destId="{8F907F6F-11AD-41B5-AD5F-5E67ED770812}" srcOrd="4" destOrd="0" presId="urn:microsoft.com/office/officeart/2005/8/layout/hierarchy2"/>
    <dgm:cxn modelId="{2FE9A8C8-BC9C-4F7D-92CC-A09F660C28AA}" type="presParOf" srcId="{8F907F6F-11AD-41B5-AD5F-5E67ED770812}" destId="{6BEF073D-D565-4310-BE64-553C544421FA}" srcOrd="0" destOrd="0" presId="urn:microsoft.com/office/officeart/2005/8/layout/hierarchy2"/>
    <dgm:cxn modelId="{0966D9BE-EA1D-4AEC-9D48-B8377C3EAE8C}" type="presParOf" srcId="{D199B047-6C8F-4A49-AF48-B6D643808F83}" destId="{29F03FA4-FA16-42F0-937B-3C2D7832B7A2}" srcOrd="5" destOrd="0" presId="urn:microsoft.com/office/officeart/2005/8/layout/hierarchy2"/>
    <dgm:cxn modelId="{057D7372-1803-40DA-A5BC-BB2F8638C0B3}" type="presParOf" srcId="{29F03FA4-FA16-42F0-937B-3C2D7832B7A2}" destId="{A6D33126-2737-4D52-9105-3930E0ACD436}" srcOrd="0" destOrd="0" presId="urn:microsoft.com/office/officeart/2005/8/layout/hierarchy2"/>
    <dgm:cxn modelId="{53D334B0-9103-4E62-A20E-FFD6C2F6B49B}" type="presParOf" srcId="{29F03FA4-FA16-42F0-937B-3C2D7832B7A2}" destId="{D57D607F-2CD8-4E61-9ACA-78AB705E5E29}" srcOrd="1" destOrd="0" presId="urn:microsoft.com/office/officeart/2005/8/layout/hierarchy2"/>
    <dgm:cxn modelId="{CF926564-C0FD-40E5-9352-EA86BC48617F}" type="presParOf" srcId="{D57D607F-2CD8-4E61-9ACA-78AB705E5E29}" destId="{54374C19-6BE4-4769-92CA-9C24FAA04B86}" srcOrd="0" destOrd="0" presId="urn:microsoft.com/office/officeart/2005/8/layout/hierarchy2"/>
    <dgm:cxn modelId="{388D5747-8962-40ED-AC71-CE80C557A8D0}" type="presParOf" srcId="{54374C19-6BE4-4769-92CA-9C24FAA04B86}" destId="{3490A612-9B58-4666-9F77-179EED07495F}" srcOrd="0" destOrd="0" presId="urn:microsoft.com/office/officeart/2005/8/layout/hierarchy2"/>
    <dgm:cxn modelId="{37A76B91-1D0C-44B8-97BB-E9DABD75AD0B}" type="presParOf" srcId="{D57D607F-2CD8-4E61-9ACA-78AB705E5E29}" destId="{F68F63B1-2AA7-4C14-BD62-39118D7F5AA2}" srcOrd="1" destOrd="0" presId="urn:microsoft.com/office/officeart/2005/8/layout/hierarchy2"/>
    <dgm:cxn modelId="{718B6CF0-8759-4775-B1EB-D75AB65B6F3E}" type="presParOf" srcId="{F68F63B1-2AA7-4C14-BD62-39118D7F5AA2}" destId="{9CB3A12B-54CA-46B6-89B6-D51DD065BDDF}" srcOrd="0" destOrd="0" presId="urn:microsoft.com/office/officeart/2005/8/layout/hierarchy2"/>
    <dgm:cxn modelId="{97A20BD3-0D02-49B6-942D-097CE8732135}" type="presParOf" srcId="{F68F63B1-2AA7-4C14-BD62-39118D7F5AA2}" destId="{F3588A8D-C23B-4D81-9A5F-587E8E0BFC00}" srcOrd="1" destOrd="0" presId="urn:microsoft.com/office/officeart/2005/8/layout/hierarchy2"/>
    <dgm:cxn modelId="{D0FE8EBC-8D3E-4179-81D6-3B1129DD83DC}" type="presParOf" srcId="{D199B047-6C8F-4A49-AF48-B6D643808F83}" destId="{E0E3D97B-A7E8-4EF4-BD07-6FE0F39D7916}" srcOrd="6" destOrd="0" presId="urn:microsoft.com/office/officeart/2005/8/layout/hierarchy2"/>
    <dgm:cxn modelId="{EA50E929-8A38-47DA-BA87-22D2745410E2}" type="presParOf" srcId="{E0E3D97B-A7E8-4EF4-BD07-6FE0F39D7916}" destId="{647E9CE0-C51C-46EF-94EF-F1FA64B6CE91}" srcOrd="0" destOrd="0" presId="urn:microsoft.com/office/officeart/2005/8/layout/hierarchy2"/>
    <dgm:cxn modelId="{35C64DBA-4007-4152-9B97-311C43388788}" type="presParOf" srcId="{D199B047-6C8F-4A49-AF48-B6D643808F83}" destId="{3F92B9E1-8E2F-4B81-9E97-E78155C86C6A}" srcOrd="7" destOrd="0" presId="urn:microsoft.com/office/officeart/2005/8/layout/hierarchy2"/>
    <dgm:cxn modelId="{8E6320AB-EBAA-4CE9-8477-2147028958C4}" type="presParOf" srcId="{3F92B9E1-8E2F-4B81-9E97-E78155C86C6A}" destId="{8F1D6BCF-7A0C-4CAD-B06F-17640DCEB200}" srcOrd="0" destOrd="0" presId="urn:microsoft.com/office/officeart/2005/8/layout/hierarchy2"/>
    <dgm:cxn modelId="{C103ED22-11A7-4127-BC2B-E9599312181B}" type="presParOf" srcId="{3F92B9E1-8E2F-4B81-9E97-E78155C86C6A}" destId="{EA34FA64-32D4-47E3-9A2F-C93E56C00D81}" srcOrd="1" destOrd="0" presId="urn:microsoft.com/office/officeart/2005/8/layout/hierarchy2"/>
    <dgm:cxn modelId="{1073CE35-935B-4E4D-B82C-417112798E17}" type="presParOf" srcId="{EA34FA64-32D4-47E3-9A2F-C93E56C00D81}" destId="{3513E81E-AA67-41BE-85A0-98512E7C9424}" srcOrd="0" destOrd="0" presId="urn:microsoft.com/office/officeart/2005/8/layout/hierarchy2"/>
    <dgm:cxn modelId="{E09EDC83-A99B-4644-96D9-ED59F91B5EE9}" type="presParOf" srcId="{3513E81E-AA67-41BE-85A0-98512E7C9424}" destId="{6A28A040-8157-4EA1-8838-9D7131C89AC9}" srcOrd="0" destOrd="0" presId="urn:microsoft.com/office/officeart/2005/8/layout/hierarchy2"/>
    <dgm:cxn modelId="{D782A7E8-122E-41A2-8209-0BCDA368C5F5}" type="presParOf" srcId="{EA34FA64-32D4-47E3-9A2F-C93E56C00D81}" destId="{9BA251AE-C48F-4FA5-BA88-87E7E2443629}" srcOrd="1" destOrd="0" presId="urn:microsoft.com/office/officeart/2005/8/layout/hierarchy2"/>
    <dgm:cxn modelId="{37EBA273-CA49-4DE9-A39B-2E298A5D1C9D}" type="presParOf" srcId="{9BA251AE-C48F-4FA5-BA88-87E7E2443629}" destId="{22003C2D-BFB9-4D40-9522-01B943A79B3C}" srcOrd="0" destOrd="0" presId="urn:microsoft.com/office/officeart/2005/8/layout/hierarchy2"/>
    <dgm:cxn modelId="{B9D235F5-DAF5-4743-B471-54508D1276D7}" type="presParOf" srcId="{9BA251AE-C48F-4FA5-BA88-87E7E2443629}" destId="{BCE4FF4F-C9AC-466A-BE83-A27EEF95E987}" srcOrd="1" destOrd="0" presId="urn:microsoft.com/office/officeart/2005/8/layout/hierarchy2"/>
    <dgm:cxn modelId="{05ACE939-D5EF-41C8-A13D-55D6F222E6CC}" type="presParOf" srcId="{72A6877A-9792-42F5-BE15-457BEC215123}" destId="{1B397E2C-83F5-4BAD-9C21-81B41927B5CF}" srcOrd="2" destOrd="0" presId="urn:microsoft.com/office/officeart/2005/8/layout/hierarchy2"/>
    <dgm:cxn modelId="{DEE155A5-8054-40AF-BA59-A8AEB821084D}" type="presParOf" srcId="{1B397E2C-83F5-4BAD-9C21-81B41927B5CF}" destId="{68B511F7-8060-4DAA-9764-8AB3B6BE3AC0}" srcOrd="0" destOrd="0" presId="urn:microsoft.com/office/officeart/2005/8/layout/hierarchy2"/>
    <dgm:cxn modelId="{A79634D4-11F5-46BD-963F-6087C91E0D6F}" type="presParOf" srcId="{72A6877A-9792-42F5-BE15-457BEC215123}" destId="{B60720F1-A49F-4093-8203-13DC8D5F6DD2}" srcOrd="3" destOrd="0" presId="urn:microsoft.com/office/officeart/2005/8/layout/hierarchy2"/>
    <dgm:cxn modelId="{C7650596-8B79-41A8-ABA2-F59BF95FB6D0}" type="presParOf" srcId="{B60720F1-A49F-4093-8203-13DC8D5F6DD2}" destId="{47018B34-74DA-4EC4-B351-103636172AA0}" srcOrd="0" destOrd="0" presId="urn:microsoft.com/office/officeart/2005/8/layout/hierarchy2"/>
    <dgm:cxn modelId="{2F4AB20A-6D98-4329-85CE-26CC15FFF40F}" type="presParOf" srcId="{B60720F1-A49F-4093-8203-13DC8D5F6DD2}" destId="{8ECFD500-FCB4-42D2-90D2-1E629A6C9521}" srcOrd="1" destOrd="0" presId="urn:microsoft.com/office/officeart/2005/8/layout/hierarchy2"/>
    <dgm:cxn modelId="{61471DA6-71CC-4B87-8186-2DBC829650FE}" type="presParOf" srcId="{8ECFD500-FCB4-42D2-90D2-1E629A6C9521}" destId="{E3AF2355-7278-4B8E-8F5C-B2C7432E136D}" srcOrd="0" destOrd="0" presId="urn:microsoft.com/office/officeart/2005/8/layout/hierarchy2"/>
    <dgm:cxn modelId="{4CF6D808-C2D2-4CD8-A66E-F7BD14A918C6}" type="presParOf" srcId="{E3AF2355-7278-4B8E-8F5C-B2C7432E136D}" destId="{EBED8CC0-00C8-4456-ACBB-C36AE98D1D50}" srcOrd="0" destOrd="0" presId="urn:microsoft.com/office/officeart/2005/8/layout/hierarchy2"/>
    <dgm:cxn modelId="{E890A1E0-3548-4A8A-B35A-E3A727E2E38A}" type="presParOf" srcId="{8ECFD500-FCB4-42D2-90D2-1E629A6C9521}" destId="{15437CD3-3E78-415D-A70D-DD2F808FF805}" srcOrd="1" destOrd="0" presId="urn:microsoft.com/office/officeart/2005/8/layout/hierarchy2"/>
    <dgm:cxn modelId="{98C066B9-F4AF-4E8A-95BE-851C6CCEF726}" type="presParOf" srcId="{15437CD3-3E78-415D-A70D-DD2F808FF805}" destId="{F44B7D77-F077-41E8-8070-D592058AAC5F}" srcOrd="0" destOrd="0" presId="urn:microsoft.com/office/officeart/2005/8/layout/hierarchy2"/>
    <dgm:cxn modelId="{D9EA48E0-4528-420A-A9D3-2AB1F1792D36}" type="presParOf" srcId="{15437CD3-3E78-415D-A70D-DD2F808FF805}" destId="{33A1B2CA-6C1D-45DE-B34D-8ECF4F7831A0}" srcOrd="1" destOrd="0" presId="urn:microsoft.com/office/officeart/2005/8/layout/hierarchy2"/>
    <dgm:cxn modelId="{8A39509E-E63B-41E5-B309-5725E258B8DB}" type="presParOf" srcId="{33A1B2CA-6C1D-45DE-B34D-8ECF4F7831A0}" destId="{551F916C-204A-41ED-AB72-05DD6299D7ED}" srcOrd="0" destOrd="0" presId="urn:microsoft.com/office/officeart/2005/8/layout/hierarchy2"/>
    <dgm:cxn modelId="{0D28834F-1D1E-4AD8-BFF4-A3ACAE9B7CA7}" type="presParOf" srcId="{551F916C-204A-41ED-AB72-05DD6299D7ED}" destId="{A8A4DC1B-F778-4407-8F4C-6E03B7A59380}" srcOrd="0" destOrd="0" presId="urn:microsoft.com/office/officeart/2005/8/layout/hierarchy2"/>
    <dgm:cxn modelId="{A343C233-F7C7-439D-9FD7-73979227746A}" type="presParOf" srcId="{33A1B2CA-6C1D-45DE-B34D-8ECF4F7831A0}" destId="{ED373C64-A516-4017-ACE7-C01300D3EC51}" srcOrd="1" destOrd="0" presId="urn:microsoft.com/office/officeart/2005/8/layout/hierarchy2"/>
    <dgm:cxn modelId="{B92C720F-6CD7-44CF-AB38-DAEC4411CA3B}" type="presParOf" srcId="{ED373C64-A516-4017-ACE7-C01300D3EC51}" destId="{D5F290E6-8489-431E-98AB-D9DEF083D61A}" srcOrd="0" destOrd="0" presId="urn:microsoft.com/office/officeart/2005/8/layout/hierarchy2"/>
    <dgm:cxn modelId="{08A92E4E-2D53-4258-ACEE-A00E8CF3EE78}" type="presParOf" srcId="{ED373C64-A516-4017-ACE7-C01300D3EC51}" destId="{8155B129-3303-4888-B2F6-6CEBBDC4ADFC}" srcOrd="1" destOrd="0" presId="urn:microsoft.com/office/officeart/2005/8/layout/hierarchy2"/>
    <dgm:cxn modelId="{EAD1B47F-79AC-4BA9-AA7D-34AAB7FA3ED2}" type="presParOf" srcId="{72A6877A-9792-42F5-BE15-457BEC215123}" destId="{A7044372-F3A5-48C9-8E8E-55B769E61880}" srcOrd="4" destOrd="0" presId="urn:microsoft.com/office/officeart/2005/8/layout/hierarchy2"/>
    <dgm:cxn modelId="{C2ADF4A0-697E-4343-B517-8E204261DCFF}" type="presParOf" srcId="{A7044372-F3A5-48C9-8E8E-55B769E61880}" destId="{523578D0-D814-4B6E-AC68-E67E00271CC2}" srcOrd="0" destOrd="0" presId="urn:microsoft.com/office/officeart/2005/8/layout/hierarchy2"/>
    <dgm:cxn modelId="{0A82D6D7-7F77-418F-9E53-6CCE525EAE8E}" type="presParOf" srcId="{72A6877A-9792-42F5-BE15-457BEC215123}" destId="{973836AC-0A92-48B5-B638-0CA51D5C1644}" srcOrd="5" destOrd="0" presId="urn:microsoft.com/office/officeart/2005/8/layout/hierarchy2"/>
    <dgm:cxn modelId="{03F61771-0140-4F71-9F66-9AFD8C682835}" type="presParOf" srcId="{973836AC-0A92-48B5-B638-0CA51D5C1644}" destId="{E61D36B8-D6E2-40E8-9BA3-BE2B803B1F66}" srcOrd="0" destOrd="0" presId="urn:microsoft.com/office/officeart/2005/8/layout/hierarchy2"/>
    <dgm:cxn modelId="{CA39C6AD-8022-4447-8D14-5AEC5505F0B9}" type="presParOf" srcId="{973836AC-0A92-48B5-B638-0CA51D5C1644}" destId="{91E4DBA6-48B4-404E-821E-448DB51ED444}" srcOrd="1" destOrd="0" presId="urn:microsoft.com/office/officeart/2005/8/layout/hierarchy2"/>
    <dgm:cxn modelId="{3AC805C2-4974-4176-AA81-ABB2DE9AA65B}" type="presParOf" srcId="{91E4DBA6-48B4-404E-821E-448DB51ED444}" destId="{2E906867-29E2-4C51-9990-F857AEB49AE3}" srcOrd="0" destOrd="0" presId="urn:microsoft.com/office/officeart/2005/8/layout/hierarchy2"/>
    <dgm:cxn modelId="{608D6FDC-A269-488A-AED3-7AF5516D6FDA}" type="presParOf" srcId="{2E906867-29E2-4C51-9990-F857AEB49AE3}" destId="{22483CAA-ED20-4A63-912F-3C33FD2F71DD}" srcOrd="0" destOrd="0" presId="urn:microsoft.com/office/officeart/2005/8/layout/hierarchy2"/>
    <dgm:cxn modelId="{4183515A-A1EF-42B5-A0AD-A3A78BA137A2}" type="presParOf" srcId="{91E4DBA6-48B4-404E-821E-448DB51ED444}" destId="{02413F31-B3AC-40EC-A603-DA5233340960}" srcOrd="1" destOrd="0" presId="urn:microsoft.com/office/officeart/2005/8/layout/hierarchy2"/>
    <dgm:cxn modelId="{28BAFE22-598A-49CF-9DF2-599F36BC024E}" type="presParOf" srcId="{02413F31-B3AC-40EC-A603-DA5233340960}" destId="{088DFCF5-5023-45DF-8F2B-35F59E9413A2}" srcOrd="0" destOrd="0" presId="urn:microsoft.com/office/officeart/2005/8/layout/hierarchy2"/>
    <dgm:cxn modelId="{91AF9698-0E50-4C33-AFB8-D6E38DE9D2B3}" type="presParOf" srcId="{02413F31-B3AC-40EC-A603-DA5233340960}" destId="{BFBCDEF7-79E4-4B20-8F95-AE9327C98950}" srcOrd="1" destOrd="0" presId="urn:microsoft.com/office/officeart/2005/8/layout/hierarchy2"/>
    <dgm:cxn modelId="{297709CC-DE8A-4EDB-B9C8-8CED7B25BBB3}" type="presParOf" srcId="{BFBCDEF7-79E4-4B20-8F95-AE9327C98950}" destId="{51A5BD08-F142-4DB9-BF36-FD4F727D2275}" srcOrd="0" destOrd="0" presId="urn:microsoft.com/office/officeart/2005/8/layout/hierarchy2"/>
    <dgm:cxn modelId="{41425F22-ED26-41CC-9AAE-1EE68408EF56}" type="presParOf" srcId="{51A5BD08-F142-4DB9-BF36-FD4F727D2275}" destId="{E872F50B-B1F2-4A78-B69D-CC2EDFF0E934}" srcOrd="0" destOrd="0" presId="urn:microsoft.com/office/officeart/2005/8/layout/hierarchy2"/>
    <dgm:cxn modelId="{B4EA28C4-D0C3-48E4-9A89-B1CCCEB8A5B7}" type="presParOf" srcId="{BFBCDEF7-79E4-4B20-8F95-AE9327C98950}" destId="{669608CA-98EE-409A-B68A-328C8189A773}" srcOrd="1" destOrd="0" presId="urn:microsoft.com/office/officeart/2005/8/layout/hierarchy2"/>
    <dgm:cxn modelId="{8E6D0601-985B-4E35-90CE-BF0D088E19C9}" type="presParOf" srcId="{669608CA-98EE-409A-B68A-328C8189A773}" destId="{54099F62-8FCB-4CA0-A72C-78727431F61F}" srcOrd="0" destOrd="0" presId="urn:microsoft.com/office/officeart/2005/8/layout/hierarchy2"/>
    <dgm:cxn modelId="{E7D095D6-B133-41D8-89EB-B0CE217ECE04}" type="presParOf" srcId="{669608CA-98EE-409A-B68A-328C8189A773}" destId="{EA1D415D-DAEB-442B-9FBB-F5FA492EDCD1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80FA7F-40C8-4EB5-8C5A-D6ABFD67C489}">
      <dsp:nvSpPr>
        <dsp:cNvPr id="0" name=""/>
        <dsp:cNvSpPr/>
      </dsp:nvSpPr>
      <dsp:spPr>
        <a:xfrm>
          <a:off x="247900" y="2116412"/>
          <a:ext cx="1808970" cy="24188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shade val="8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shade val="8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shade val="8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3600" b="1" kern="1200" dirty="0" smtClean="0">
              <a:solidFill>
                <a:srgbClr val="002060"/>
              </a:solidFill>
              <a:latin typeface="DilleniaUPC" pitchFamily="18" charset="-34"/>
              <a:cs typeface="DilleniaUPC" pitchFamily="18" charset="-34"/>
            </a:rPr>
            <a:t>การคัดกรอง </a:t>
          </a:r>
          <a:r>
            <a:rPr lang="en-US" sz="3600" b="1" kern="1200" dirty="0" smtClean="0">
              <a:solidFill>
                <a:srgbClr val="002060"/>
              </a:solidFill>
              <a:latin typeface="DilleniaUPC" pitchFamily="18" charset="-34"/>
              <a:cs typeface="DilleniaUPC" pitchFamily="18" charset="-34"/>
            </a:rPr>
            <a:t>DM HT       </a:t>
          </a:r>
          <a:r>
            <a:rPr lang="th-TH" sz="3600" b="1" kern="1200" dirty="0" smtClean="0">
              <a:solidFill>
                <a:srgbClr val="002060"/>
              </a:solidFill>
              <a:latin typeface="DilleniaUPC" pitchFamily="18" charset="-34"/>
              <a:cs typeface="DilleniaUPC" pitchFamily="18" charset="-34"/>
            </a:rPr>
            <a:t>ต่ำกว่าเกณฑ์</a:t>
          </a:r>
          <a:endParaRPr lang="th-TH" sz="3600" b="1" kern="1200" dirty="0">
            <a:solidFill>
              <a:srgbClr val="002060"/>
            </a:solidFill>
            <a:latin typeface="DilleniaUPC" pitchFamily="18" charset="-34"/>
            <a:cs typeface="DilleniaUPC" pitchFamily="18" charset="-34"/>
          </a:endParaRPr>
        </a:p>
      </dsp:txBody>
      <dsp:txXfrm>
        <a:off x="300883" y="2169395"/>
        <a:ext cx="1703004" cy="2312882"/>
      </dsp:txXfrm>
    </dsp:sp>
    <dsp:sp modelId="{14CBB7C8-A350-4D42-951E-A890B41636B5}">
      <dsp:nvSpPr>
        <dsp:cNvPr id="0" name=""/>
        <dsp:cNvSpPr/>
      </dsp:nvSpPr>
      <dsp:spPr>
        <a:xfrm rot="17554896">
          <a:off x="1598830" y="2626958"/>
          <a:ext cx="1487142" cy="24629"/>
        </a:xfrm>
        <a:custGeom>
          <a:avLst/>
          <a:gdLst/>
          <a:ahLst/>
          <a:cxnLst/>
          <a:rect l="0" t="0" r="0" b="0"/>
          <a:pathLst>
            <a:path>
              <a:moveTo>
                <a:pt x="0" y="12314"/>
              </a:moveTo>
              <a:lnTo>
                <a:pt x="1487142" y="12314"/>
              </a:lnTo>
            </a:path>
          </a:pathLst>
        </a:custGeom>
        <a:noFill/>
        <a:ln w="25400" cap="flat" cmpd="sng" algn="ctr">
          <a:solidFill>
            <a:schemeClr val="accent3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th-TH" sz="2400" b="1" kern="1200">
            <a:solidFill>
              <a:srgbClr val="002060"/>
            </a:solidFill>
            <a:latin typeface="DilleniaUPC" pitchFamily="18" charset="-34"/>
            <a:cs typeface="DilleniaUPC" pitchFamily="18" charset="-34"/>
          </a:endParaRPr>
        </a:p>
      </dsp:txBody>
      <dsp:txXfrm>
        <a:off x="2305222" y="2602094"/>
        <a:ext cx="74357" cy="74357"/>
      </dsp:txXfrm>
    </dsp:sp>
    <dsp:sp modelId="{C45CDE4B-C9EB-4A05-B059-41A19D8C7019}">
      <dsp:nvSpPr>
        <dsp:cNvPr id="0" name=""/>
        <dsp:cNvSpPr/>
      </dsp:nvSpPr>
      <dsp:spPr>
        <a:xfrm>
          <a:off x="2627931" y="1562820"/>
          <a:ext cx="1973378" cy="7797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tint val="99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tint val="99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tint val="99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2800" b="1" kern="1200" dirty="0" smtClean="0">
              <a:solidFill>
                <a:srgbClr val="002060"/>
              </a:solidFill>
              <a:latin typeface="DilleniaUPC" pitchFamily="18" charset="-34"/>
              <a:cs typeface="DilleniaUPC" pitchFamily="18" charset="-34"/>
            </a:rPr>
            <a:t>ปัจจัยด้านผู้รับบริการ</a:t>
          </a:r>
          <a:endParaRPr lang="th-TH" sz="2800" b="1" kern="1200" dirty="0">
            <a:solidFill>
              <a:srgbClr val="002060"/>
            </a:solidFill>
            <a:latin typeface="DilleniaUPC" pitchFamily="18" charset="-34"/>
            <a:cs typeface="DilleniaUPC" pitchFamily="18" charset="-34"/>
          </a:endParaRPr>
        </a:p>
      </dsp:txBody>
      <dsp:txXfrm>
        <a:off x="2650770" y="1585659"/>
        <a:ext cx="1927700" cy="734097"/>
      </dsp:txXfrm>
    </dsp:sp>
    <dsp:sp modelId="{26C42587-7B04-4E83-BC6A-B7343F7D389E}">
      <dsp:nvSpPr>
        <dsp:cNvPr id="0" name=""/>
        <dsp:cNvSpPr/>
      </dsp:nvSpPr>
      <dsp:spPr>
        <a:xfrm rot="17508455">
          <a:off x="4073602" y="1160861"/>
          <a:ext cx="1679235" cy="24629"/>
        </a:xfrm>
        <a:custGeom>
          <a:avLst/>
          <a:gdLst/>
          <a:ahLst/>
          <a:cxnLst/>
          <a:rect l="0" t="0" r="0" b="0"/>
          <a:pathLst>
            <a:path>
              <a:moveTo>
                <a:pt x="0" y="12314"/>
              </a:moveTo>
              <a:lnTo>
                <a:pt x="1679235" y="12314"/>
              </a:lnTo>
            </a:path>
          </a:pathLst>
        </a:custGeom>
        <a:noFill/>
        <a:ln w="25400" cap="flat" cmpd="sng" algn="ctr">
          <a:solidFill>
            <a:schemeClr val="accent3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th-TH" sz="2400" b="1" kern="1200">
            <a:solidFill>
              <a:srgbClr val="002060"/>
            </a:solidFill>
            <a:latin typeface="DilleniaUPC" pitchFamily="18" charset="-34"/>
            <a:cs typeface="DilleniaUPC" pitchFamily="18" charset="-34"/>
          </a:endParaRPr>
        </a:p>
      </dsp:txBody>
      <dsp:txXfrm>
        <a:off x="4871239" y="1131195"/>
        <a:ext cx="83961" cy="83961"/>
      </dsp:txXfrm>
    </dsp:sp>
    <dsp:sp modelId="{48DA3004-521F-4E75-930A-7C845A4685E7}">
      <dsp:nvSpPr>
        <dsp:cNvPr id="0" name=""/>
        <dsp:cNvSpPr/>
      </dsp:nvSpPr>
      <dsp:spPr>
        <a:xfrm>
          <a:off x="5225130" y="3756"/>
          <a:ext cx="2015751" cy="7797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tint val="8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tint val="8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tint val="8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2800" b="1" kern="1200" dirty="0" smtClean="0">
              <a:solidFill>
                <a:srgbClr val="002060"/>
              </a:solidFill>
              <a:effectLst/>
              <a:latin typeface="DilleniaUPC" pitchFamily="18" charset="-34"/>
              <a:ea typeface="Calibri" panose="020F0502020204030204" pitchFamily="34" charset="0"/>
              <a:cs typeface="DilleniaUPC" pitchFamily="18" charset="-34"/>
            </a:rPr>
            <a:t>ไม่เข้าใจเรื่องการดำเนินโรค </a:t>
          </a:r>
          <a:endParaRPr lang="th-TH" sz="2800" b="1" kern="1200" dirty="0">
            <a:solidFill>
              <a:srgbClr val="002060"/>
            </a:solidFill>
            <a:latin typeface="DilleniaUPC" pitchFamily="18" charset="-34"/>
            <a:cs typeface="DilleniaUPC" pitchFamily="18" charset="-34"/>
          </a:endParaRPr>
        </a:p>
      </dsp:txBody>
      <dsp:txXfrm>
        <a:off x="5247969" y="26595"/>
        <a:ext cx="1970073" cy="734097"/>
      </dsp:txXfrm>
    </dsp:sp>
    <dsp:sp modelId="{73A76F77-6281-4777-8E6F-C35A908D7315}">
      <dsp:nvSpPr>
        <dsp:cNvPr id="0" name=""/>
        <dsp:cNvSpPr/>
      </dsp:nvSpPr>
      <dsp:spPr>
        <a:xfrm>
          <a:off x="7240882" y="381329"/>
          <a:ext cx="623820" cy="24629"/>
        </a:xfrm>
        <a:custGeom>
          <a:avLst/>
          <a:gdLst/>
          <a:ahLst/>
          <a:cxnLst/>
          <a:rect l="0" t="0" r="0" b="0"/>
          <a:pathLst>
            <a:path>
              <a:moveTo>
                <a:pt x="0" y="12314"/>
              </a:moveTo>
              <a:lnTo>
                <a:pt x="623820" y="12314"/>
              </a:lnTo>
            </a:path>
          </a:pathLst>
        </a:custGeom>
        <a:noFill/>
        <a:ln w="254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th-TH" sz="2400" kern="1200">
            <a:solidFill>
              <a:srgbClr val="002060"/>
            </a:solidFill>
            <a:latin typeface="DilleniaUPC" pitchFamily="18" charset="-34"/>
            <a:cs typeface="DilleniaUPC" pitchFamily="18" charset="-34"/>
          </a:endParaRPr>
        </a:p>
      </dsp:txBody>
      <dsp:txXfrm>
        <a:off x="7537197" y="378048"/>
        <a:ext cx="31191" cy="31191"/>
      </dsp:txXfrm>
    </dsp:sp>
    <dsp:sp modelId="{D5AC32E3-1B82-44AF-AD2C-29FFD549D60C}">
      <dsp:nvSpPr>
        <dsp:cNvPr id="0" name=""/>
        <dsp:cNvSpPr/>
      </dsp:nvSpPr>
      <dsp:spPr>
        <a:xfrm>
          <a:off x="7864702" y="3756"/>
          <a:ext cx="3590648" cy="7797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tint val="7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tint val="7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tint val="7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2800" b="1" kern="1200" dirty="0" smtClean="0">
              <a:solidFill>
                <a:srgbClr val="002060"/>
              </a:solidFill>
              <a:effectLst/>
              <a:latin typeface="DilleniaUPC" pitchFamily="18" charset="-34"/>
              <a:ea typeface="Calibri" panose="020F0502020204030204" pitchFamily="34" charset="0"/>
              <a:cs typeface="DilleniaUPC" pitchFamily="18" charset="-34"/>
            </a:rPr>
            <a:t>ให้ความรู้ตาม</a:t>
          </a:r>
          <a:r>
            <a:rPr lang="th-TH" sz="2800" b="1" kern="1200" dirty="0" smtClean="0">
              <a:solidFill>
                <a:srgbClr val="FF0000"/>
              </a:solidFill>
              <a:effectLst/>
              <a:latin typeface="DilleniaUPC" pitchFamily="18" charset="-34"/>
              <a:ea typeface="Calibri" panose="020F0502020204030204" pitchFamily="34" charset="0"/>
              <a:cs typeface="DilleniaUPC" pitchFamily="18" charset="-34"/>
            </a:rPr>
            <a:t>แผนการเรียนรู้ชุมชน </a:t>
          </a:r>
          <a:endParaRPr lang="th-TH" sz="2800" b="1" kern="1200" dirty="0">
            <a:solidFill>
              <a:srgbClr val="FF0000"/>
            </a:solidFill>
            <a:latin typeface="DilleniaUPC" pitchFamily="18" charset="-34"/>
            <a:cs typeface="DilleniaUPC" pitchFamily="18" charset="-34"/>
          </a:endParaRPr>
        </a:p>
      </dsp:txBody>
      <dsp:txXfrm>
        <a:off x="7887541" y="26595"/>
        <a:ext cx="3544970" cy="734097"/>
      </dsp:txXfrm>
    </dsp:sp>
    <dsp:sp modelId="{CE023F33-658D-4853-B411-76EC9073B03B}">
      <dsp:nvSpPr>
        <dsp:cNvPr id="0" name=""/>
        <dsp:cNvSpPr/>
      </dsp:nvSpPr>
      <dsp:spPr>
        <a:xfrm rot="18797120">
          <a:off x="4458296" y="1609232"/>
          <a:ext cx="909847" cy="24629"/>
        </a:xfrm>
        <a:custGeom>
          <a:avLst/>
          <a:gdLst/>
          <a:ahLst/>
          <a:cxnLst/>
          <a:rect l="0" t="0" r="0" b="0"/>
          <a:pathLst>
            <a:path>
              <a:moveTo>
                <a:pt x="0" y="12314"/>
              </a:moveTo>
              <a:lnTo>
                <a:pt x="909847" y="12314"/>
              </a:lnTo>
            </a:path>
          </a:pathLst>
        </a:custGeom>
        <a:noFill/>
        <a:ln w="25400" cap="flat" cmpd="sng" algn="ctr">
          <a:solidFill>
            <a:schemeClr val="accent3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th-TH" sz="2400" b="1" kern="1200">
            <a:solidFill>
              <a:srgbClr val="002060"/>
            </a:solidFill>
            <a:latin typeface="DilleniaUPC" pitchFamily="18" charset="-34"/>
            <a:cs typeface="DilleniaUPC" pitchFamily="18" charset="-34"/>
          </a:endParaRPr>
        </a:p>
      </dsp:txBody>
      <dsp:txXfrm>
        <a:off x="4890474" y="1598801"/>
        <a:ext cx="45492" cy="45492"/>
      </dsp:txXfrm>
    </dsp:sp>
    <dsp:sp modelId="{B1F475E7-244F-45F3-8133-AC13BCAADFFF}">
      <dsp:nvSpPr>
        <dsp:cNvPr id="0" name=""/>
        <dsp:cNvSpPr/>
      </dsp:nvSpPr>
      <dsp:spPr>
        <a:xfrm>
          <a:off x="5225130" y="900498"/>
          <a:ext cx="1996522" cy="7797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tint val="8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tint val="8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tint val="8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2800" b="1" kern="1200" dirty="0" smtClean="0">
              <a:solidFill>
                <a:srgbClr val="002060"/>
              </a:solidFill>
              <a:effectLst/>
              <a:latin typeface="DilleniaUPC" pitchFamily="18" charset="-34"/>
              <a:ea typeface="Calibri" panose="020F0502020204030204" pitchFamily="34" charset="0"/>
              <a:cs typeface="DilleniaUPC" pitchFamily="18" charset="-34"/>
            </a:rPr>
            <a:t>มีข้อจำกัดการเข้ารับบริการ</a:t>
          </a:r>
          <a:endParaRPr lang="th-TH" sz="2800" b="1" kern="1200" dirty="0">
            <a:solidFill>
              <a:srgbClr val="002060"/>
            </a:solidFill>
            <a:latin typeface="DilleniaUPC" pitchFamily="18" charset="-34"/>
            <a:cs typeface="DilleniaUPC" pitchFamily="18" charset="-34"/>
          </a:endParaRPr>
        </a:p>
      </dsp:txBody>
      <dsp:txXfrm>
        <a:off x="5247969" y="923337"/>
        <a:ext cx="1950844" cy="734097"/>
      </dsp:txXfrm>
    </dsp:sp>
    <dsp:sp modelId="{2EDC4734-DDF4-442F-A427-C46E16840715}">
      <dsp:nvSpPr>
        <dsp:cNvPr id="0" name=""/>
        <dsp:cNvSpPr/>
      </dsp:nvSpPr>
      <dsp:spPr>
        <a:xfrm rot="21107250">
          <a:off x="7218421" y="1233055"/>
          <a:ext cx="630284" cy="24629"/>
        </a:xfrm>
        <a:custGeom>
          <a:avLst/>
          <a:gdLst/>
          <a:ahLst/>
          <a:cxnLst/>
          <a:rect l="0" t="0" r="0" b="0"/>
          <a:pathLst>
            <a:path>
              <a:moveTo>
                <a:pt x="0" y="12314"/>
              </a:moveTo>
              <a:lnTo>
                <a:pt x="630284" y="12314"/>
              </a:lnTo>
            </a:path>
          </a:pathLst>
        </a:custGeom>
        <a:noFill/>
        <a:ln w="254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th-TH" sz="2400" kern="1200">
            <a:solidFill>
              <a:srgbClr val="002060"/>
            </a:solidFill>
            <a:latin typeface="DilleniaUPC" pitchFamily="18" charset="-34"/>
            <a:cs typeface="DilleniaUPC" pitchFamily="18" charset="-34"/>
          </a:endParaRPr>
        </a:p>
      </dsp:txBody>
      <dsp:txXfrm>
        <a:off x="7517806" y="1229612"/>
        <a:ext cx="31514" cy="31514"/>
      </dsp:txXfrm>
    </dsp:sp>
    <dsp:sp modelId="{49FD56C5-55FE-4C56-84D7-6865AF0E7860}">
      <dsp:nvSpPr>
        <dsp:cNvPr id="0" name=""/>
        <dsp:cNvSpPr/>
      </dsp:nvSpPr>
      <dsp:spPr>
        <a:xfrm>
          <a:off x="7845473" y="889550"/>
          <a:ext cx="3567505" cy="6216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tint val="7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tint val="7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tint val="7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2800" b="1" kern="1200" dirty="0" smtClean="0">
              <a:solidFill>
                <a:srgbClr val="002060"/>
              </a:solidFill>
              <a:latin typeface="DilleniaUPC" pitchFamily="18" charset="-34"/>
              <a:cs typeface="DilleniaUPC" pitchFamily="18" charset="-34"/>
            </a:rPr>
            <a:t>การ</a:t>
          </a:r>
          <a:r>
            <a:rPr lang="th-TH" sz="2800" b="1" kern="1200" dirty="0" smtClean="0">
              <a:solidFill>
                <a:srgbClr val="FF0000"/>
              </a:solidFill>
              <a:latin typeface="DilleniaUPC" pitchFamily="18" charset="-34"/>
              <a:cs typeface="DilleniaUPC" pitchFamily="18" charset="-34"/>
            </a:rPr>
            <a:t>จัดการเฉพาะราย</a:t>
          </a:r>
          <a:endParaRPr lang="th-TH" sz="2800" b="1" kern="1200" dirty="0">
            <a:solidFill>
              <a:srgbClr val="FF0000"/>
            </a:solidFill>
            <a:latin typeface="DilleniaUPC" pitchFamily="18" charset="-34"/>
            <a:cs typeface="DilleniaUPC" pitchFamily="18" charset="-34"/>
          </a:endParaRPr>
        </a:p>
      </dsp:txBody>
      <dsp:txXfrm>
        <a:off x="7863679" y="907756"/>
        <a:ext cx="3531093" cy="585194"/>
      </dsp:txXfrm>
    </dsp:sp>
    <dsp:sp modelId="{8F907F6F-11AD-41B5-AD5F-5E67ED770812}">
      <dsp:nvSpPr>
        <dsp:cNvPr id="0" name=""/>
        <dsp:cNvSpPr/>
      </dsp:nvSpPr>
      <dsp:spPr>
        <a:xfrm rot="1305615">
          <a:off x="4574159" y="2081650"/>
          <a:ext cx="762057" cy="24629"/>
        </a:xfrm>
        <a:custGeom>
          <a:avLst/>
          <a:gdLst/>
          <a:ahLst/>
          <a:cxnLst/>
          <a:rect l="0" t="0" r="0" b="0"/>
          <a:pathLst>
            <a:path>
              <a:moveTo>
                <a:pt x="0" y="12314"/>
              </a:moveTo>
              <a:lnTo>
                <a:pt x="762057" y="12314"/>
              </a:lnTo>
            </a:path>
          </a:pathLst>
        </a:custGeom>
        <a:noFill/>
        <a:ln w="25400" cap="flat" cmpd="sng" algn="ctr">
          <a:solidFill>
            <a:schemeClr val="accent3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th-TH" sz="2400" b="1" kern="1200">
            <a:solidFill>
              <a:srgbClr val="002060"/>
            </a:solidFill>
            <a:latin typeface="DilleniaUPC" pitchFamily="18" charset="-34"/>
            <a:cs typeface="DilleniaUPC" pitchFamily="18" charset="-34"/>
          </a:endParaRPr>
        </a:p>
      </dsp:txBody>
      <dsp:txXfrm>
        <a:off x="4936136" y="2074913"/>
        <a:ext cx="38102" cy="38102"/>
      </dsp:txXfrm>
    </dsp:sp>
    <dsp:sp modelId="{A6D33126-2737-4D52-9105-3930E0ACD436}">
      <dsp:nvSpPr>
        <dsp:cNvPr id="0" name=""/>
        <dsp:cNvSpPr/>
      </dsp:nvSpPr>
      <dsp:spPr>
        <a:xfrm>
          <a:off x="5309065" y="1845333"/>
          <a:ext cx="1996537" cy="7797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tint val="8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tint val="8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tint val="8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2800" b="1" kern="1200" dirty="0" smtClean="0">
              <a:solidFill>
                <a:srgbClr val="002060"/>
              </a:solidFill>
              <a:latin typeface="DilleniaUPC" pitchFamily="18" charset="-34"/>
              <a:cs typeface="DilleniaUPC" pitchFamily="18" charset="-34"/>
            </a:rPr>
            <a:t>ไม่เห็นความสำคัญ</a:t>
          </a:r>
          <a:endParaRPr lang="th-TH" sz="2800" b="1" kern="1200" dirty="0">
            <a:solidFill>
              <a:srgbClr val="002060"/>
            </a:solidFill>
            <a:latin typeface="DilleniaUPC" pitchFamily="18" charset="-34"/>
            <a:cs typeface="DilleniaUPC" pitchFamily="18" charset="-34"/>
          </a:endParaRPr>
        </a:p>
      </dsp:txBody>
      <dsp:txXfrm>
        <a:off x="5331904" y="1868172"/>
        <a:ext cx="1950859" cy="734097"/>
      </dsp:txXfrm>
    </dsp:sp>
    <dsp:sp modelId="{54374C19-6BE4-4769-92CA-9C24FAA04B86}">
      <dsp:nvSpPr>
        <dsp:cNvPr id="0" name=""/>
        <dsp:cNvSpPr/>
      </dsp:nvSpPr>
      <dsp:spPr>
        <a:xfrm rot="790110">
          <a:off x="7298313" y="2286064"/>
          <a:ext cx="554465" cy="24629"/>
        </a:xfrm>
        <a:custGeom>
          <a:avLst/>
          <a:gdLst/>
          <a:ahLst/>
          <a:cxnLst/>
          <a:rect l="0" t="0" r="0" b="0"/>
          <a:pathLst>
            <a:path>
              <a:moveTo>
                <a:pt x="0" y="12314"/>
              </a:moveTo>
              <a:lnTo>
                <a:pt x="554465" y="12314"/>
              </a:lnTo>
            </a:path>
          </a:pathLst>
        </a:custGeom>
        <a:noFill/>
        <a:ln w="254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th-TH" sz="2400" kern="1200">
            <a:solidFill>
              <a:srgbClr val="002060"/>
            </a:solidFill>
            <a:latin typeface="DilleniaUPC" pitchFamily="18" charset="-34"/>
            <a:cs typeface="DilleniaUPC" pitchFamily="18" charset="-34"/>
          </a:endParaRPr>
        </a:p>
      </dsp:txBody>
      <dsp:txXfrm>
        <a:off x="7561684" y="2284517"/>
        <a:ext cx="27723" cy="27723"/>
      </dsp:txXfrm>
    </dsp:sp>
    <dsp:sp modelId="{9CB3A12B-54CA-46B6-89B6-D51DD065BDDF}">
      <dsp:nvSpPr>
        <dsp:cNvPr id="0" name=""/>
        <dsp:cNvSpPr/>
      </dsp:nvSpPr>
      <dsp:spPr>
        <a:xfrm>
          <a:off x="7845489" y="1718155"/>
          <a:ext cx="4151369" cy="12867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tint val="7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tint val="7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tint val="7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2800" b="1" kern="1200" dirty="0" smtClean="0">
              <a:solidFill>
                <a:srgbClr val="FF0000"/>
              </a:solidFill>
              <a:latin typeface="DilleniaUPC" pitchFamily="18" charset="-34"/>
              <a:cs typeface="DilleniaUPC" pitchFamily="18" charset="-34"/>
            </a:rPr>
            <a:t>รณรงค์3 มิติ                                                    </a:t>
          </a:r>
          <a:r>
            <a:rPr lang="th-TH" sz="2800" b="1" kern="1200" dirty="0" smtClean="0">
              <a:solidFill>
                <a:srgbClr val="002060"/>
              </a:solidFill>
              <a:latin typeface="DilleniaUPC" pitchFamily="18" charset="-34"/>
              <a:cs typeface="DilleniaUPC" pitchFamily="18" charset="-34"/>
            </a:rPr>
            <a:t>ลูกโซ่คัดกรอง(1คน</a:t>
          </a:r>
          <a:r>
            <a:rPr lang="en-US" sz="2800" b="1" kern="1200" dirty="0" smtClean="0">
              <a:solidFill>
                <a:srgbClr val="002060"/>
              </a:solidFill>
              <a:latin typeface="DilleniaUPC" pitchFamily="18" charset="-34"/>
              <a:cs typeface="DilleniaUPC" pitchFamily="18" charset="-34"/>
            </a:rPr>
            <a:t>:2</a:t>
          </a:r>
          <a:r>
            <a:rPr lang="th-TH" sz="2800" b="1" kern="1200" dirty="0" smtClean="0">
              <a:solidFill>
                <a:srgbClr val="002060"/>
              </a:solidFill>
              <a:latin typeface="DilleniaUPC" pitchFamily="18" charset="-34"/>
              <a:cs typeface="DilleniaUPC" pitchFamily="18" charset="-34"/>
            </a:rPr>
            <a:t>คน)/ติดตามแบบเคาะประตูบ้าน /โทรศัพท์ตามติด</a:t>
          </a:r>
          <a:endParaRPr lang="th-TH" sz="2800" b="1" kern="1200" dirty="0">
            <a:solidFill>
              <a:srgbClr val="002060"/>
            </a:solidFill>
            <a:latin typeface="DilleniaUPC" pitchFamily="18" charset="-34"/>
            <a:cs typeface="DilleniaUPC" pitchFamily="18" charset="-34"/>
          </a:endParaRPr>
        </a:p>
      </dsp:txBody>
      <dsp:txXfrm>
        <a:off x="7883177" y="1755843"/>
        <a:ext cx="4075993" cy="1211386"/>
      </dsp:txXfrm>
    </dsp:sp>
    <dsp:sp modelId="{E0E3D97B-A7E8-4EF4-BD07-6FE0F39D7916}">
      <dsp:nvSpPr>
        <dsp:cNvPr id="0" name=""/>
        <dsp:cNvSpPr/>
      </dsp:nvSpPr>
      <dsp:spPr>
        <a:xfrm rot="3620925">
          <a:off x="4221520" y="2593609"/>
          <a:ext cx="1503283" cy="24629"/>
        </a:xfrm>
        <a:custGeom>
          <a:avLst/>
          <a:gdLst/>
          <a:ahLst/>
          <a:cxnLst/>
          <a:rect l="0" t="0" r="0" b="0"/>
          <a:pathLst>
            <a:path>
              <a:moveTo>
                <a:pt x="0" y="12314"/>
              </a:moveTo>
              <a:lnTo>
                <a:pt x="1503283" y="12314"/>
              </a:lnTo>
            </a:path>
          </a:pathLst>
        </a:custGeom>
        <a:noFill/>
        <a:ln w="25400" cap="flat" cmpd="sng" algn="ctr">
          <a:solidFill>
            <a:schemeClr val="accent3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th-TH" sz="2400" b="1" kern="1200">
            <a:solidFill>
              <a:srgbClr val="002060"/>
            </a:solidFill>
            <a:latin typeface="DilleniaUPC" pitchFamily="18" charset="-34"/>
            <a:cs typeface="DilleniaUPC" pitchFamily="18" charset="-34"/>
          </a:endParaRPr>
        </a:p>
      </dsp:txBody>
      <dsp:txXfrm>
        <a:off x="4935579" y="2568342"/>
        <a:ext cx="75164" cy="75164"/>
      </dsp:txXfrm>
    </dsp:sp>
    <dsp:sp modelId="{8F1D6BCF-7A0C-4CAD-B06F-17640DCEB200}">
      <dsp:nvSpPr>
        <dsp:cNvPr id="0" name=""/>
        <dsp:cNvSpPr/>
      </dsp:nvSpPr>
      <dsp:spPr>
        <a:xfrm>
          <a:off x="5345013" y="2869252"/>
          <a:ext cx="1975234" cy="7797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tint val="8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tint val="8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tint val="8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2800" b="1" kern="1200" dirty="0" smtClean="0">
              <a:solidFill>
                <a:srgbClr val="002060"/>
              </a:solidFill>
              <a:latin typeface="DilleniaUPC" pitchFamily="18" charset="-34"/>
              <a:cs typeface="DilleniaUPC" pitchFamily="18" charset="-34"/>
            </a:rPr>
            <a:t>ไม่สะดวก                      ในวันคัดกรอง</a:t>
          </a:r>
          <a:endParaRPr lang="th-TH" sz="2800" b="1" kern="1200" dirty="0">
            <a:solidFill>
              <a:srgbClr val="002060"/>
            </a:solidFill>
            <a:latin typeface="DilleniaUPC" pitchFamily="18" charset="-34"/>
            <a:cs typeface="DilleniaUPC" pitchFamily="18" charset="-34"/>
          </a:endParaRPr>
        </a:p>
      </dsp:txBody>
      <dsp:txXfrm>
        <a:off x="5367852" y="2892091"/>
        <a:ext cx="1929556" cy="734097"/>
      </dsp:txXfrm>
    </dsp:sp>
    <dsp:sp modelId="{3513E81E-AA67-41BE-85A0-98512E7C9424}">
      <dsp:nvSpPr>
        <dsp:cNvPr id="0" name=""/>
        <dsp:cNvSpPr/>
      </dsp:nvSpPr>
      <dsp:spPr>
        <a:xfrm rot="1353984">
          <a:off x="7295045" y="3373142"/>
          <a:ext cx="658316" cy="24629"/>
        </a:xfrm>
        <a:custGeom>
          <a:avLst/>
          <a:gdLst/>
          <a:ahLst/>
          <a:cxnLst/>
          <a:rect l="0" t="0" r="0" b="0"/>
          <a:pathLst>
            <a:path>
              <a:moveTo>
                <a:pt x="0" y="12314"/>
              </a:moveTo>
              <a:lnTo>
                <a:pt x="658316" y="12314"/>
              </a:lnTo>
            </a:path>
          </a:pathLst>
        </a:custGeom>
        <a:noFill/>
        <a:ln w="254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th-TH" sz="2400" kern="1200">
            <a:solidFill>
              <a:srgbClr val="002060"/>
            </a:solidFill>
            <a:latin typeface="DilleniaUPC" pitchFamily="18" charset="-34"/>
            <a:cs typeface="DilleniaUPC" pitchFamily="18" charset="-34"/>
          </a:endParaRPr>
        </a:p>
      </dsp:txBody>
      <dsp:txXfrm>
        <a:off x="7607746" y="3368998"/>
        <a:ext cx="32915" cy="32915"/>
      </dsp:txXfrm>
    </dsp:sp>
    <dsp:sp modelId="{22003C2D-BFB9-4D40-9522-01B943A79B3C}">
      <dsp:nvSpPr>
        <dsp:cNvPr id="0" name=""/>
        <dsp:cNvSpPr/>
      </dsp:nvSpPr>
      <dsp:spPr>
        <a:xfrm>
          <a:off x="7928161" y="3121884"/>
          <a:ext cx="3468613" cy="7797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tint val="7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tint val="7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tint val="7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2800" b="1" kern="1200" dirty="0" smtClean="0">
              <a:solidFill>
                <a:srgbClr val="002060"/>
              </a:solidFill>
              <a:latin typeface="DilleniaUPC" pitchFamily="18" charset="-34"/>
              <a:cs typeface="DilleniaUPC" pitchFamily="18" charset="-34"/>
            </a:rPr>
            <a:t>ปรับตาราง/</a:t>
          </a:r>
          <a:r>
            <a:rPr lang="th-TH" sz="2800" b="1" kern="1200" dirty="0" smtClean="0">
              <a:solidFill>
                <a:srgbClr val="FF0000"/>
              </a:solidFill>
              <a:latin typeface="DilleniaUPC" pitchFamily="18" charset="-34"/>
              <a:cs typeface="DilleniaUPC" pitchFamily="18" charset="-34"/>
            </a:rPr>
            <a:t>ปฏิทินชุมชน</a:t>
          </a:r>
          <a:endParaRPr lang="th-TH" sz="2800" b="1" kern="1200" dirty="0">
            <a:solidFill>
              <a:srgbClr val="FF0000"/>
            </a:solidFill>
            <a:latin typeface="DilleniaUPC" pitchFamily="18" charset="-34"/>
            <a:cs typeface="DilleniaUPC" pitchFamily="18" charset="-34"/>
          </a:endParaRPr>
        </a:p>
      </dsp:txBody>
      <dsp:txXfrm>
        <a:off x="7951000" y="3144723"/>
        <a:ext cx="3422935" cy="734097"/>
      </dsp:txXfrm>
    </dsp:sp>
    <dsp:sp modelId="{1B397E2C-83F5-4BAD-9C21-81B41927B5CF}">
      <dsp:nvSpPr>
        <dsp:cNvPr id="0" name=""/>
        <dsp:cNvSpPr/>
      </dsp:nvSpPr>
      <dsp:spPr>
        <a:xfrm rot="3731429">
          <a:off x="1730375" y="3854861"/>
          <a:ext cx="1224051" cy="24629"/>
        </a:xfrm>
        <a:custGeom>
          <a:avLst/>
          <a:gdLst/>
          <a:ahLst/>
          <a:cxnLst/>
          <a:rect l="0" t="0" r="0" b="0"/>
          <a:pathLst>
            <a:path>
              <a:moveTo>
                <a:pt x="0" y="12314"/>
              </a:moveTo>
              <a:lnTo>
                <a:pt x="1224051" y="12314"/>
              </a:lnTo>
            </a:path>
          </a:pathLst>
        </a:custGeom>
        <a:noFill/>
        <a:ln w="25400" cap="flat" cmpd="sng" algn="ctr">
          <a:solidFill>
            <a:schemeClr val="accent3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th-TH" sz="2400" b="1" kern="1200">
            <a:solidFill>
              <a:srgbClr val="002060"/>
            </a:solidFill>
            <a:latin typeface="DilleniaUPC" pitchFamily="18" charset="-34"/>
            <a:cs typeface="DilleniaUPC" pitchFamily="18" charset="-34"/>
          </a:endParaRPr>
        </a:p>
      </dsp:txBody>
      <dsp:txXfrm>
        <a:off x="2311800" y="3836574"/>
        <a:ext cx="61202" cy="61202"/>
      </dsp:txXfrm>
    </dsp:sp>
    <dsp:sp modelId="{47018B34-74DA-4EC4-B351-103636172AA0}">
      <dsp:nvSpPr>
        <dsp:cNvPr id="0" name=""/>
        <dsp:cNvSpPr/>
      </dsp:nvSpPr>
      <dsp:spPr>
        <a:xfrm>
          <a:off x="2627931" y="4018626"/>
          <a:ext cx="2066280" cy="7797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tint val="99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tint val="99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tint val="99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2800" b="1" kern="1200" smtClean="0">
              <a:solidFill>
                <a:srgbClr val="002060"/>
              </a:solidFill>
              <a:latin typeface="DilleniaUPC" pitchFamily="18" charset="-34"/>
              <a:cs typeface="DilleniaUPC" pitchFamily="18" charset="-34"/>
            </a:rPr>
            <a:t>ปัจจัยด้านผู้ให้บริการ</a:t>
          </a:r>
          <a:endParaRPr lang="th-TH" sz="2800" b="1" kern="1200" dirty="0">
            <a:solidFill>
              <a:srgbClr val="002060"/>
            </a:solidFill>
            <a:latin typeface="DilleniaUPC" pitchFamily="18" charset="-34"/>
            <a:cs typeface="DilleniaUPC" pitchFamily="18" charset="-34"/>
          </a:endParaRPr>
        </a:p>
      </dsp:txBody>
      <dsp:txXfrm>
        <a:off x="2650770" y="4041465"/>
        <a:ext cx="2020602" cy="734097"/>
      </dsp:txXfrm>
    </dsp:sp>
    <dsp:sp modelId="{E3AF2355-7278-4B8E-8F5C-B2C7432E136D}">
      <dsp:nvSpPr>
        <dsp:cNvPr id="0" name=""/>
        <dsp:cNvSpPr/>
      </dsp:nvSpPr>
      <dsp:spPr>
        <a:xfrm>
          <a:off x="4694212" y="4396199"/>
          <a:ext cx="623820" cy="24629"/>
        </a:xfrm>
        <a:custGeom>
          <a:avLst/>
          <a:gdLst/>
          <a:ahLst/>
          <a:cxnLst/>
          <a:rect l="0" t="0" r="0" b="0"/>
          <a:pathLst>
            <a:path>
              <a:moveTo>
                <a:pt x="0" y="12314"/>
              </a:moveTo>
              <a:lnTo>
                <a:pt x="623820" y="12314"/>
              </a:lnTo>
            </a:path>
          </a:pathLst>
        </a:custGeom>
        <a:noFill/>
        <a:ln w="25400" cap="flat" cmpd="sng" algn="ctr">
          <a:solidFill>
            <a:schemeClr val="accent3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th-TH" sz="500" kern="1200"/>
        </a:p>
      </dsp:txBody>
      <dsp:txXfrm>
        <a:off x="4990527" y="4392919"/>
        <a:ext cx="31191" cy="31191"/>
      </dsp:txXfrm>
    </dsp:sp>
    <dsp:sp modelId="{F44B7D77-F077-41E8-8070-D592058AAC5F}">
      <dsp:nvSpPr>
        <dsp:cNvPr id="0" name=""/>
        <dsp:cNvSpPr/>
      </dsp:nvSpPr>
      <dsp:spPr>
        <a:xfrm>
          <a:off x="5318033" y="4018626"/>
          <a:ext cx="1559551" cy="7797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tint val="8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tint val="8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tint val="8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2800" b="1" kern="1200" dirty="0" smtClean="0">
              <a:solidFill>
                <a:srgbClr val="002060"/>
              </a:solidFill>
              <a:latin typeface="DilleniaUPC" pitchFamily="18" charset="-34"/>
              <a:cs typeface="DilleniaUPC" pitchFamily="18" charset="-34"/>
            </a:rPr>
            <a:t>ปริมาณงาน/คน</a:t>
          </a:r>
          <a:endParaRPr lang="th-TH" sz="2800" b="1" kern="1200" dirty="0">
            <a:solidFill>
              <a:srgbClr val="002060"/>
            </a:solidFill>
            <a:latin typeface="DilleniaUPC" pitchFamily="18" charset="-34"/>
            <a:cs typeface="DilleniaUPC" pitchFamily="18" charset="-34"/>
          </a:endParaRPr>
        </a:p>
      </dsp:txBody>
      <dsp:txXfrm>
        <a:off x="5340872" y="4041465"/>
        <a:ext cx="1513873" cy="734097"/>
      </dsp:txXfrm>
    </dsp:sp>
    <dsp:sp modelId="{551F916C-204A-41ED-AB72-05DD6299D7ED}">
      <dsp:nvSpPr>
        <dsp:cNvPr id="0" name=""/>
        <dsp:cNvSpPr/>
      </dsp:nvSpPr>
      <dsp:spPr>
        <a:xfrm>
          <a:off x="6877584" y="4396199"/>
          <a:ext cx="623820" cy="24629"/>
        </a:xfrm>
        <a:custGeom>
          <a:avLst/>
          <a:gdLst/>
          <a:ahLst/>
          <a:cxnLst/>
          <a:rect l="0" t="0" r="0" b="0"/>
          <a:pathLst>
            <a:path>
              <a:moveTo>
                <a:pt x="0" y="12314"/>
              </a:moveTo>
              <a:lnTo>
                <a:pt x="623820" y="12314"/>
              </a:lnTo>
            </a:path>
          </a:pathLst>
        </a:custGeom>
        <a:noFill/>
        <a:ln w="254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th-TH" sz="500" kern="1200"/>
        </a:p>
      </dsp:txBody>
      <dsp:txXfrm>
        <a:off x="7173899" y="4392919"/>
        <a:ext cx="31191" cy="31191"/>
      </dsp:txXfrm>
    </dsp:sp>
    <dsp:sp modelId="{D5F290E6-8489-431E-98AB-D9DEF083D61A}">
      <dsp:nvSpPr>
        <dsp:cNvPr id="0" name=""/>
        <dsp:cNvSpPr/>
      </dsp:nvSpPr>
      <dsp:spPr>
        <a:xfrm>
          <a:off x="7501405" y="4018626"/>
          <a:ext cx="1559551" cy="7797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tint val="7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tint val="7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tint val="7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2800" b="1" kern="1200" dirty="0" smtClean="0">
              <a:solidFill>
                <a:srgbClr val="FF0000"/>
              </a:solidFill>
              <a:latin typeface="DilleniaUPC" pitchFamily="18" charset="-34"/>
              <a:cs typeface="DilleniaUPC" pitchFamily="18" charset="-34"/>
            </a:rPr>
            <a:t>เครือข่ายชุมชน</a:t>
          </a:r>
          <a:endParaRPr lang="th-TH" sz="2800" b="1" kern="1200" dirty="0">
            <a:solidFill>
              <a:srgbClr val="FF0000"/>
            </a:solidFill>
            <a:latin typeface="DilleniaUPC" pitchFamily="18" charset="-34"/>
            <a:cs typeface="DilleniaUPC" pitchFamily="18" charset="-34"/>
          </a:endParaRPr>
        </a:p>
      </dsp:txBody>
      <dsp:txXfrm>
        <a:off x="7524244" y="4041465"/>
        <a:ext cx="1513873" cy="734097"/>
      </dsp:txXfrm>
    </dsp:sp>
    <dsp:sp modelId="{A7044372-F3A5-48C9-8E8E-55B769E61880}">
      <dsp:nvSpPr>
        <dsp:cNvPr id="0" name=""/>
        <dsp:cNvSpPr/>
      </dsp:nvSpPr>
      <dsp:spPr>
        <a:xfrm rot="4434432">
          <a:off x="1312327" y="4303232"/>
          <a:ext cx="2060148" cy="24629"/>
        </a:xfrm>
        <a:custGeom>
          <a:avLst/>
          <a:gdLst/>
          <a:ahLst/>
          <a:cxnLst/>
          <a:rect l="0" t="0" r="0" b="0"/>
          <a:pathLst>
            <a:path>
              <a:moveTo>
                <a:pt x="0" y="12314"/>
              </a:moveTo>
              <a:lnTo>
                <a:pt x="2060148" y="12314"/>
              </a:lnTo>
            </a:path>
          </a:pathLst>
        </a:custGeom>
        <a:noFill/>
        <a:ln w="25400" cap="flat" cmpd="sng" algn="ctr">
          <a:solidFill>
            <a:schemeClr val="accent3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th-TH" sz="600" kern="1200"/>
        </a:p>
      </dsp:txBody>
      <dsp:txXfrm>
        <a:off x="2290897" y="4264043"/>
        <a:ext cx="103007" cy="103007"/>
      </dsp:txXfrm>
    </dsp:sp>
    <dsp:sp modelId="{E61D36B8-D6E2-40E8-9BA3-BE2B803B1F66}">
      <dsp:nvSpPr>
        <dsp:cNvPr id="0" name=""/>
        <dsp:cNvSpPr/>
      </dsp:nvSpPr>
      <dsp:spPr>
        <a:xfrm>
          <a:off x="2627931" y="4915368"/>
          <a:ext cx="1559551" cy="7797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tint val="99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tint val="99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tint val="99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2800" b="1" kern="1200" smtClean="0">
              <a:solidFill>
                <a:srgbClr val="002060"/>
              </a:solidFill>
              <a:latin typeface="DilleniaUPC" pitchFamily="18" charset="-34"/>
              <a:cs typeface="DilleniaUPC" pitchFamily="18" charset="-34"/>
            </a:rPr>
            <a:t>ปัจจัย</a:t>
          </a:r>
          <a:r>
            <a:rPr lang="th-TH" sz="2800" b="1" kern="1200" dirty="0" smtClean="0">
              <a:solidFill>
                <a:srgbClr val="002060"/>
              </a:solidFill>
              <a:latin typeface="DilleniaUPC" pitchFamily="18" charset="-34"/>
              <a:cs typeface="DilleniaUPC" pitchFamily="18" charset="-34"/>
            </a:rPr>
            <a:t>ด้านข้อมูล</a:t>
          </a:r>
          <a:endParaRPr lang="th-TH" kern="1200"/>
        </a:p>
      </dsp:txBody>
      <dsp:txXfrm>
        <a:off x="2650770" y="4938207"/>
        <a:ext cx="1513873" cy="734097"/>
      </dsp:txXfrm>
    </dsp:sp>
    <dsp:sp modelId="{2E906867-29E2-4C51-9990-F857AEB49AE3}">
      <dsp:nvSpPr>
        <dsp:cNvPr id="0" name=""/>
        <dsp:cNvSpPr/>
      </dsp:nvSpPr>
      <dsp:spPr>
        <a:xfrm>
          <a:off x="4187483" y="5292942"/>
          <a:ext cx="623820" cy="24629"/>
        </a:xfrm>
        <a:custGeom>
          <a:avLst/>
          <a:gdLst/>
          <a:ahLst/>
          <a:cxnLst/>
          <a:rect l="0" t="0" r="0" b="0"/>
          <a:pathLst>
            <a:path>
              <a:moveTo>
                <a:pt x="0" y="12314"/>
              </a:moveTo>
              <a:lnTo>
                <a:pt x="623820" y="12314"/>
              </a:lnTo>
            </a:path>
          </a:pathLst>
        </a:custGeom>
        <a:noFill/>
        <a:ln w="25400" cap="flat" cmpd="sng" algn="ctr">
          <a:solidFill>
            <a:schemeClr val="accent3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th-TH" sz="2400" b="1" kern="1200">
            <a:solidFill>
              <a:srgbClr val="002060"/>
            </a:solidFill>
            <a:latin typeface="DilleniaUPC" pitchFamily="18" charset="-34"/>
            <a:cs typeface="DilleniaUPC" pitchFamily="18" charset="-34"/>
          </a:endParaRPr>
        </a:p>
      </dsp:txBody>
      <dsp:txXfrm>
        <a:off x="4483798" y="5289661"/>
        <a:ext cx="31191" cy="31191"/>
      </dsp:txXfrm>
    </dsp:sp>
    <dsp:sp modelId="{088DFCF5-5023-45DF-8F2B-35F59E9413A2}">
      <dsp:nvSpPr>
        <dsp:cNvPr id="0" name=""/>
        <dsp:cNvSpPr/>
      </dsp:nvSpPr>
      <dsp:spPr>
        <a:xfrm>
          <a:off x="4811303" y="4915368"/>
          <a:ext cx="1991796" cy="7797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tint val="8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tint val="8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tint val="8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2800" b="1" kern="1200" dirty="0" smtClean="0">
              <a:solidFill>
                <a:srgbClr val="002060"/>
              </a:solidFill>
              <a:latin typeface="DilleniaUPC" pitchFamily="18" charset="-34"/>
              <a:cs typeface="DilleniaUPC" pitchFamily="18" charset="-34"/>
            </a:rPr>
            <a:t>ข้อมูลประชากร/              การบันทึก</a:t>
          </a:r>
          <a:endParaRPr lang="th-TH" sz="2800" b="1" kern="1200" dirty="0">
            <a:solidFill>
              <a:srgbClr val="002060"/>
            </a:solidFill>
            <a:latin typeface="DilleniaUPC" pitchFamily="18" charset="-34"/>
            <a:cs typeface="DilleniaUPC" pitchFamily="18" charset="-34"/>
          </a:endParaRPr>
        </a:p>
      </dsp:txBody>
      <dsp:txXfrm>
        <a:off x="4834142" y="4938207"/>
        <a:ext cx="1946118" cy="734097"/>
      </dsp:txXfrm>
    </dsp:sp>
    <dsp:sp modelId="{51A5BD08-F142-4DB9-BF36-FD4F727D2275}">
      <dsp:nvSpPr>
        <dsp:cNvPr id="0" name=""/>
        <dsp:cNvSpPr/>
      </dsp:nvSpPr>
      <dsp:spPr>
        <a:xfrm>
          <a:off x="6803100" y="5292942"/>
          <a:ext cx="623820" cy="24629"/>
        </a:xfrm>
        <a:custGeom>
          <a:avLst/>
          <a:gdLst/>
          <a:ahLst/>
          <a:cxnLst/>
          <a:rect l="0" t="0" r="0" b="0"/>
          <a:pathLst>
            <a:path>
              <a:moveTo>
                <a:pt x="0" y="12314"/>
              </a:moveTo>
              <a:lnTo>
                <a:pt x="623820" y="12314"/>
              </a:lnTo>
            </a:path>
          </a:pathLst>
        </a:custGeom>
        <a:noFill/>
        <a:ln w="254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th-TH" sz="2400" kern="1200">
            <a:solidFill>
              <a:srgbClr val="002060"/>
            </a:solidFill>
            <a:latin typeface="DilleniaUPC" pitchFamily="18" charset="-34"/>
            <a:cs typeface="DilleniaUPC" pitchFamily="18" charset="-34"/>
          </a:endParaRPr>
        </a:p>
      </dsp:txBody>
      <dsp:txXfrm>
        <a:off x="7099415" y="5289661"/>
        <a:ext cx="31191" cy="31191"/>
      </dsp:txXfrm>
    </dsp:sp>
    <dsp:sp modelId="{54099F62-8FCB-4CA0-A72C-78727431F61F}">
      <dsp:nvSpPr>
        <dsp:cNvPr id="0" name=""/>
        <dsp:cNvSpPr/>
      </dsp:nvSpPr>
      <dsp:spPr>
        <a:xfrm>
          <a:off x="7426921" y="4915368"/>
          <a:ext cx="3462968" cy="7797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tint val="7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tint val="7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tint val="7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2800" b="1" kern="1200" dirty="0" smtClean="0">
              <a:solidFill>
                <a:srgbClr val="002060"/>
              </a:solidFill>
              <a:latin typeface="DilleniaUPC" pitchFamily="18" charset="-34"/>
              <a:cs typeface="DilleniaUPC" pitchFamily="18" charset="-34"/>
            </a:rPr>
            <a:t>ปรับฐาน/ฝึกทักษะบันทึก</a:t>
          </a:r>
          <a:endParaRPr lang="th-TH" sz="2800" b="1" kern="1200" dirty="0">
            <a:solidFill>
              <a:srgbClr val="002060"/>
            </a:solidFill>
            <a:latin typeface="DilleniaUPC" pitchFamily="18" charset="-34"/>
            <a:cs typeface="DilleniaUPC" pitchFamily="18" charset="-34"/>
          </a:endParaRPr>
        </a:p>
      </dsp:txBody>
      <dsp:txXfrm>
        <a:off x="7449760" y="4938207"/>
        <a:ext cx="3417290" cy="7340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0.36154</cdr:x>
      <cdr:y>0.57292</cdr:y>
    </cdr:from>
    <cdr:to>
      <cdr:x>0.42307</cdr:x>
      <cdr:y>0.875</cdr:y>
    </cdr:to>
    <cdr:sp macro="" textlink="">
      <cdr:nvSpPr>
        <cdr:cNvPr id="2" name="สี่เหลี่ยมมุมมน 1"/>
        <cdr:cNvSpPr/>
      </cdr:nvSpPr>
      <cdr:spPr>
        <a:xfrm xmlns:a="http://schemas.openxmlformats.org/drawingml/2006/main">
          <a:off x="3357554" y="3929066"/>
          <a:ext cx="571504" cy="2071702"/>
        </a:xfrm>
        <a:prstGeom xmlns:a="http://schemas.openxmlformats.org/drawingml/2006/main" prst="roundRect">
          <a:avLst/>
        </a:prstGeom>
        <a:noFill xmlns:a="http://schemas.openxmlformats.org/drawingml/2006/main"/>
        <a:ln xmlns:a="http://schemas.openxmlformats.org/drawingml/2006/main" w="57150">
          <a:solidFill>
            <a:srgbClr val="FF0000"/>
          </a:solidFill>
          <a:prstDash val="sysDot"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th-TH"/>
        </a:p>
      </cdr:txBody>
    </cdr:sp>
  </cdr:relSizeAnchor>
  <cdr:relSizeAnchor xmlns:cdr="http://schemas.openxmlformats.org/drawingml/2006/chartDrawing">
    <cdr:from>
      <cdr:x>0.85385</cdr:x>
      <cdr:y>0.375</cdr:y>
    </cdr:from>
    <cdr:to>
      <cdr:x>0.91538</cdr:x>
      <cdr:y>0.86459</cdr:y>
    </cdr:to>
    <cdr:sp macro="" textlink="">
      <cdr:nvSpPr>
        <cdr:cNvPr id="3" name="สี่เหลี่ยมมุมมน 2"/>
        <cdr:cNvSpPr/>
      </cdr:nvSpPr>
      <cdr:spPr>
        <a:xfrm xmlns:a="http://schemas.openxmlformats.org/drawingml/2006/main">
          <a:off x="7929586" y="2571744"/>
          <a:ext cx="571504" cy="3357586"/>
        </a:xfrm>
        <a:prstGeom xmlns:a="http://schemas.openxmlformats.org/drawingml/2006/main" prst="roundRect">
          <a:avLst/>
        </a:prstGeom>
        <a:noFill xmlns:a="http://schemas.openxmlformats.org/drawingml/2006/main"/>
        <a:ln xmlns:a="http://schemas.openxmlformats.org/drawingml/2006/main" w="57150" cap="flat" cmpd="sng" algn="ctr">
          <a:solidFill>
            <a:srgbClr val="FF0000"/>
          </a:solidFill>
          <a:prstDash val="sysDot"/>
        </a:ln>
        <a:effectLst xmlns:a="http://schemas.openxmlformats.org/drawingml/2006/main"/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ysClr val="window" lastClr="FFFFFF"/>
              </a:solidFill>
              <a:latin typeface="Calibri"/>
            </a:defRPr>
          </a:lvl1pPr>
          <a:lvl2pPr marL="457200" indent="0">
            <a:defRPr sz="1100">
              <a:solidFill>
                <a:sysClr val="window" lastClr="FFFFFF"/>
              </a:solidFill>
              <a:latin typeface="Calibri"/>
            </a:defRPr>
          </a:lvl2pPr>
          <a:lvl3pPr marL="914400" indent="0">
            <a:defRPr sz="1100">
              <a:solidFill>
                <a:sysClr val="window" lastClr="FFFFFF"/>
              </a:solidFill>
              <a:latin typeface="Calibri"/>
            </a:defRPr>
          </a:lvl3pPr>
          <a:lvl4pPr marL="1371600" indent="0">
            <a:defRPr sz="1100">
              <a:solidFill>
                <a:sysClr val="window" lastClr="FFFFFF"/>
              </a:solidFill>
              <a:latin typeface="Calibri"/>
            </a:defRPr>
          </a:lvl4pPr>
          <a:lvl5pPr marL="1828800" indent="0">
            <a:defRPr sz="1100">
              <a:solidFill>
                <a:sysClr val="window" lastClr="FFFFFF"/>
              </a:solidFill>
              <a:latin typeface="Calibri"/>
            </a:defRPr>
          </a:lvl5pPr>
          <a:lvl6pPr marL="2286000" indent="0">
            <a:defRPr sz="1100">
              <a:solidFill>
                <a:sysClr val="window" lastClr="FFFFFF"/>
              </a:solidFill>
              <a:latin typeface="Calibri"/>
            </a:defRPr>
          </a:lvl6pPr>
          <a:lvl7pPr marL="2743200" indent="0">
            <a:defRPr sz="1100">
              <a:solidFill>
                <a:sysClr val="window" lastClr="FFFFFF"/>
              </a:solidFill>
              <a:latin typeface="Calibri"/>
            </a:defRPr>
          </a:lvl7pPr>
          <a:lvl8pPr marL="3200400" indent="0">
            <a:defRPr sz="1100">
              <a:solidFill>
                <a:sysClr val="window" lastClr="FFFFFF"/>
              </a:solidFill>
              <a:latin typeface="Calibri"/>
            </a:defRPr>
          </a:lvl8pPr>
          <a:lvl9pPr marL="3657600" indent="0">
            <a:defRPr sz="1100">
              <a:solidFill>
                <a:sysClr val="window" lastClr="FFFFFF"/>
              </a:solidFill>
              <a:latin typeface="Calibri"/>
            </a:defRPr>
          </a:lvl9pPr>
        </a:lstStyle>
        <a:p xmlns:a="http://schemas.openxmlformats.org/drawingml/2006/main">
          <a:endParaRPr lang="th-TH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0.67603</cdr:x>
      <cdr:y>0</cdr:y>
    </cdr:from>
    <cdr:to>
      <cdr:x>0.9676</cdr:x>
      <cdr:y>0.11108</cdr:y>
    </cdr:to>
    <cdr:sp macro="" textlink="">
      <cdr:nvSpPr>
        <cdr:cNvPr id="2" name="Rectangle 1"/>
        <cdr:cNvSpPr/>
      </cdr:nvSpPr>
      <cdr:spPr>
        <a:xfrm xmlns:a="http://schemas.openxmlformats.org/drawingml/2006/main">
          <a:off x="4031111" y="0"/>
          <a:ext cx="1738607" cy="555072"/>
        </a:xfrm>
        <a:prstGeom xmlns:a="http://schemas.openxmlformats.org/drawingml/2006/main" prst="rect">
          <a:avLst/>
        </a:prstGeom>
        <a:solidFill xmlns:a="http://schemas.openxmlformats.org/drawingml/2006/main">
          <a:srgbClr val="92D050"/>
        </a:solidFill>
        <a:ln xmlns:a="http://schemas.openxmlformats.org/drawingml/2006/main"/>
      </cdr:spPr>
      <cdr:style>
        <a:lnRef xmlns:a="http://schemas.openxmlformats.org/drawingml/2006/main" idx="1">
          <a:schemeClr val="accent1"/>
        </a:lnRef>
        <a:fillRef xmlns:a="http://schemas.openxmlformats.org/drawingml/2006/main" idx="2">
          <a:schemeClr val="accent1"/>
        </a:fillRef>
        <a:effectRef xmlns:a="http://schemas.openxmlformats.org/drawingml/2006/main" idx="1">
          <a:schemeClr val="accent1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pPr algn="ctr"/>
          <a:r>
            <a:rPr lang="th-TH" sz="2800" b="1" dirty="0" smtClean="0">
              <a:solidFill>
                <a:srgbClr val="002060"/>
              </a:solidFill>
              <a:latin typeface="DilleniaUPC" pitchFamily="18" charset="-34"/>
              <a:cs typeface="DilleniaUPC" pitchFamily="18" charset="-34"/>
            </a:rPr>
            <a:t>เป้าร้อยละ 90</a:t>
          </a:r>
          <a:endParaRPr lang="th-TH" sz="2800" b="1" dirty="0">
            <a:solidFill>
              <a:srgbClr val="002060"/>
            </a:solidFill>
            <a:latin typeface="DilleniaUPC" pitchFamily="18" charset="-34"/>
            <a:cs typeface="DilleniaUPC" pitchFamily="18" charset="-34"/>
          </a:endParaRP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 smtClean="0"/>
              <a:t>คลิกเพื่อแก้ไขลักษณะชื่อเรื่องรองต้นแบบ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67E10-7115-4437-BC9E-1C766DCDCF1D}" type="datetimeFigureOut">
              <a:rPr lang="th-TH" smtClean="0"/>
              <a:pPr/>
              <a:t>17/04/62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996A6-7D44-4857-AFAE-A2B55BDAE877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67E10-7115-4437-BC9E-1C766DCDCF1D}" type="datetimeFigureOut">
              <a:rPr lang="th-TH" smtClean="0"/>
              <a:pPr/>
              <a:t>17/04/62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996A6-7D44-4857-AFAE-A2B55BDAE877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67E10-7115-4437-BC9E-1C766DCDCF1D}" type="datetimeFigureOut">
              <a:rPr lang="th-TH" smtClean="0"/>
              <a:pPr/>
              <a:t>17/04/62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996A6-7D44-4857-AFAE-A2B55BDAE877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67E10-7115-4437-BC9E-1C766DCDCF1D}" type="datetimeFigureOut">
              <a:rPr lang="th-TH" smtClean="0"/>
              <a:pPr/>
              <a:t>17/04/62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996A6-7D44-4857-AFAE-A2B55BDAE877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67E10-7115-4437-BC9E-1C766DCDCF1D}" type="datetimeFigureOut">
              <a:rPr lang="th-TH" smtClean="0"/>
              <a:pPr/>
              <a:t>17/04/62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996A6-7D44-4857-AFAE-A2B55BDAE877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67E10-7115-4437-BC9E-1C766DCDCF1D}" type="datetimeFigureOut">
              <a:rPr lang="th-TH" smtClean="0"/>
              <a:pPr/>
              <a:t>17/04/62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996A6-7D44-4857-AFAE-A2B55BDAE877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ยึดข้อความ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6" name="ตัวยึดเนื้อหา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7" name="ตัวยึด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67E10-7115-4437-BC9E-1C766DCDCF1D}" type="datetimeFigureOut">
              <a:rPr lang="th-TH" smtClean="0"/>
              <a:pPr/>
              <a:t>17/04/62</a:t>
            </a:fld>
            <a:endParaRPr lang="th-TH"/>
          </a:p>
        </p:txBody>
      </p:sp>
      <p:sp>
        <p:nvSpPr>
          <p:cNvPr id="8" name="ตัวยึด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ยึดหมายเลขภาพนิ่ง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996A6-7D44-4857-AFAE-A2B55BDAE877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67E10-7115-4437-BC9E-1C766DCDCF1D}" type="datetimeFigureOut">
              <a:rPr lang="th-TH" smtClean="0"/>
              <a:pPr/>
              <a:t>17/04/62</a:t>
            </a:fld>
            <a:endParaRPr lang="th-TH"/>
          </a:p>
        </p:txBody>
      </p:sp>
      <p:sp>
        <p:nvSpPr>
          <p:cNvPr id="4" name="ตัวยึด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ยึดหมายเลขภาพนิ่ง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996A6-7D44-4857-AFAE-A2B55BDAE877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67E10-7115-4437-BC9E-1C766DCDCF1D}" type="datetimeFigureOut">
              <a:rPr lang="th-TH" smtClean="0"/>
              <a:pPr/>
              <a:t>17/04/62</a:t>
            </a:fld>
            <a:endParaRPr lang="th-TH"/>
          </a:p>
        </p:txBody>
      </p:sp>
      <p:sp>
        <p:nvSpPr>
          <p:cNvPr id="3" name="ตัวยึด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996A6-7D44-4857-AFAE-A2B55BDAE877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67E10-7115-4437-BC9E-1C766DCDCF1D}" type="datetimeFigureOut">
              <a:rPr lang="th-TH" smtClean="0"/>
              <a:pPr/>
              <a:t>17/04/62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996A6-7D44-4857-AFAE-A2B55BDAE877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รูปภาพ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67E10-7115-4437-BC9E-1C766DCDCF1D}" type="datetimeFigureOut">
              <a:rPr lang="th-TH" smtClean="0"/>
              <a:pPr/>
              <a:t>17/04/62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996A6-7D44-4857-AFAE-A2B55BDAE877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ชื่อเรื่อง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467E10-7115-4437-BC9E-1C766DCDCF1D}" type="datetimeFigureOut">
              <a:rPr lang="th-TH" smtClean="0"/>
              <a:pPr/>
              <a:t>17/04/62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996A6-7D44-4857-AFAE-A2B55BDAE877}" type="slidenum">
              <a:rPr lang="th-TH" smtClean="0"/>
              <a:pPr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6822" y="1674254"/>
            <a:ext cx="11030579" cy="2047741"/>
          </a:xfrm>
          <a:solidFill>
            <a:schemeClr val="accent1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>
            <a:noAutofit/>
          </a:bodyPr>
          <a:lstStyle/>
          <a:p>
            <a:pPr algn="ctr"/>
            <a:r>
              <a:rPr lang="th-TH" sz="4800" b="1" dirty="0" smtClean="0">
                <a:solidFill>
                  <a:srgbClr val="002060"/>
                </a:solidFill>
                <a:latin typeface="DilleniaUPC" pitchFamily="18" charset="-34"/>
                <a:cs typeface="DilleniaUPC" pitchFamily="18" charset="-34"/>
              </a:rPr>
              <a:t>รูปแบบการดำเนินงานคัดกรองค้นหาผู้ป่วยเบาหวาน ความดันโลหิตสูง</a:t>
            </a:r>
            <a:br>
              <a:rPr lang="th-TH" sz="4800" b="1" dirty="0" smtClean="0">
                <a:solidFill>
                  <a:srgbClr val="002060"/>
                </a:solidFill>
                <a:latin typeface="DilleniaUPC" pitchFamily="18" charset="-34"/>
                <a:cs typeface="DilleniaUPC" pitchFamily="18" charset="-34"/>
              </a:rPr>
            </a:br>
            <a:r>
              <a:rPr lang="th-TH" sz="4800" b="1" dirty="0" smtClean="0">
                <a:solidFill>
                  <a:srgbClr val="002060"/>
                </a:solidFill>
                <a:latin typeface="DilleniaUPC" pitchFamily="18" charset="-34"/>
                <a:cs typeface="DilleniaUPC" pitchFamily="18" charset="-34"/>
              </a:rPr>
              <a:t>ด้วยแนวคิด “ชาวบางไทรจัดการสุขภาพดี”</a:t>
            </a:r>
            <a:endParaRPr lang="th-TH" sz="4800" b="1" dirty="0">
              <a:solidFill>
                <a:srgbClr val="002060"/>
              </a:solidFill>
              <a:latin typeface="DilleniaUPC" pitchFamily="18" charset="-34"/>
              <a:cs typeface="DilleniaUPC" pitchFamily="18" charset="-34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3455" y="5356929"/>
            <a:ext cx="9194956" cy="1126283"/>
          </a:xfrm>
          <a:solidFill>
            <a:schemeClr val="accent3">
              <a:lumMod val="60000"/>
              <a:lumOff val="40000"/>
            </a:schemeClr>
          </a:solidFill>
        </p:spPr>
        <p:txBody>
          <a:bodyPr>
            <a:normAutofit fontScale="92500" lnSpcReduction="20000"/>
          </a:bodyPr>
          <a:lstStyle/>
          <a:p>
            <a:pPr algn="r"/>
            <a:r>
              <a:rPr lang="th-TH" sz="4800" b="1" u="sng" dirty="0" smtClean="0">
                <a:solidFill>
                  <a:srgbClr val="002060"/>
                </a:solidFill>
                <a:latin typeface="DilleniaUPC" pitchFamily="18" charset="-34"/>
                <a:cs typeface="DilleniaUPC" pitchFamily="18" charset="-34"/>
              </a:rPr>
              <a:t>นางอุมา</a:t>
            </a:r>
            <a:r>
              <a:rPr lang="th-TH" sz="4800" b="1" u="sng" dirty="0" err="1" smtClean="0">
                <a:solidFill>
                  <a:srgbClr val="002060"/>
                </a:solidFill>
                <a:latin typeface="DilleniaUPC" pitchFamily="18" charset="-34"/>
                <a:cs typeface="DilleniaUPC" pitchFamily="18" charset="-34"/>
              </a:rPr>
              <a:t>ภรณ์</a:t>
            </a:r>
            <a:r>
              <a:rPr lang="th-TH" sz="4800" b="1" u="sng" dirty="0" smtClean="0">
                <a:solidFill>
                  <a:srgbClr val="002060"/>
                </a:solidFill>
                <a:latin typeface="DilleniaUPC" pitchFamily="18" charset="-34"/>
                <a:cs typeface="DilleniaUPC" pitchFamily="18" charset="-34"/>
              </a:rPr>
              <a:t> กำลังดี</a:t>
            </a:r>
            <a:r>
              <a:rPr lang="th-TH" sz="4800" b="1" dirty="0" smtClean="0">
                <a:solidFill>
                  <a:srgbClr val="002060"/>
                </a:solidFill>
                <a:latin typeface="DilleniaUPC" pitchFamily="18" charset="-34"/>
                <a:cs typeface="DilleniaUPC" pitchFamily="18" charset="-34"/>
              </a:rPr>
              <a:t>, </a:t>
            </a:r>
            <a:r>
              <a:rPr lang="th-TH" sz="3500" b="1" dirty="0" smtClean="0">
                <a:solidFill>
                  <a:srgbClr val="002060"/>
                </a:solidFill>
                <a:latin typeface="DilleniaUPC" pitchFamily="18" charset="-34"/>
                <a:cs typeface="DilleniaUPC" pitchFamily="18" charset="-34"/>
              </a:rPr>
              <a:t>นางวงเดือน  โกย</a:t>
            </a:r>
            <a:r>
              <a:rPr lang="th-TH" sz="3500" b="1" dirty="0" err="1" smtClean="0">
                <a:solidFill>
                  <a:srgbClr val="002060"/>
                </a:solidFill>
                <a:latin typeface="DilleniaUPC" pitchFamily="18" charset="-34"/>
                <a:cs typeface="DilleniaUPC" pitchFamily="18" charset="-34"/>
              </a:rPr>
              <a:t>ดุลย์</a:t>
            </a:r>
            <a:r>
              <a:rPr lang="th-TH" sz="3500" b="1" dirty="0" smtClean="0">
                <a:solidFill>
                  <a:srgbClr val="002060"/>
                </a:solidFill>
                <a:latin typeface="DilleniaUPC" pitchFamily="18" charset="-34"/>
                <a:cs typeface="DilleniaUPC" pitchFamily="18" charset="-34"/>
              </a:rPr>
              <a:t>, นางพัฒนา  สารีธงชัย </a:t>
            </a:r>
            <a:endParaRPr lang="en-US" sz="3500" b="1" dirty="0" smtClean="0">
              <a:solidFill>
                <a:srgbClr val="002060"/>
              </a:solidFill>
              <a:latin typeface="DilleniaUPC" pitchFamily="18" charset="-34"/>
              <a:cs typeface="DilleniaUPC" pitchFamily="18" charset="-34"/>
            </a:endParaRPr>
          </a:p>
          <a:p>
            <a:pPr algn="r"/>
            <a:r>
              <a:rPr lang="th-TH" sz="3500" b="1" dirty="0" smtClean="0">
                <a:solidFill>
                  <a:srgbClr val="002060"/>
                </a:solidFill>
                <a:latin typeface="DilleniaUPC" pitchFamily="18" charset="-34"/>
                <a:cs typeface="DilleniaUPC" pitchFamily="18" charset="-34"/>
              </a:rPr>
              <a:t>คลินิกโรคไม่ติดต่อเรื้อรัง โรงพยาบาลบางไทร อ.ตะกั่วป่า จ.พังงา</a:t>
            </a:r>
          </a:p>
          <a:p>
            <a:pPr algn="r"/>
            <a:endParaRPr lang="en-US" sz="3200" b="1" dirty="0">
              <a:solidFill>
                <a:srgbClr val="002060"/>
              </a:solidFill>
              <a:latin typeface="DilleniaUPC" pitchFamily="18" charset="-34"/>
              <a:cs typeface="DilleniaUPC" pitchFamily="18" charset="-34"/>
            </a:endParaRPr>
          </a:p>
        </p:txBody>
      </p:sp>
      <p:pic>
        <p:nvPicPr>
          <p:cNvPr id="6" name="รูปภาพ 5" descr="C:\Users\lenovo\Documents\20181207_082046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6403" y="3622182"/>
            <a:ext cx="2966085" cy="16681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" name="Picture 4" descr="à¹à¸à¸¥à¹:à¸à¸£à¸²à¸à¸£à¸°à¸à¸£à¸§à¸à¸ªà¸²à¸à¸²à¸£à¸à¸ªà¸¸à¸à¹à¸«à¸¡à¹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5334" y="0"/>
            <a:ext cx="2060009" cy="2064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3004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1" y="-1"/>
            <a:ext cx="10699990" cy="903261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th-TH" sz="5400" b="1" dirty="0" smtClean="0">
                <a:solidFill>
                  <a:srgbClr val="0070C0"/>
                </a:solidFill>
                <a:latin typeface="DilleniaUPC" pitchFamily="18" charset="-34"/>
                <a:cs typeface="DilleniaUPC" pitchFamily="18" charset="-34"/>
              </a:rPr>
              <a:t>  ปัญหา</a:t>
            </a:r>
            <a:endParaRPr lang="th-TH" sz="5400" dirty="0">
              <a:solidFill>
                <a:srgbClr val="0070C0"/>
              </a:solidFill>
              <a:latin typeface="DilleniaUPC" pitchFamily="18" charset="-34"/>
              <a:cs typeface="DilleniaUPC" pitchFamily="18" charset="-34"/>
            </a:endParaRPr>
          </a:p>
        </p:txBody>
      </p:sp>
      <p:graphicFrame>
        <p:nvGraphicFramePr>
          <p:cNvPr id="11" name="ตัวยึดเนื้อหา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57614"/>
              </p:ext>
            </p:extLst>
          </p:nvPr>
        </p:nvGraphicFramePr>
        <p:xfrm>
          <a:off x="0" y="914400"/>
          <a:ext cx="12192000" cy="6139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AutoShape 2" descr="data:image/jpeg;base64,/9j/4AAQSkZJRgABAQAAAQABAAD/2wCEAAkGBxETEhUSEhQWFRUWFRUYFxUWFhUVFhUWFhUWFhYXGBUYHSggGBomHhYXITQiJSkrOi4uFx8zODUsNygtLisBCgoKDg0OGxAQGi0lHyUtLS8tLS0tLS0tLS0tLS0tLS0tLS0tLS0tLS0tLS0tLS0tLS0tLS0tLS0tLS0tLS0tLf/AABEIANMA7wMBEQACEQEDEQH/xAAcAAEAAgMBAQEAAAAAAAAAAAAABQcBBAYDAgj/xABKEAACAQMBBAgCBQgIAgsAAAABAgMABBESBQYhMQcTIkFRYXGBMpEjUpKhsRQXQlNicsHTJDNjc4KisvDS8RUWJTRDZIOTs8LR/8QAGwEBAAIDAQEAAAAAAAAAAAAAAAEEAgMFBgf/xAA4EQACAgECBAMGAwcEAwAAAAAAAQIDEQQhBRIxQRNRYRQiMnGBkVLB0QYVFiMzQrFikuHxJFOh/9oADAMBAAIRAxEAPwC8aAUAoBQCgFAKA+HcDieXnQYyfQNAM0BmgFAKAUAoBQCgFAKAUAoBQCgFAKAUAoBQCgFAKAUBgmgPgSA8jTJLTXY+waEGDQgrvaPSZondEg1ojFdRcqxKnBwunlkVUnqcSxg9LR+zzsqU3PDazjBz+9W+0t1pWMGFFIbGcszDkSR3DuHvWq3UOXQ6XD+DQ06crcSb2+hD2e8V5EcpPJzzhmLg+obNalbNdy/bw3TWLDrX02Pjau3bm4IaaVmxyA7Kj0C0lZOfVmWn0Gn06xCK+u7JLYu+tzb6Vd2eMcOPaZR68yKtaWycpcpyuKcHrnHxKliXl2f6FsbD27FcIGRgc1caw8Hj5wlB8supLioMRQERvLt6KzhM0ucclUY1Ox5KM/7ABqUsm/T6ed8+SH3Ktuule9LZjjhRe4MHc+7ah+FbFA7seDVLrJsmd2ulPXIsV3GqBiAJUJCgnlqVs4Hnk4qJRK2q4Q4Rcq5Z9CzlrWcQ+qAUAoBQCgFAKAUAoBQCgFAKAw1AVf0ib2y9Y9pCdKAYlbHaYkcUBPJcHB9fnSvuafKj1XBuEwcFfast9F+bK+i7Pw9n93h+FVMs9M4Rl1S+xLQbzXyLpW4kA8yCftMCfvrYrprYpz4XpZy5nWsmrNte5bi1xMfWWT8NWBWLsk+5uhotPH4a4/ZGmSeZ5/jWBZW2woBQCgPh0zVijUOp9EarKuclthbae1OUGryJIH3Vn7XJvODjXfs/VbPmUmjorLpIuw46xYjHniFVgQP2Tq5+uaQ1Lckmar/2fo8N+E3zL7M7zd3eqC6HYPHwPAg+hq+0eTtqlU3Gawyt+mHa3WXSQA9mFcn99+PzAx86zij0HB6eWtzfc4DNbDr9sGG5UIeD9I7oXxnsreU5y0S5J5kgaSfmK0PqeM1UOS6UfUmKg0CgFAKAUAoBQCgFAKAUAoAaA0r3EkTqr4LKwDKRkEjGQaxeGmsm2tuE1KSzh5wUBeW7xyNHJnWpIbOck+PHx5+9cqScXhn0iiyFlanX0Z41ibhQYFAKAUAoBQCgwKDB9wws5CoCzHOAPTj7edbK4Oc0jVdbCuDcmbuwZhaydZLLGqjmqSLK5/ZCxk4PdxIFduaykkeQ11EtTNOuOM+hC7a2ibieWdhgyOWx4DgFHsABUpYR1aa1VBQ8jSzUm3IzQjOdi5+iDbcb2n5MXHWxM3ZJAJRjlSo7wM4rVOO55vitLVvPjZlgA1gco+qEigFAKAUAoBQCgFAKAUBhqAruXcCFbgaXmjSTV2o3UFX5gcUJIPHv4Voenj5s7seOWurllGLxtus7fc3JOjK2Y5ae5Y+LPET8zHWL00X1ZMP2g1EFyxhBL0T/AFPn811p+uuPtQ/yqeywMv4k1X4Y/Z/qPzXWn664+1D/ACqeywH8Sar8Mfs/1H5rrT9dcfah/lU9lgP4k1X4Y/Z/qPzXWn664+1D/Kp7LAfxJqvwx+z/AFNPam4OzreMyzXM6IO8tFxPgAIsk+QotJFm2rjutulywhFv5P8AU4yeTZYJC/lzD6xa3XPsUzWfsMPM68beINZfhr/d+pObu7C2TdnQk9ykn6uQwhj+6RHhvY1D0cEUdXxLiGnWZQi15rP6nR/mutP11x9qH+XWPssCh/Emp/DH7P8AUfmutP11x9qH+XT2WBP8Sar8Mfs/1Od353dt9nWrNFJK0k+IRrK8EJ1SY0KOYXHHxrbTRGEso20cRv11ijYklHfb/tlZZq4dPIzQZMVJGRQjIDEEEcCOIPIg+INCJbrBY3RfvXJrNnNM2JDmF2Ooq/emWzwbu8/WtU4nI4hpY48SK6dV0O9ud0WkbU1/fZ/ZmSMfZSMAVVdWXnL+5Ur4koLCph9Yt/8A1sf9UDw/p99w/tk+/wCj4+9PC/1MfvJf+mv/AGv9SUsdmyRDH5TLL4daIjj3RFJ981sSa7/4KdtsbHlQUfln82zXt94Y+ta3kwsicxnnniCM9xrI04JtTmhBmgFAKAUAoBQCgPG5gDrg0BoPtLqcLNnGQOsxkceWrw9eXpQzUOfoSasCMjjQwxjqfVAKAwaApvpY2iZLsRZ7MSDhnhrbicjxxit0Eeu4FRyU8+N5M4qszt5PqGZkYOhIZSCpHAgjiKPoYzipxcZdGfofYG0BcW8Uw/TQE/vY7Q+eartYPn2oqdVsoPsyQNQaSlemfaeu7jgB4RR5PH9OQ8QR5KB9qtsEeg4VXipz82cY+yZhbrdFfoWcoGyPiGc5HcOHOsubfB0fHi7HX3NHNZGzIoMioIySewNgXF45jt01FRliTpVRxxlj44OKN4NF2prpWZmndW8sEpRwY5Y2GR+krDBB/A06oyjKNkdujP0BuFvIL21WQ/1qdiUftjvA8COPz8K0NYPM6vT+DY12J67u44lLyMqKObMQoHuaJZNEYSm8RWTlp+kfZytpEjt+0sblfn3+1ZcjOhHhGqazy4+b3JyxvrW8TXGySr6AlT4EHiprFpopW02VS5ZrB4bbna1iadD2IxqdDk9kcyp58OeKhLOxrW577E2zHcIHRgc+Bo008Mj5kpQCgFAKAUAoBQHnNCrDBGQaA568sLmBT+Ruo7xG66o8+QBBX2PsalepuplDmxYm16df+T13a27JPqjmiMU0eNQGSjA8NSn25GmxOorri81PMfXZk+Kg0GCaEeh+et6Lvrby4k4YMrYI5ELhQfurfFYR7/Qw5NPCPoReayLQoQd10cb4JbZt7gkRM2pH5hGPMNj9E889xzWEo56HB4tw6VzVtXXuvMtm2ukkUNGyup5MpDA+4rVg8vOEotqSwUt0vbGkju/ynBMcwXtAfC6jSVPsAR7+FbIPseg4XcpV8ndENYbyqLCXZ8yEoSXidcZR86sMvDK5788M8jU8u+TbZp34yui9+5zmazLmTFBkGhDZZXRRt+1tbe7adghDo2ebOpUhVUc2OVbgOWa1TTORxGmdlkVE5DfDbYvrtpkjKhgqInN2xkDIHNjnkPKs4rBd01PgVcre5anRTuxPaRSST9l5iuIs5KqoOC3dqOeXcPu1ylk4/ENRC2WI9jl+lrabvd9Rn6OJVIXPAuwyWI8ccKzrWx2uDUxjT4mN3/g4jNbTs5JfdLbD2t1HIrYUsqyDuZCcHI8s5FYzWUU9dRG+mSa37F67wRSNazrEod2ikCqTgMSpABOPOtEdpI8XHqUn0d380DmFtS6XIKEEEHvBB5Gt+pacsruZWdS9rKXUgPlVY1mxQCgFAKAUAoBQGMUBpXQKEui54YI5Eju40J7YISbe/wCkWOK2uJG1YkAjYdWPHONLexqcF+GgzBzlOK22y+pznSBvyyl7S2OGxiSX6ueaJ5+J7qzjE6HC+FqSV9vTsvMq+tp6bIqSMihGTGalA3tjbYmtZBLCxUg5Kg9lx3hhyOaiSyivqNNXfHlmi+TFBfWo1qHimQHB8xkEHmCDyNVujPEvnoswuqZSe+e5E1nMqxq0sUh+jYAs2eehgO8Dv7xW2Msne0utjaveeGQx3fuv1R9Ncer7OrP3VlkseLHGfyZoXVrJGdMiMh8GUqT6Z5+1MmSmn0PHNSTkwaDJcvRDuxCsC3rgPLJq0E8erUErw8GODxrTOXY4Wv1MnJ1rZFk1gcwoHfy6Em0LhgQQHCgjiOyAPxzViHQ9pw+HLpoEBWZcyYJ7x3cR6ig2P0jsO6623hkznXGhz4kqM/fVV9Twl8eWxx9SO27uxDMxnVdM4HBwfjwOyrDkfDNQaz03dv5GQCWGSMjmGQjBHPjyx51LJwTMc6tyIPpUEHpQCgFAKAUAoBQENvXtZrW1kmUBmXGAeWWYLx+dbtPV4ligzTfb4VbmcLszpEuJJI4uqiAZgpI15AJ4kceddGfD4Ri5KT2OfRxCdlsYtLdlcSyFmZjxLMxPqSSaoo+sxWIpeh8VkSKEGKEGKA9ZYGVVZlIDglSf0gDgke/CoTNasjJtLsd1uzvjcQWSJEiyGOXqyrai2JOMWMHjx1LjyFbKaK7JPmeDxv7R+JRcrILKkee+e9k82INQUKPperJ0s/emc5Kry8yDWnkinseh4FwzkrV16XM+i8jkNI8KzPSG3aXIGI5RrhJAaMk4A+sn1GHPIrGXQparSRti2liXZkBtaz6maSHOrQ5UN9Yc1PyIqF0OLCWY5ZqE1JOSwuj7e6W2tLleBWLDR5+vJqURjiO8Bu/gGrBxyyhfo/Gvil36kPe7138uddzJg8wp0D0wmOFZqKR14aHTw6QRDZrIt5FCMmM0ITOt3Z6QLm0jEOlZYl+EMSrKPAOM8PIisHXk5mp4ZVdJzTwzp5+kicxiaKOMpnS6tq1RPzAJDYKnmG4Z4jHCt+n01djcXLc8jxWOo0E8NJxfR7mn+dC6/Uw/5/8A9q3+7IebOP8AvSzyRHrv1KryTaFXOGIy2lcYB0qPHmefGsbOH1wjltlijX23SUFFHd7rb9293wBwwxkEYIz+I4Vyp1uDwzrOLj1OtRgRkVgQfVAKAUAoDk99N5bm0KdTB1ikEmQ6iqnuGF+eTVvTUQt+OWCpqb7K8csclZbb3pvLlSkz9gnOhVCL4jPDJHqa61OnqreY9Tkai3UzjixNL5YNbdhM3UI/b/AE1t1LxTIw0KzqIfMgYz2R6Vwz7QuxM7a2N1MNtLnjMhLKf0W5jHkVIqE2UdNq/Fssh+FkPmsi4KEZMUIydVtiFTsu0fhqRmHmVkZ/wK/fWCWHk5FF6Wvtq9DV2PO9tA8nJ5wFiBHaVATqmGeXeFPjk91S28l16eGqujzL3YPP18iMFZHc6bGaEGNOeHjw+fCofQhvCyzV3uP9MmH1WC+6ooNYx6HloSys/Mh81kjM6O4HVWtvFyMga4k4YyXJWL1AVT86xisvJs0izKU/oiPzWwvZMZoRkZoMihGRmhGTa2dftExIAZWGl0b4XU8wfA94PcQDWSbTyupV1elq1NbrsRv3VqukSwkvCTjJ+KNv1cg7m8DyYcR4Dq6fUKxYfXyPmfEuGW6KxxktuzNGa36waM4yRx8+7PiK2Wx5omGg1Kos3XUnujuxDsCG4A93jXnbnJzeT0cuuS87OLSoGc1qMT3oBQCgFAa17ZJKpVxkEEEetCU3F5TK32/0flAxthw+qTnl3ZP++VW9LqfDnmRPE9RfrqPDk+m/Q5DYSOkztjS0MU7kHgQVjYYPuRXW1U06crucPhFLethFruQMMeSq5AyVXJ5AEgEnyFcg+tTlhZRK7z7WFxNlBpiQBIlHDsrgaj5nGflUR6FTR6bwYPPV7siKyLORmhGSQ2dZoY3ml1FFZUVVOkvIwLY1YOkBQSeHeKhvsYe9OxVxaXdvyRKSbdPUpAsMQRPh16pWyCxB7R08Cx5g1GGI8IqVrunJtvy22IyednYu7FmPMn/fLyqUjpwrjXHlisI881JnkUIybWy2jE0ZlyEDAk8e7iM444zjOO7NRLoaNVzumSr64IDbVvOkrNOO1IWcMp1RyajktG4yGXj48ORrGL7Hm4vC5fIjpDwPpUktnVbz4Fy6LnTGI41z3BI1H45+dIdC3pFipepFVmWMjNSRkZoMmM0IybtvDEiLNcFtDEhI0x1k2ngxBPBIweBY+gBpFczwjn6zW+FmMPi/wfQjgn1m3DxuqlzE+GDqvF+rcccgcdLd3I91TNcvcr6TiMpNRtSy/I19n37xNqXBDDDI3FJF+qw7x59x4ioW26L+p09eog67Fsbu2JkjWGaIHTMHZFYgmMxuUZSR8QyOB4ZHPFX4atzhv9zxFnBY06hrm2W56biSSJL2cgEiuZqpqT2ZesZ+gtlsTGM1WNZt0AoBQCgFAYK5oDiOkPZMaW09yqgP1RQkcyrsoIPjW2E5Y5c7FzhsI+1xljcpbNbsHshmhGTBNSRkxQjJN2z/ANBA/wDNsflAo/jWH9xOmX/kSf8Ap/M1KyOnkxQjIzQZGaEZMZoRk3bUK0Fykv8AVLC0njolGBGy+BJOnhzB41hLY5PFVBQU/wC7OPoca3LHlWRy8nUbxuGm65caZ445Vwc41KAwz4hlYUh0LWklmpJ9iLzWZZyM0IyYNCMmDQZLT3f2NY38aS61DKiI0RIBi0DGkD6mckHv1GqslJM8vq6pxtba69yO3pudn2atHaESXDKyak4rEHGGJYcC2CRjz41lCDb3LGj0lkpKc1sjjNg7Hlu5kgiHE8z3Ig+Jj6fecCt8pKKOzfqI1Rc5HfXnR/JJKuBiNFWNB4Iv8ScsT4mqvO2eXstlOXM2dtsPdGCEDsjPjisTWdGiADAoD6oBQCgFAKAUBB77W3WWNynM9U5AHeVGofhWUXhlnRz5L4y9T88BqtHssgmgbFCDFDHJLwn+iJ53Ep+UcYqO5s0v9aT9F/k1s0OgxmhAoMipIyKEZN7ZOl2a3f4bheqJxkqxIMbD0bHtmsJIo8Qq8SrK6rc57d+xEt3FBKCAZNLgHj2clhn/AA496hvCyefnY1XzLyOy3l2VILKGVo1QRSMgCAgCKTtKMceTA8Sf0qwqkYcMvfO4y7nHVYO1kZoQ2CanBGTGaDICqSA2AMjLEZ0jPE4HE458KMxlLCyd3c9F1yQj2s0U8bgHVnq8A9+OOpfTj5VqVqXU5y4lDdTi0yztzt1orGLQnakbBkkI4ufLwUdwrRKXMzk6jUSunl9CfxWJoM0AoBQCgFAKAUAoD4kUEEHkRigTwz84bybKNrcywHkjdnzRuKH5cParUZZR7HTXq2pTI3NZm9skt37GOaRhKxWNIZZGK41dkALjPM6mXh34ok21FdWUNfq1paXa+xrbTsWhfQ2CMBlcfC6Hky+Xl3HI7qG+m+NsFOP/AEbkP/dE8riUfOOM1j3LWlf82XyX+SR3RAN3EMAk6woYAjUUOnIPnisZLYy4m37NJp4weW8tp1Vw6405Cvp+qXGSo8gc0g8oaC7xNPF/Qi81nguZMZoRkVJGTf2AyC6gMhwglUkngBg5GT4ZxWL6FfVOXgy5euCK3Tt5Vv1EuUki62SQNwIZEYtn3P31EN2keR1Vijp2/Q66w3h6+Ntnz8RNGFV8E6ZScx5UcTghTwrZqKfDnmJS4c5qqF7OJuYijshIJVmUlTkZU4OD3jhRbrJ6uM01lHnmgbMUIyKEZMZoOYtPoZ3hOWsZDwwXhyeWPjQeXePetFse5x+I09JotitByjNCRQCgFAKAUAoBQCgMGgKg6a7cC4t5BzeJ1P8AgYEf6zW+lne4RL3JR9Suc1uOvklNgvgXJ7xb8P8A34c1MZcskylq9NHUxjTLu8/Y2bFDcxvbYy6BpIT4N8UkfowyceIrU5YmYanU1U3xjD5P8j4s3U2J8RdqfZ4G/wCCsmveL2mytQ/Vfme+7EhW8tyOYlWon0Za12+nmvQ3+kGXVfyn9mL/AONT/Gor+ErcK20sV8znM1sOhkZoMmM0IyYNCGzst29kfltvKyEi4VVt2f60BIcE8M6sDRnwFaJycHlHmOLQ8G1OK2e+CL2rsf8A6NPWO+q4cEQrzKZGGmb0HBc95z3VsVkrOpo0jlcksYijkBWw6+fIZqSMmM0GRmhGTGaEZJHdzaBt7qCYHGiRc8cdknDZ8sE1jNZRpuipwaZ+mkbIyORqkedPugFAKAUAoBQCgFAKAwaAqbptYFrYgg6euUgHOCeqbB8Dit9J2eESWJL5FY5rdg7GSY3XUM86d7Wk4H7y6HH+msLNlkqay2VdfNHqjv8Ao93XKsJXHmM1VyealNybnLqcxtXZvUzbStgp7Jinj5DCCTjgDuxMR6CrMXsmem0V3NKuX0+pD7Mm0zxN4SJ/qFZyWx178SrkvNEzvvA3WpOwKNP1hMZwdAjcIpBwOywwcHl4msa/I5/DLs1yhj4e/mc3Ww6be4zQjJjNMENjNCMnZ7k7eSwtLq5btM7pHHHnGt1Qtx8FGrifKtVkcySOJxWDuthBdjhdqbRluJWmmYs7nifLuAHcB3CtyjhGdcVWsRNTNCcihGTFBkE0IyM0IyfLcRipIbP0vudtDr7K3lzktEuSPrDssPmDVGaxLBwLo8tjRNViaxQCgFAKAUAoBQCgOU31vrzR1VnE7M3xSrjCDwUn9Lz7qtaWFblmxlPWTsUeWtFUbybNnhtYxOjI7XMrdviWBii457+IPyq1qJwnYvD6HV/ZyM4QmrOrZy+a04PStk/uBx2jbqeTGVT55gkGPnisLfgKmt3pZ+g7OIKgAGOFVDzhWPSVEkO0YJnwI7iF4ZGOcAY05IHcNan2rdXvE62hk3W0uqeUV9d2zxsY5Bhh9/gw8QeeRW9NNHpq7Y2RynsfV7fSSsGldnIUKCxyQozgenGpSwYwhGtYgsI180M8nSbjbtG9n7WRDHxkYcM+CA+J+4VhZPlRz9frfZ4e78T6ETt+BI7meOMYRJXVRknAU4HE8TyrKO6LGnm5VRcuuDQzWRtybW3CVt7SPhxWWbhz+lk0jPsgrCO7bOXZLN0n5bEHmszHIzQZQzUkZMZoRkxmmCMjNMEZMUwQ2Xt0LyMdnYbOBNKFz9Xsnh5ZLVUu+M5Wrx4h3taiqKAUAoBQCgFAKA85Hx691AZVeFAVl04j6K2P9o4/yVup2Opwx+9IqPNWTr58yX3OlK39qf7dB9o6f41hP4WV9R/Skj9KVTPOHHdKFlE1p10i6hA4k+HUBwK5ZNS60GoEjUM47+RzhnOEWdNOSliPcqvZN1rMzSXUlwqwyyNHNAoQtgKgRusYxHUwwEA5Yrc01hHQqqshZFLbfsyGFbj0LZ62tu8jpGgy7sFUeJP8KZwsmE7FCLlLoj9A7sbFSzt1hXiQMu3e7n4mP++6qUpczyeP1F7vscmfn6+mLSyMebSOfmxq6lhHra9oJeiNd24VJlzEjvva9VNEmCMWltz8ShLfeTWFb2ONXZz8z9Wau6dtby3cMVzq6p20nSdJ1MMJk9w1YqZtpbC2cowbiWjtHoftWyYZ5Yj3BtMqj27Lf5q0K9rqc+Oun/cskHP0OXA+C6ib96N0/AtWXjryNvt8e6NGToj2iOT2x/8AUlB++Kp8eJPt1fqcZtnZstrM8EwAdMZwQw4jIIPhg1ui01lFiM1NZR7bs7K/K7qK21aOsYgtjVpABJwOGeWPeonLlWTGyzkjktGDoZt89u6lI8FVFPzOfwqu735FJ6yXZFg7D2RFawpbwghEBxk5PEliSe8kk1pby8sqym5PLN+oMRQCgFAKAUAoBQHkg4k+eKEs9aEEdt3ZUdzE0cio2fhLorhW7mAYEZqU8M2VW+HNSKH3s2OYVDFFR0kaKUIuhG4aopFXkAy5HAAcKtVzy9zuwmubZ5TWUSPQ/BG+0O2oYrC7JkZAYMoLeuG4epqLXiOCvr5NVbeZe4qqcY1dqWKTxSQyDKSKVbxwRjh51KeGTGTi+ZFKb4bLtrDNpbPJI8mhpmcqdKrnQnZUDmS3yq1BuW7PQ8P57P5k9kuhyma24OpzZZYnRFsxDMZ5CNelhCp5kKQskg9CQvz8Kr3PbCONxa98qrX1LS2m+mGVvCNz8lNaI9TiV/Gj8zI2QD48fnXQPY5PtIy5CDmxCj1YgD8ah9DCcsRbO16cLXTcW7gYDQlPdGz+DCtND6nB0csp/Mr/AGbGzTRKoyzSxgAcydYxW6XRlmcsRZ+qwK57OIZoDBoQfm7pIuA+07o+Dhfsqq/wq9UsQOrRtWid6E9lmS9ef9GCMjOOGuTgB64Vj/zrC94WDVqZe7gvSqhQM0AoBQCgFAKAUAoD4kfAz4UB8xLjJ8Tn5/8AKgZ6A0GRQHH9KlkjbOuHIAZVQhsDJ0OGAz65+dbK37xa0k2rEUzubteS1vIpYxqJYRsuM6kkZQwHgeRz5VZsimjp6iKnW8n6WBqkcIhN794EsrdpTgsezGv1nPIenAk+QNZwjzPBv01DusUe3c/P1zcvI7SSNqdyWZj3k1d5UlhHqopRiorojFrbtI6Rp8Tsqj1Y4z6Dn7VOdiJz5Y5JTZ+8oh2lFNGfoISsC+BgzoZu/mSXrVKGYnFtjzxk5dWXbvnPp2fcup5QOQfVarQ+JIoaaObYp+Z+dxXQ7nqG87klu1EXvLZR3zxn7LBv4VhPaLNGoliqTO/6eLfMNrJ9WR1+2oP/ANKrafqzhaSWG0cV0VW4facGRkKJH91Ugfec+1brn7pv1D9xn6IFUkc0zQHxK4UFjwABJPgBxNAfljal01zdSyKNTTTMVVeOou+FA9eFdGO0UdOL5Yo/Q+4m7a2NokP/AIh7creMjAZ9gAB7VRnLmlk59k+aWTo6wMBQCgFAKAUAoBQCgPlxwoDj9894mtoDGqMzsNIYMVCg54gjtZHtWUd+p0eHaaN96TeEjn90ekMRoIbsSuV+GUDWSvg4zkkePHNTJbmzidFS1PLU1v27ZO2j3v2eQD+VRD1cAj1B5GtUpxi8Nlf926vtW38kcD0x7xLJbwxwSI8MrsXZSCGMekhc+pz7Ct+mam8o2aeiVU/5iafqcVuBaaryOVyEiiDyNK4PVqQhWM6jwzrZSBnurdfNRjuWLVKceWCy35Fx7G3jiA0PcwSNkBQkikv5gc8+RqgrYN4TKcuH6mCzKuSXnhlYdIu8X5XdEKcxQ5RPBjntv7kY9BXRpjyrJ1tDT4VeX1Zyua2pFvJ1G4mxjcPJhihKNDHIBnRLNG41YBByFVvnWq6WMFDXXcsUjjdqbPkgleCUaXjYqR6ciPIjBHrWxNNFZS545RbdzvZHcbBk0tmVY44ZVJ7QLMseojwPPNVVBqwr0VtahfcqzNXMHcyT/R8udpWvlIT/AJHrXdtBlXVvFMjuOnecC2t0zxackeixsCf8wqvp+px9Mtyp939tyWdwlzFgsmeyeTqRhlPqPvxVmcU44ZamlKOGfp+wuOsjSTSV1qraW+JcjOD51z2c5rBs0IOS6Udtfk2z5SDh5fok8dT5yR6KGPtWyqPNI2VxzIqnoZslk2kpZciKJ3Hk3ZVT8i1WdQ8R2LF8vd2P0EKpFMzQCgFAKAUAoBQCgFAKA1ruzWQYYUyFs8kRDunbqxbSM1I26ETvFuLFKpMfYfHAgfiO8VrnXGXxI6Oh4ldpZrEvd7rsVrcx3VqdDF48k8AeBI7xjkaouNlWcdD11Oo0mueVhyRpzXUj/G7v5MzMPkTWnmk9m8l+NFcPhil9Ee8MvUQtPykfMcHiDj6WQfug6c+LVe0Gn5pczRzOJXZaoXzl+S+pztdw5zkYJokRkvvoy2ObexTUMPKTK2eY1Y0jywoH31QteZHA1lvPY8G/tzdCxu3D3EKu4GNYLK2PAlSM+9RGco9CvGco9GcB0jbt2lhaYtUKGeaNXy7tlYw7jGonHHFb6ZOUty9opuVmWVkTVrB1Wzouj6fq71ZdJbqoppNKjLNoTkB4mtVyzDBV1b/lMxvJdbS2tcqfyWVQOzFHokCRhjxZ3ZQMnhljjkKxgoQXUox5a11LU2B0eWsFvHGyK8weKR5SMszxuHwM8l4EYHcarStbeSvK1t5O0ArWagaAofpt25112tsp7Nuva/vXAJ+S4+dXNPHCyWKdlk3ugOHM91J3CONM+BLE86x1BFzLrqqaBQCgFAKAUAoBQCgFAKAUAoDBFARW2dgw3Aw6KxGcFlBxnwzyo91g21X21f05NfIrXbXR/OjkxMCpPAEYCjvyfAc6xlTVPCcTuabj84KMZRz9TiNu3qySaY/6qIdXH5qvN/Vmy2fOuhRUqocqNvO5ZlLq9yNzW5IZJDYFoskw6z+rQGWX+7jwWHqeC/4q12S5Ys0X2OMG0X9uxthbiIMBjy8PKuecD1JugKn6crgZtY+/6RyPsqP41b0q3bOhoP7mVXmrWC/k7HoiP/aaf3U34LWjUfAVdW/5ZfQqgcozUgUBg0BCXW6Gz5JWmktIHkY5ZnjV9RxjJDcCcAVkpyWyZOWS1raxxrpjRUX6qqFHyFYttkHtQCgFAKAUAoBQCgFAKAUAoBQCgPOadUBZyFUDJYkAADvJPKhKTfQqHpE6Q1mVrazb6M8JJuWsd6p+z4t393jVuqnG8jo6XS8r559SE3f6Pry6gM66Y1xmNXyGl9B+ivgTz9ONZzvjHY3WauMJYRLbw9HkdupdTOygZYjq2PLidGB+NV56txWeUjTanxrFW2k33eTmEaNFaGHWTKU6yRwqnSpJCKqk4GeJOeOBUeM7ocyN/EdLdTHL3+Rce4VjogHHNajg9zq6Ar7pj2K01qs8alngbJCgkmNuDcB4HDegNWNPPllgtaWzllgqnc23gmvYIp1LxuxUqpIOSpx8PHgcVbtk1HZly6bUcpl8bF3PsrV+sghCvgjUWZiAeYBYnFc+VkpLDObO2c1hk8KwNZmgFAKAUAoBQCgFAKAUAoBQCgFAKAUAoBQCgNPaezIbhOrnjWRMg6WGRkcjUptdCYycXlEfa7o7PjIZLSAEciY1Yj0LZxWTsm+rNkrrJdZMmworA1HnNEGBBGQRginoSm08oprfTdB7YmWEaohljkjKY4nu4r99a6aHGzZ7eR6SricdXT7PdtJ7ZR0/Rzt4NGEbnW6SSexwNRUqrHBPOCwlNYmkYoDAjGc4GfGmWTln1QgUAoBQCgFAKAUAoBQCgFAKAUAoBQCgFAKAUAoBQCgFAKA8bi3VwVYAg+NAuuSKt93Ikk1gYNCW87smlGKEGaAUAoBQCgFAKAUAoBQCgFAKAUAoBQCgFAKAUAoBQCgFAKAUAoBQCgFAKAUAoBQCgFAKAUAoBQCgFAKAUAoBQH//2Q=="/>
          <p:cNvSpPr>
            <a:spLocks noChangeAspect="1" noChangeArrowheads="1"/>
          </p:cNvSpPr>
          <p:nvPr/>
        </p:nvSpPr>
        <p:spPr bwMode="auto">
          <a:xfrm>
            <a:off x="190500" y="-2127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5" name="AutoShape 2" descr="data:image/jpeg;base64,/9j/4AAQSkZJRgABAQAAAQABAAD/2wCEAAkGBxETEhUSEhQWFRUWFRUYFxUWFhUVFhUWFhUWFhYXGBUYHSggGBomHhYXITQiJSkrOi4uFx8zODUsNygtLisBCgoKDg0OGxAQGi0lHyUtLS8tLS0tLS0tLS0tLS0tLS0tLS0tLS0tLS0tLS0tLS0tLS0tLS0tLS0tLS0tLS0tLf/AABEIANMA7wMBEQACEQEDEQH/xAAcAAEAAgMBAQEAAAAAAAAAAAAABQcBBAYDAgj/xABKEAACAQMBBAgCBQgIAgsAAAABAgMABBESBQYhMQcTIkFRYXGBMpEjUpKhsRQXQlNicsHTJDNjc4KisvDS8RUWJTRDZIOTs8LR/8QAGwEBAAIDAQEAAAAAAAAAAAAAAAEEAgMFBgf/xAA4EQACAgECBAMGAwcEAwAAAAAAAQIDEQQhBRIxQRNRYRQiMnGBkVLB0QYVFiMzQrFikuHxJFOh/9oADAMBAAIRAxEAPwC8aAUAoBQCgFAKA+HcDieXnQYyfQNAM0BmgFAKAUAoBQCgFAKAUAoBQCgFAKAUAoBQCgFAKAUBgmgPgSA8jTJLTXY+waEGDQgrvaPSZondEg1ojFdRcqxKnBwunlkVUnqcSxg9LR+zzsqU3PDazjBz+9W+0t1pWMGFFIbGcszDkSR3DuHvWq3UOXQ6XD+DQ06crcSb2+hD2e8V5EcpPJzzhmLg+obNalbNdy/bw3TWLDrX02Pjau3bm4IaaVmxyA7Kj0C0lZOfVmWn0Gn06xCK+u7JLYu+tzb6Vd2eMcOPaZR68yKtaWycpcpyuKcHrnHxKliXl2f6FsbD27FcIGRgc1caw8Hj5wlB8supLioMRQERvLt6KzhM0ucclUY1Ox5KM/7ABqUsm/T6ed8+SH3Ktuule9LZjjhRe4MHc+7ah+FbFA7seDVLrJsmd2ulPXIsV3GqBiAJUJCgnlqVs4Hnk4qJRK2q4Q4Rcq5Z9CzlrWcQ+qAUAoBQCgFAKAUAoBQCgFAKAw1AVf0ib2y9Y9pCdKAYlbHaYkcUBPJcHB9fnSvuafKj1XBuEwcFfast9F+bK+i7Pw9n93h+FVMs9M4Rl1S+xLQbzXyLpW4kA8yCftMCfvrYrprYpz4XpZy5nWsmrNte5bi1xMfWWT8NWBWLsk+5uhotPH4a4/ZGmSeZ5/jWBZW2woBQCgPh0zVijUOp9EarKuclthbae1OUGryJIH3Vn7XJvODjXfs/VbPmUmjorLpIuw46xYjHniFVgQP2Tq5+uaQ1Lckmar/2fo8N+E3zL7M7zd3eqC6HYPHwPAg+hq+0eTtqlU3Gawyt+mHa3WXSQA9mFcn99+PzAx86zij0HB6eWtzfc4DNbDr9sGG5UIeD9I7oXxnsreU5y0S5J5kgaSfmK0PqeM1UOS6UfUmKg0CgFAKAUAoBQCgFAKAUAoAaA0r3EkTqr4LKwDKRkEjGQaxeGmsm2tuE1KSzh5wUBeW7xyNHJnWpIbOck+PHx5+9cqScXhn0iiyFlanX0Z41ibhQYFAKAUAoBQCgwKDB9wws5CoCzHOAPTj7edbK4Oc0jVdbCuDcmbuwZhaydZLLGqjmqSLK5/ZCxk4PdxIFduaykkeQ11EtTNOuOM+hC7a2ibieWdhgyOWx4DgFHsABUpYR1aa1VBQ8jSzUm3IzQjOdi5+iDbcb2n5MXHWxM3ZJAJRjlSo7wM4rVOO55vitLVvPjZlgA1gco+qEigFAKAUAoBQCgFAKAUBhqAruXcCFbgaXmjSTV2o3UFX5gcUJIPHv4Voenj5s7seOWurllGLxtus7fc3JOjK2Y5ae5Y+LPET8zHWL00X1ZMP2g1EFyxhBL0T/AFPn811p+uuPtQ/yqeywMv4k1X4Y/Z/qPzXWn664+1D/ACqeywH8Sar8Mfs/1H5rrT9dcfah/lU9lgP4k1X4Y/Z/qPzXWn664+1D/Kp7LAfxJqvwx+z/AFNPam4OzreMyzXM6IO8tFxPgAIsk+QotJFm2rjutulywhFv5P8AU4yeTZYJC/lzD6xa3XPsUzWfsMPM68beINZfhr/d+pObu7C2TdnQk9ykn6uQwhj+6RHhvY1D0cEUdXxLiGnWZQi15rP6nR/mutP11x9qH+XWPssCh/Emp/DH7P8AUfmutP11x9qH+XT2WBP8Sar8Mfs/1Od353dt9nWrNFJK0k+IRrK8EJ1SY0KOYXHHxrbTRGEso20cRv11ijYklHfb/tlZZq4dPIzQZMVJGRQjIDEEEcCOIPIg+INCJbrBY3RfvXJrNnNM2JDmF2Ooq/emWzwbu8/WtU4nI4hpY48SK6dV0O9ud0WkbU1/fZ/ZmSMfZSMAVVdWXnL+5Ur4koLCph9Yt/8A1sf9UDw/p99w/tk+/wCj4+9PC/1MfvJf+mv/AGv9SUsdmyRDH5TLL4daIjj3RFJ981sSa7/4KdtsbHlQUfln82zXt94Y+ta3kwsicxnnniCM9xrI04JtTmhBmgFAKAUAoBQCgPG5gDrg0BoPtLqcLNnGQOsxkceWrw9eXpQzUOfoSasCMjjQwxjqfVAKAwaApvpY2iZLsRZ7MSDhnhrbicjxxit0Eeu4FRyU8+N5M4qszt5PqGZkYOhIZSCpHAgjiKPoYzipxcZdGfofYG0BcW8Uw/TQE/vY7Q+eartYPn2oqdVsoPsyQNQaSlemfaeu7jgB4RR5PH9OQ8QR5KB9qtsEeg4VXipz82cY+yZhbrdFfoWcoGyPiGc5HcOHOsubfB0fHi7HX3NHNZGzIoMioIySewNgXF45jt01FRliTpVRxxlj44OKN4NF2prpWZmndW8sEpRwY5Y2GR+krDBB/A06oyjKNkdujP0BuFvIL21WQ/1qdiUftjvA8COPz8K0NYPM6vT+DY12J67u44lLyMqKObMQoHuaJZNEYSm8RWTlp+kfZytpEjt+0sblfn3+1ZcjOhHhGqazy4+b3JyxvrW8TXGySr6AlT4EHiprFpopW02VS5ZrB4bbna1iadD2IxqdDk9kcyp58OeKhLOxrW577E2zHcIHRgc+Bo008Mj5kpQCgFAKAUAoBQHnNCrDBGQaA568sLmBT+Ruo7xG66o8+QBBX2PsalepuplDmxYm16df+T13a27JPqjmiMU0eNQGSjA8NSn25GmxOorri81PMfXZk+Kg0GCaEeh+et6Lvrby4k4YMrYI5ELhQfurfFYR7/Qw5NPCPoReayLQoQd10cb4JbZt7gkRM2pH5hGPMNj9E889xzWEo56HB4tw6VzVtXXuvMtm2ukkUNGyup5MpDA+4rVg8vOEotqSwUt0vbGkju/ynBMcwXtAfC6jSVPsAR7+FbIPseg4XcpV8ndENYbyqLCXZ8yEoSXidcZR86sMvDK5788M8jU8u+TbZp34yui9+5zmazLmTFBkGhDZZXRRt+1tbe7adghDo2ebOpUhVUc2OVbgOWa1TTORxGmdlkVE5DfDbYvrtpkjKhgqInN2xkDIHNjnkPKs4rBd01PgVcre5anRTuxPaRSST9l5iuIs5KqoOC3dqOeXcPu1ylk4/ENRC2WI9jl+lrabvd9Rn6OJVIXPAuwyWI8ccKzrWx2uDUxjT4mN3/g4jNbTs5JfdLbD2t1HIrYUsqyDuZCcHI8s5FYzWUU9dRG+mSa37F67wRSNazrEod2ikCqTgMSpABOPOtEdpI8XHqUn0d380DmFtS6XIKEEEHvBB5Gt+pacsruZWdS9rKXUgPlVY1mxQCgFAKAUAoBQGMUBpXQKEui54YI5Eju40J7YISbe/wCkWOK2uJG1YkAjYdWPHONLexqcF+GgzBzlOK22y+pznSBvyyl7S2OGxiSX6ueaJ5+J7qzjE6HC+FqSV9vTsvMq+tp6bIqSMihGTGalA3tjbYmtZBLCxUg5Kg9lx3hhyOaiSyivqNNXfHlmi+TFBfWo1qHimQHB8xkEHmCDyNVujPEvnoswuqZSe+e5E1nMqxq0sUh+jYAs2eehgO8Dv7xW2Msne0utjaveeGQx3fuv1R9Ncer7OrP3VlkseLHGfyZoXVrJGdMiMh8GUqT6Z5+1MmSmn0PHNSTkwaDJcvRDuxCsC3rgPLJq0E8erUErw8GODxrTOXY4Wv1MnJ1rZFk1gcwoHfy6Em0LhgQQHCgjiOyAPxzViHQ9pw+HLpoEBWZcyYJ7x3cR6ig2P0jsO6623hkznXGhz4kqM/fVV9Twl8eWxx9SO27uxDMxnVdM4HBwfjwOyrDkfDNQaz03dv5GQCWGSMjmGQjBHPjyx51LJwTMc6tyIPpUEHpQCgFAKAUAoBQENvXtZrW1kmUBmXGAeWWYLx+dbtPV4ligzTfb4VbmcLszpEuJJI4uqiAZgpI15AJ4kceddGfD4Ri5KT2OfRxCdlsYtLdlcSyFmZjxLMxPqSSaoo+sxWIpeh8VkSKEGKEGKA9ZYGVVZlIDglSf0gDgke/CoTNasjJtLsd1uzvjcQWSJEiyGOXqyrai2JOMWMHjx1LjyFbKaK7JPmeDxv7R+JRcrILKkee+e9k82INQUKPperJ0s/emc5Kry8yDWnkinseh4FwzkrV16XM+i8jkNI8KzPSG3aXIGI5RrhJAaMk4A+sn1GHPIrGXQparSRti2liXZkBtaz6maSHOrQ5UN9Yc1PyIqF0OLCWY5ZqE1JOSwuj7e6W2tLleBWLDR5+vJqURjiO8Bu/gGrBxyyhfo/Gvil36kPe7138uddzJg8wp0D0wmOFZqKR14aHTw6QRDZrIt5FCMmM0ITOt3Z6QLm0jEOlZYl+EMSrKPAOM8PIisHXk5mp4ZVdJzTwzp5+kicxiaKOMpnS6tq1RPzAJDYKnmG4Z4jHCt+n01djcXLc8jxWOo0E8NJxfR7mn+dC6/Uw/5/8A9q3+7IebOP8AvSzyRHrv1KryTaFXOGIy2lcYB0qPHmefGsbOH1wjltlijX23SUFFHd7rb9293wBwwxkEYIz+I4Vyp1uDwzrOLj1OtRgRkVgQfVAKAUAoDk99N5bm0KdTB1ikEmQ6iqnuGF+eTVvTUQt+OWCpqb7K8csclZbb3pvLlSkz9gnOhVCL4jPDJHqa61OnqreY9Tkai3UzjixNL5YNbdhM3UI/b/AE1t1LxTIw0KzqIfMgYz2R6Vwz7QuxM7a2N1MNtLnjMhLKf0W5jHkVIqE2UdNq/Fssh+FkPmsi4KEZMUIydVtiFTsu0fhqRmHmVkZ/wK/fWCWHk5FF6Wvtq9DV2PO9tA8nJ5wFiBHaVATqmGeXeFPjk91S28l16eGqujzL3YPP18iMFZHc6bGaEGNOeHjw+fCofQhvCyzV3uP9MmH1WC+6ooNYx6HloSys/Mh81kjM6O4HVWtvFyMga4k4YyXJWL1AVT86xisvJs0izKU/oiPzWwvZMZoRkZoMihGRmhGTa2dftExIAZWGl0b4XU8wfA94PcQDWSbTyupV1elq1NbrsRv3VqukSwkvCTjJ+KNv1cg7m8DyYcR4Dq6fUKxYfXyPmfEuGW6KxxktuzNGa36waM4yRx8+7PiK2Wx5omGg1Kos3XUnujuxDsCG4A93jXnbnJzeT0cuuS87OLSoGc1qMT3oBQCgFAa17ZJKpVxkEEEetCU3F5TK32/0flAxthw+qTnl3ZP++VW9LqfDnmRPE9RfrqPDk+m/Q5DYSOkztjS0MU7kHgQVjYYPuRXW1U06crucPhFLethFruQMMeSq5AyVXJ5AEgEnyFcg+tTlhZRK7z7WFxNlBpiQBIlHDsrgaj5nGflUR6FTR6bwYPPV7siKyLORmhGSQ2dZoY3ml1FFZUVVOkvIwLY1YOkBQSeHeKhvsYe9OxVxaXdvyRKSbdPUpAsMQRPh16pWyCxB7R08Cx5g1GGI8IqVrunJtvy22IyednYu7FmPMn/fLyqUjpwrjXHlisI881JnkUIybWy2jE0ZlyEDAk8e7iM444zjOO7NRLoaNVzumSr64IDbVvOkrNOO1IWcMp1RyajktG4yGXj48ORrGL7Hm4vC5fIjpDwPpUktnVbz4Fy6LnTGI41z3BI1H45+dIdC3pFipepFVmWMjNSRkZoMmM0IybtvDEiLNcFtDEhI0x1k2ngxBPBIweBY+gBpFczwjn6zW+FmMPi/wfQjgn1m3DxuqlzE+GDqvF+rcccgcdLd3I91TNcvcr6TiMpNRtSy/I19n37xNqXBDDDI3FJF+qw7x59x4ioW26L+p09eog67Fsbu2JkjWGaIHTMHZFYgmMxuUZSR8QyOB4ZHPFX4atzhv9zxFnBY06hrm2W56biSSJL2cgEiuZqpqT2ZesZ+gtlsTGM1WNZt0AoBQCgFAYK5oDiOkPZMaW09yqgP1RQkcyrsoIPjW2E5Y5c7FzhsI+1xljcpbNbsHshmhGTBNSRkxQjJN2z/ANBA/wDNsflAo/jWH9xOmX/kSf8Ap/M1KyOnkxQjIzQZGaEZMZoRk3bUK0Fykv8AVLC0njolGBGy+BJOnhzB41hLY5PFVBQU/wC7OPoca3LHlWRy8nUbxuGm65caZ445Vwc41KAwz4hlYUh0LWklmpJ9iLzWZZyM0IyYNCMmDQZLT3f2NY38aS61DKiI0RIBi0DGkD6mckHv1GqslJM8vq6pxtba69yO3pudn2atHaESXDKyak4rEHGGJYcC2CRjz41lCDb3LGj0lkpKc1sjjNg7Hlu5kgiHE8z3Ig+Jj6fecCt8pKKOzfqI1Rc5HfXnR/JJKuBiNFWNB4Iv8ScsT4mqvO2eXstlOXM2dtsPdGCEDsjPjisTWdGiADAoD6oBQCgFAKAUBB77W3WWNynM9U5AHeVGofhWUXhlnRz5L4y9T88BqtHssgmgbFCDFDHJLwn+iJ53Ep+UcYqO5s0v9aT9F/k1s0OgxmhAoMipIyKEZN7ZOl2a3f4bheqJxkqxIMbD0bHtmsJIo8Qq8SrK6rc57d+xEt3FBKCAZNLgHj2clhn/AA496hvCyefnY1XzLyOy3l2VILKGVo1QRSMgCAgCKTtKMceTA8Sf0qwqkYcMvfO4y7nHVYO1kZoQ2CanBGTGaDICqSA2AMjLEZ0jPE4HE458KMxlLCyd3c9F1yQj2s0U8bgHVnq8A9+OOpfTj5VqVqXU5y4lDdTi0yztzt1orGLQnakbBkkI4ufLwUdwrRKXMzk6jUSunl9CfxWJoM0AoBQCgFAKAUAoD4kUEEHkRigTwz84bybKNrcywHkjdnzRuKH5cParUZZR7HTXq2pTI3NZm9skt37GOaRhKxWNIZZGK41dkALjPM6mXh34ok21FdWUNfq1paXa+xrbTsWhfQ2CMBlcfC6Hky+Xl3HI7qG+m+NsFOP/AEbkP/dE8riUfOOM1j3LWlf82XyX+SR3RAN3EMAk6woYAjUUOnIPnisZLYy4m37NJp4weW8tp1Vw6405Cvp+qXGSo8gc0g8oaC7xNPF/Qi81nguZMZoRkVJGTf2AyC6gMhwglUkngBg5GT4ZxWL6FfVOXgy5euCK3Tt5Vv1EuUki62SQNwIZEYtn3P31EN2keR1Vijp2/Q66w3h6+Ntnz8RNGFV8E6ZScx5UcTghTwrZqKfDnmJS4c5qqF7OJuYijshIJVmUlTkZU4OD3jhRbrJ6uM01lHnmgbMUIyKEZMZoOYtPoZ3hOWsZDwwXhyeWPjQeXePetFse5x+I09JotitByjNCRQCgFAKAUAoBQCgMGgKg6a7cC4t5BzeJ1P8AgYEf6zW+lne4RL3JR9Suc1uOvklNgvgXJ7xb8P8A34c1MZcskylq9NHUxjTLu8/Y2bFDcxvbYy6BpIT4N8UkfowyceIrU5YmYanU1U3xjD5P8j4s3U2J8RdqfZ4G/wCCsmveL2mytQ/Vfme+7EhW8tyOYlWon0Za12+nmvQ3+kGXVfyn9mL/AONT/Gor+ErcK20sV8znM1sOhkZoMmM0IyYNCGzst29kfltvKyEi4VVt2f60BIcE8M6sDRnwFaJycHlHmOLQ8G1OK2e+CL2rsf8A6NPWO+q4cEQrzKZGGmb0HBc95z3VsVkrOpo0jlcksYijkBWw6+fIZqSMmM0GRmhGTGaEZJHdzaBt7qCYHGiRc8cdknDZ8sE1jNZRpuipwaZ+mkbIyORqkedPugFAKAUAoBQCgFAKAwaAqbptYFrYgg6euUgHOCeqbB8Dit9J2eESWJL5FY5rdg7GSY3XUM86d7Wk4H7y6HH+msLNlkqay2VdfNHqjv8Ao93XKsJXHmM1VyealNybnLqcxtXZvUzbStgp7Jinj5DCCTjgDuxMR6CrMXsmem0V3NKuX0+pD7Mm0zxN4SJ/qFZyWx178SrkvNEzvvA3WpOwKNP1hMZwdAjcIpBwOywwcHl4msa/I5/DLs1yhj4e/mc3Ww6be4zQjJjNMENjNCMnZ7k7eSwtLq5btM7pHHHnGt1Qtx8FGrifKtVkcySOJxWDuthBdjhdqbRluJWmmYs7nifLuAHcB3CtyjhGdcVWsRNTNCcihGTFBkE0IyM0IyfLcRipIbP0vudtDr7K3lzktEuSPrDssPmDVGaxLBwLo8tjRNViaxQCgFAKAUAoBQCgOU31vrzR1VnE7M3xSrjCDwUn9Lz7qtaWFblmxlPWTsUeWtFUbybNnhtYxOjI7XMrdviWBii457+IPyq1qJwnYvD6HV/ZyM4QmrOrZy+a04PStk/uBx2jbqeTGVT55gkGPnisLfgKmt3pZ+g7OIKgAGOFVDzhWPSVEkO0YJnwI7iF4ZGOcAY05IHcNan2rdXvE62hk3W0uqeUV9d2zxsY5Bhh9/gw8QeeRW9NNHpq7Y2RynsfV7fSSsGldnIUKCxyQozgenGpSwYwhGtYgsI180M8nSbjbtG9n7WRDHxkYcM+CA+J+4VhZPlRz9frfZ4e78T6ETt+BI7meOMYRJXVRknAU4HE8TyrKO6LGnm5VRcuuDQzWRtybW3CVt7SPhxWWbhz+lk0jPsgrCO7bOXZLN0n5bEHmszHIzQZQzUkZMZoRkxmmCMjNMEZMUwQ2Xt0LyMdnYbOBNKFz9Xsnh5ZLVUu+M5Wrx4h3taiqKAUAoBQCgFAKA85Hx691AZVeFAVl04j6K2P9o4/yVup2Opwx+9IqPNWTr58yX3OlK39qf7dB9o6f41hP4WV9R/Skj9KVTPOHHdKFlE1p10i6hA4k+HUBwK5ZNS60GoEjUM47+RzhnOEWdNOSliPcqvZN1rMzSXUlwqwyyNHNAoQtgKgRusYxHUwwEA5Yrc01hHQqqshZFLbfsyGFbj0LZ62tu8jpGgy7sFUeJP8KZwsmE7FCLlLoj9A7sbFSzt1hXiQMu3e7n4mP++6qUpczyeP1F7vscmfn6+mLSyMebSOfmxq6lhHra9oJeiNd24VJlzEjvva9VNEmCMWltz8ShLfeTWFb2ONXZz8z9Wau6dtby3cMVzq6p20nSdJ1MMJk9w1YqZtpbC2cowbiWjtHoftWyYZ5Yj3BtMqj27Lf5q0K9rqc+Oun/cskHP0OXA+C6ib96N0/AtWXjryNvt8e6NGToj2iOT2x/8AUlB++Kp8eJPt1fqcZtnZstrM8EwAdMZwQw4jIIPhg1ui01lFiM1NZR7bs7K/K7qK21aOsYgtjVpABJwOGeWPeonLlWTGyzkjktGDoZt89u6lI8FVFPzOfwqu735FJ6yXZFg7D2RFawpbwghEBxk5PEliSe8kk1pby8sqym5PLN+oMRQCgFAKAUAoBQHkg4k+eKEs9aEEdt3ZUdzE0cio2fhLorhW7mAYEZqU8M2VW+HNSKH3s2OYVDFFR0kaKUIuhG4aopFXkAy5HAAcKtVzy9zuwmubZ5TWUSPQ/BG+0O2oYrC7JkZAYMoLeuG4epqLXiOCvr5NVbeZe4qqcY1dqWKTxSQyDKSKVbxwRjh51KeGTGTi+ZFKb4bLtrDNpbPJI8mhpmcqdKrnQnZUDmS3yq1BuW7PQ8P57P5k9kuhyma24OpzZZYnRFsxDMZ5CNelhCp5kKQskg9CQvz8Kr3PbCONxa98qrX1LS2m+mGVvCNz8lNaI9TiV/Gj8zI2QD48fnXQPY5PtIy5CDmxCj1YgD8ah9DCcsRbO16cLXTcW7gYDQlPdGz+DCtND6nB0csp/Mr/AGbGzTRKoyzSxgAcydYxW6XRlmcsRZ+qwK57OIZoDBoQfm7pIuA+07o+Dhfsqq/wq9UsQOrRtWid6E9lmS9ef9GCMjOOGuTgB64Vj/zrC94WDVqZe7gvSqhQM0AoBQCgFAKAUAoD4kfAz4UB8xLjJ8Tn5/8AKgZ6A0GRQHH9KlkjbOuHIAZVQhsDJ0OGAz65+dbK37xa0k2rEUzubteS1vIpYxqJYRsuM6kkZQwHgeRz5VZsimjp6iKnW8n6WBqkcIhN794EsrdpTgsezGv1nPIenAk+QNZwjzPBv01DusUe3c/P1zcvI7SSNqdyWZj3k1d5UlhHqopRiorojFrbtI6Rp8Tsqj1Y4z6Dn7VOdiJz5Y5JTZ+8oh2lFNGfoISsC+BgzoZu/mSXrVKGYnFtjzxk5dWXbvnPp2fcup5QOQfVarQ+JIoaaObYp+Z+dxXQ7nqG87klu1EXvLZR3zxn7LBv4VhPaLNGoliqTO/6eLfMNrJ9WR1+2oP/ANKrafqzhaSWG0cV0VW4facGRkKJH91Ugfec+1brn7pv1D9xn6IFUkc0zQHxK4UFjwABJPgBxNAfljal01zdSyKNTTTMVVeOou+FA9eFdGO0UdOL5Yo/Q+4m7a2NokP/AIh7creMjAZ9gAB7VRnLmlk59k+aWTo6wMBQCgFAKAUAoBQCgPlxwoDj9894mtoDGqMzsNIYMVCg54gjtZHtWUd+p0eHaaN96TeEjn90ekMRoIbsSuV+GUDWSvg4zkkePHNTJbmzidFS1PLU1v27ZO2j3v2eQD+VRD1cAj1B5GtUpxi8Nlf926vtW38kcD0x7xLJbwxwSI8MrsXZSCGMekhc+pz7Ct+mam8o2aeiVU/5iafqcVuBaaryOVyEiiDyNK4PVqQhWM6jwzrZSBnurdfNRjuWLVKceWCy35Fx7G3jiA0PcwSNkBQkikv5gc8+RqgrYN4TKcuH6mCzKuSXnhlYdIu8X5XdEKcxQ5RPBjntv7kY9BXRpjyrJ1tDT4VeX1Zyua2pFvJ1G4mxjcPJhihKNDHIBnRLNG41YBByFVvnWq6WMFDXXcsUjjdqbPkgleCUaXjYqR6ciPIjBHrWxNNFZS545RbdzvZHcbBk0tmVY44ZVJ7QLMseojwPPNVVBqwr0VtahfcqzNXMHcyT/R8udpWvlIT/AJHrXdtBlXVvFMjuOnecC2t0zxackeixsCf8wqvp+px9Mtyp939tyWdwlzFgsmeyeTqRhlPqPvxVmcU44ZamlKOGfp+wuOsjSTSV1qraW+JcjOD51z2c5rBs0IOS6Udtfk2z5SDh5fok8dT5yR6KGPtWyqPNI2VxzIqnoZslk2kpZciKJ3Hk3ZVT8i1WdQ8R2LF8vd2P0EKpFMzQCgFAKAUAoBQCgFAKA1ruzWQYYUyFs8kRDunbqxbSM1I26ETvFuLFKpMfYfHAgfiO8VrnXGXxI6Oh4ldpZrEvd7rsVrcx3VqdDF48k8AeBI7xjkaouNlWcdD11Oo0mueVhyRpzXUj/G7v5MzMPkTWnmk9m8l+NFcPhil9Ee8MvUQtPykfMcHiDj6WQfug6c+LVe0Gn5pczRzOJXZaoXzl+S+pztdw5zkYJokRkvvoy2ObexTUMPKTK2eY1Y0jywoH31QteZHA1lvPY8G/tzdCxu3D3EKu4GNYLK2PAlSM+9RGco9CvGco9GcB0jbt2lhaYtUKGeaNXy7tlYw7jGonHHFb6ZOUty9opuVmWVkTVrB1Wzouj6fq71ZdJbqoppNKjLNoTkB4mtVyzDBV1b/lMxvJdbS2tcqfyWVQOzFHokCRhjxZ3ZQMnhljjkKxgoQXUox5a11LU2B0eWsFvHGyK8weKR5SMszxuHwM8l4EYHcarStbeSvK1t5O0ArWagaAofpt25112tsp7Nuva/vXAJ+S4+dXNPHCyWKdlk3ugOHM91J3CONM+BLE86x1BFzLrqqaBQCgFAKAUAoBQCgFAKAUAoDBFARW2dgw3Aw6KxGcFlBxnwzyo91g21X21f05NfIrXbXR/OjkxMCpPAEYCjvyfAc6xlTVPCcTuabj84KMZRz9TiNu3qySaY/6qIdXH5qvN/Vmy2fOuhRUqocqNvO5ZlLq9yNzW5IZJDYFoskw6z+rQGWX+7jwWHqeC/4q12S5Ys0X2OMG0X9uxthbiIMBjy8PKuecD1JugKn6crgZtY+/6RyPsqP41b0q3bOhoP7mVXmrWC/k7HoiP/aaf3U34LWjUfAVdW/5ZfQqgcozUgUBg0BCXW6Gz5JWmktIHkY5ZnjV9RxjJDcCcAVkpyWyZOWS1raxxrpjRUX6qqFHyFYttkHtQCgFAKAUAoBQCgFAKAUAoBQCgPOadUBZyFUDJYkAADvJPKhKTfQqHpE6Q1mVrazb6M8JJuWsd6p+z4t393jVuqnG8jo6XS8r559SE3f6Pry6gM66Y1xmNXyGl9B+ivgTz9ONZzvjHY3WauMJYRLbw9HkdupdTOygZYjq2PLidGB+NV56txWeUjTanxrFW2k33eTmEaNFaGHWTKU6yRwqnSpJCKqk4GeJOeOBUeM7ocyN/EdLdTHL3+Rce4VjogHHNajg9zq6Ar7pj2K01qs8alngbJCgkmNuDcB4HDegNWNPPllgtaWzllgqnc23gmvYIp1LxuxUqpIOSpx8PHgcVbtk1HZly6bUcpl8bF3PsrV+sghCvgjUWZiAeYBYnFc+VkpLDObO2c1hk8KwNZmgFAKAUAoBQCgFAKAUAoBQCgFAKAUAoBQCgNPaezIbhOrnjWRMg6WGRkcjUptdCYycXlEfa7o7PjIZLSAEciY1Yj0LZxWTsm+rNkrrJdZMmworA1HnNEGBBGQRginoSm08oprfTdB7YmWEaohljkjKY4nu4r99a6aHGzZ7eR6SricdXT7PdtJ7ZR0/Rzt4NGEbnW6SSexwNRUqrHBPOCwlNYmkYoDAjGc4GfGmWTln1QgUAoBQCgFAKAUAoBQCgFAKAUAoBQCgFAKAUAoBQCgFAKA8bi3VwVYAg+NAuuSKt93Ikk1gYNCW87smlGKEGaAUAoBQCgFAKAUAoBQCgFAKAUAoBQCgFAKAUAoBQCgFAKAUAoBQCgFAKAUAoBQCgFAKAUAoBQCgFAKAUAoBQH//2Q=="/>
          <p:cNvSpPr>
            <a:spLocks noChangeAspect="1" noChangeArrowheads="1"/>
          </p:cNvSpPr>
          <p:nvPr/>
        </p:nvSpPr>
        <p:spPr bwMode="auto">
          <a:xfrm>
            <a:off x="342900" y="-603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8" name="AutoShape 8" descr="data:image/jpeg;base64,/9j/4AAQSkZJRgABAQAAAQABAAD/2wCEAAkGBxETEhUSEhQWFRUWFRUYFxUWFhUVFhUWFhUWFhYXGBUYHSggGBomHhYXITQiJSkrOi4uFx8zODUsNygtLisBCgoKDg0OGxAQGi0lHyUtLS8tLS0tLS0tLS0tLS0tLS0tLS0tLS0tLS0tLS0tLS0tLS0tLS0tLS0tLS0tLS0tLf/AABEIANMA7wMBEQACEQEDEQH/xAAcAAEAAgMBAQEAAAAAAAAAAAAABQcBBAYDAgj/xABKEAACAQMBBAgCBQgIAgsAAAABAgMABBESBQYhMQcTIkFRYXGBMpEjUpKhsRQXQlNicsHTJDNjc4KisvDS8RUWJTRDZIOTs8LR/8QAGwEBAAIDAQEAAAAAAAAAAAAAAAEEAgMFBgf/xAA4EQACAgECBAMGAwcEAwAAAAAAAQIDEQQhBRIxQRNRYRQiMnGBkVLB0QYVFiMzQrFikuHxJFOh/9oADAMBAAIRAxEAPwC8aAUAoBQCgFAKA+HcDieXnQYyfQNAM0BmgFAKAUAoBQCgFAKAUAoBQCgFAKAUAoBQCgFAKAUBgmgPgSA8jTJLTXY+waEGDQgrvaPSZondEg1ojFdRcqxKnBwunlkVUnqcSxg9LR+zzsqU3PDazjBz+9W+0t1pWMGFFIbGcszDkSR3DuHvWq3UOXQ6XD+DQ06crcSb2+hD2e8V5EcpPJzzhmLg+obNalbNdy/bw3TWLDrX02Pjau3bm4IaaVmxyA7Kj0C0lZOfVmWn0Gn06xCK+u7JLYu+tzb6Vd2eMcOPaZR68yKtaWycpcpyuKcHrnHxKliXl2f6FsbD27FcIGRgc1caw8Hj5wlB8supLioMRQERvLt6KzhM0ucclUY1Ox5KM/7ABqUsm/T6ed8+SH3Ktuule9LZjjhRe4MHc+7ah+FbFA7seDVLrJsmd2ulPXIsV3GqBiAJUJCgnlqVs4Hnk4qJRK2q4Q4Rcq5Z9CzlrWcQ+qAUAoBQCgFAKAUAoBQCgFAKAw1AVf0ib2y9Y9pCdKAYlbHaYkcUBPJcHB9fnSvuafKj1XBuEwcFfast9F+bK+i7Pw9n93h+FVMs9M4Rl1S+xLQbzXyLpW4kA8yCftMCfvrYrprYpz4XpZy5nWsmrNte5bi1xMfWWT8NWBWLsk+5uhotPH4a4/ZGmSeZ5/jWBZW2woBQCgPh0zVijUOp9EarKuclthbae1OUGryJIH3Vn7XJvODjXfs/VbPmUmjorLpIuw46xYjHniFVgQP2Tq5+uaQ1Lckmar/2fo8N+E3zL7M7zd3eqC6HYPHwPAg+hq+0eTtqlU3Gawyt+mHa3WXSQA9mFcn99+PzAx86zij0HB6eWtzfc4DNbDr9sGG5UIeD9I7oXxnsreU5y0S5J5kgaSfmK0PqeM1UOS6UfUmKg0CgFAKAUAoBQCgFAKAUAoAaA0r3EkTqr4LKwDKRkEjGQaxeGmsm2tuE1KSzh5wUBeW7xyNHJnWpIbOck+PHx5+9cqScXhn0iiyFlanX0Z41ibhQYFAKAUAoBQCgwKDB9wws5CoCzHOAPTj7edbK4Oc0jVdbCuDcmbuwZhaydZLLGqjmqSLK5/ZCxk4PdxIFduaykkeQ11EtTNOuOM+hC7a2ibieWdhgyOWx4DgFHsABUpYR1aa1VBQ8jSzUm3IzQjOdi5+iDbcb2n5MXHWxM3ZJAJRjlSo7wM4rVOO55vitLVvPjZlgA1gco+qEigFAKAUAoBQCgFAKAUBhqAruXcCFbgaXmjSTV2o3UFX5gcUJIPHv4Voenj5s7seOWurllGLxtus7fc3JOjK2Y5ae5Y+LPET8zHWL00X1ZMP2g1EFyxhBL0T/AFPn811p+uuPtQ/yqeywMv4k1X4Y/Z/qPzXWn664+1D/ACqeywH8Sar8Mfs/1H5rrT9dcfah/lU9lgP4k1X4Y/Z/qPzXWn664+1D/Kp7LAfxJqvwx+z/AFNPam4OzreMyzXM6IO8tFxPgAIsk+QotJFm2rjutulywhFv5P8AU4yeTZYJC/lzD6xa3XPsUzWfsMPM68beINZfhr/d+pObu7C2TdnQk9ykn6uQwhj+6RHhvY1D0cEUdXxLiGnWZQi15rP6nR/mutP11x9qH+XWPssCh/Emp/DH7P8AUfmutP11x9qH+XT2WBP8Sar8Mfs/1Od353dt9nWrNFJK0k+IRrK8EJ1SY0KOYXHHxrbTRGEso20cRv11ijYklHfb/tlZZq4dPIzQZMVJGRQjIDEEEcCOIPIg+INCJbrBY3RfvXJrNnNM2JDmF2Ooq/emWzwbu8/WtU4nI4hpY48SK6dV0O9ud0WkbU1/fZ/ZmSMfZSMAVVdWXnL+5Ur4koLCph9Yt/8A1sf9UDw/p99w/tk+/wCj4+9PC/1MfvJf+mv/AGv9SUsdmyRDH5TLL4daIjj3RFJ981sSa7/4KdtsbHlQUfln82zXt94Y+ta3kwsicxnnniCM9xrI04JtTmhBmgFAKAUAoBQCgPG5gDrg0BoPtLqcLNnGQOsxkceWrw9eXpQzUOfoSasCMjjQwxjqfVAKAwaApvpY2iZLsRZ7MSDhnhrbicjxxit0Eeu4FRyU8+N5M4qszt5PqGZkYOhIZSCpHAgjiKPoYzipxcZdGfofYG0BcW8Uw/TQE/vY7Q+eartYPn2oqdVsoPsyQNQaSlemfaeu7jgB4RR5PH9OQ8QR5KB9qtsEeg4VXipz82cY+yZhbrdFfoWcoGyPiGc5HcOHOsubfB0fHi7HX3NHNZGzIoMioIySewNgXF45jt01FRliTpVRxxlj44OKN4NF2prpWZmndW8sEpRwY5Y2GR+krDBB/A06oyjKNkdujP0BuFvIL21WQ/1qdiUftjvA8COPz8K0NYPM6vT+DY12J67u44lLyMqKObMQoHuaJZNEYSm8RWTlp+kfZytpEjt+0sblfn3+1ZcjOhHhGqazy4+b3JyxvrW8TXGySr6AlT4EHiprFpopW02VS5ZrB4bbna1iadD2IxqdDk9kcyp58OeKhLOxrW577E2zHcIHRgc+Bo008Mj5kpQCgFAKAUAoBQHnNCrDBGQaA568sLmBT+Ruo7xG66o8+QBBX2PsalepuplDmxYm16df+T13a27JPqjmiMU0eNQGSjA8NSn25GmxOorri81PMfXZk+Kg0GCaEeh+et6Lvrby4k4YMrYI5ELhQfurfFYR7/Qw5NPCPoReayLQoQd10cb4JbZt7gkRM2pH5hGPMNj9E889xzWEo56HB4tw6VzVtXXuvMtm2ukkUNGyup5MpDA+4rVg8vOEotqSwUt0vbGkju/ynBMcwXtAfC6jSVPsAR7+FbIPseg4XcpV8ndENYbyqLCXZ8yEoSXidcZR86sMvDK5788M8jU8u+TbZp34yui9+5zmazLmTFBkGhDZZXRRt+1tbe7adghDo2ebOpUhVUc2OVbgOWa1TTORxGmdlkVE5DfDbYvrtpkjKhgqInN2xkDIHNjnkPKs4rBd01PgVcre5anRTuxPaRSST9l5iuIs5KqoOC3dqOeXcPu1ylk4/ENRC2WI9jl+lrabvd9Rn6OJVIXPAuwyWI8ccKzrWx2uDUxjT4mN3/g4jNbTs5JfdLbD2t1HIrYUsqyDuZCcHI8s5FYzWUU9dRG+mSa37F67wRSNazrEod2ikCqTgMSpABOPOtEdpI8XHqUn0d380DmFtS6XIKEEEHvBB5Gt+pacsruZWdS9rKXUgPlVY1mxQCgFAKAUAoBQGMUBpXQKEui54YI5Eju40J7YISbe/wCkWOK2uJG1YkAjYdWPHONLexqcF+GgzBzlOK22y+pznSBvyyl7S2OGxiSX6ueaJ5+J7qzjE6HC+FqSV9vTsvMq+tp6bIqSMihGTGalA3tjbYmtZBLCxUg5Kg9lx3hhyOaiSyivqNNXfHlmi+TFBfWo1qHimQHB8xkEHmCDyNVujPEvnoswuqZSe+e5E1nMqxq0sUh+jYAs2eehgO8Dv7xW2Msne0utjaveeGQx3fuv1R9Ncer7OrP3VlkseLHGfyZoXVrJGdMiMh8GUqT6Z5+1MmSmn0PHNSTkwaDJcvRDuxCsC3rgPLJq0E8erUErw8GODxrTOXY4Wv1MnJ1rZFk1gcwoHfy6Em0LhgQQHCgjiOyAPxzViHQ9pw+HLpoEBWZcyYJ7x3cR6ig2P0jsO6623hkznXGhz4kqM/fVV9Twl8eWxx9SO27uxDMxnVdM4HBwfjwOyrDkfDNQaz03dv5GQCWGSMjmGQjBHPjyx51LJwTMc6tyIPpUEHpQCgFAKAUAoBQENvXtZrW1kmUBmXGAeWWYLx+dbtPV4ligzTfb4VbmcLszpEuJJI4uqiAZgpI15AJ4kceddGfD4Ri5KT2OfRxCdlsYtLdlcSyFmZjxLMxPqSSaoo+sxWIpeh8VkSKEGKEGKA9ZYGVVZlIDglSf0gDgke/CoTNasjJtLsd1uzvjcQWSJEiyGOXqyrai2JOMWMHjx1LjyFbKaK7JPmeDxv7R+JRcrILKkee+e9k82INQUKPperJ0s/emc5Kry8yDWnkinseh4FwzkrV16XM+i8jkNI8KzPSG3aXIGI5RrhJAaMk4A+sn1GHPIrGXQparSRti2liXZkBtaz6maSHOrQ5UN9Yc1PyIqF0OLCWY5ZqE1JOSwuj7e6W2tLleBWLDR5+vJqURjiO8Bu/gGrBxyyhfo/Gvil36kPe7138uddzJg8wp0D0wmOFZqKR14aHTw6QRDZrIt5FCMmM0ITOt3Z6QLm0jEOlZYl+EMSrKPAOM8PIisHXk5mp4ZVdJzTwzp5+kicxiaKOMpnS6tq1RPzAJDYKnmG4Z4jHCt+n01djcXLc8jxWOo0E8NJxfR7mn+dC6/Uw/5/8A9q3+7IebOP8AvSzyRHrv1KryTaFXOGIy2lcYB0qPHmefGsbOH1wjltlijX23SUFFHd7rb9293wBwwxkEYIz+I4Vyp1uDwzrOLj1OtRgRkVgQfVAKAUAoDk99N5bm0KdTB1ikEmQ6iqnuGF+eTVvTUQt+OWCpqb7K8csclZbb3pvLlSkz9gnOhVCL4jPDJHqa61OnqreY9Tkai3UzjixNL5YNbdhM3UI/b/AE1t1LxTIw0KzqIfMgYz2R6Vwz7QuxM7a2N1MNtLnjMhLKf0W5jHkVIqE2UdNq/Fssh+FkPmsi4KEZMUIydVtiFTsu0fhqRmHmVkZ/wK/fWCWHk5FF6Wvtq9DV2PO9tA8nJ5wFiBHaVATqmGeXeFPjk91S28l16eGqujzL3YPP18iMFZHc6bGaEGNOeHjw+fCofQhvCyzV3uP9MmH1WC+6ooNYx6HloSys/Mh81kjM6O4HVWtvFyMga4k4YyXJWL1AVT86xisvJs0izKU/oiPzWwvZMZoRkZoMihGRmhGTa2dftExIAZWGl0b4XU8wfA94PcQDWSbTyupV1elq1NbrsRv3VqukSwkvCTjJ+KNv1cg7m8DyYcR4Dq6fUKxYfXyPmfEuGW6KxxktuzNGa36waM4yRx8+7PiK2Wx5omGg1Kos3XUnujuxDsCG4A93jXnbnJzeT0cuuS87OLSoGc1qMT3oBQCgFAa17ZJKpVxkEEEetCU3F5TK32/0flAxthw+qTnl3ZP++VW9LqfDnmRPE9RfrqPDk+m/Q5DYSOkztjS0MU7kHgQVjYYPuRXW1U06crucPhFLethFruQMMeSq5AyVXJ5AEgEnyFcg+tTlhZRK7z7WFxNlBpiQBIlHDsrgaj5nGflUR6FTR6bwYPPV7siKyLORmhGSQ2dZoY3ml1FFZUVVOkvIwLY1YOkBQSeHeKhvsYe9OxVxaXdvyRKSbdPUpAsMQRPh16pWyCxB7R08Cx5g1GGI8IqVrunJtvy22IyednYu7FmPMn/fLyqUjpwrjXHlisI881JnkUIybWy2jE0ZlyEDAk8e7iM444zjOO7NRLoaNVzumSr64IDbVvOkrNOO1IWcMp1RyajktG4yGXj48ORrGL7Hm4vC5fIjpDwPpUktnVbz4Fy6LnTGI41z3BI1H45+dIdC3pFipepFVmWMjNSRkZoMmM0IybtvDEiLNcFtDEhI0x1k2ngxBPBIweBY+gBpFczwjn6zW+FmMPi/wfQjgn1m3DxuqlzE+GDqvF+rcccgcdLd3I91TNcvcr6TiMpNRtSy/I19n37xNqXBDDDI3FJF+qw7x59x4ioW26L+p09eog67Fsbu2JkjWGaIHTMHZFYgmMxuUZSR8QyOB4ZHPFX4atzhv9zxFnBY06hrm2W56biSSJL2cgEiuZqpqT2ZesZ+gtlsTGM1WNZt0AoBQCgFAYK5oDiOkPZMaW09yqgP1RQkcyrsoIPjW2E5Y5c7FzhsI+1xljcpbNbsHshmhGTBNSRkxQjJN2z/ANBA/wDNsflAo/jWH9xOmX/kSf8Ap/M1KyOnkxQjIzQZGaEZMZoRk3bUK0Fykv8AVLC0njolGBGy+BJOnhzB41hLY5PFVBQU/wC7OPoca3LHlWRy8nUbxuGm65caZ445Vwc41KAwz4hlYUh0LWklmpJ9iLzWZZyM0IyYNCMmDQZLT3f2NY38aS61DKiI0RIBi0DGkD6mckHv1GqslJM8vq6pxtba69yO3pudn2atHaESXDKyak4rEHGGJYcC2CRjz41lCDb3LGj0lkpKc1sjjNg7Hlu5kgiHE8z3Ig+Jj6fecCt8pKKOzfqI1Rc5HfXnR/JJKuBiNFWNB4Iv8ScsT4mqvO2eXstlOXM2dtsPdGCEDsjPjisTWdGiADAoD6oBQCgFAKAUBB77W3WWNynM9U5AHeVGofhWUXhlnRz5L4y9T88BqtHssgmgbFCDFDHJLwn+iJ53Ep+UcYqO5s0v9aT9F/k1s0OgxmhAoMipIyKEZN7ZOl2a3f4bheqJxkqxIMbD0bHtmsJIo8Qq8SrK6rc57d+xEt3FBKCAZNLgHj2clhn/AA496hvCyefnY1XzLyOy3l2VILKGVo1QRSMgCAgCKTtKMceTA8Sf0qwqkYcMvfO4y7nHVYO1kZoQ2CanBGTGaDICqSA2AMjLEZ0jPE4HE458KMxlLCyd3c9F1yQj2s0U8bgHVnq8A9+OOpfTj5VqVqXU5y4lDdTi0yztzt1orGLQnakbBkkI4ufLwUdwrRKXMzk6jUSunl9CfxWJoM0AoBQCgFAKAUAoD4kUEEHkRigTwz84bybKNrcywHkjdnzRuKH5cParUZZR7HTXq2pTI3NZm9skt37GOaRhKxWNIZZGK41dkALjPM6mXh34ok21FdWUNfq1paXa+xrbTsWhfQ2CMBlcfC6Hky+Xl3HI7qG+m+NsFOP/AEbkP/dE8riUfOOM1j3LWlf82XyX+SR3RAN3EMAk6woYAjUUOnIPnisZLYy4m37NJp4weW8tp1Vw6405Cvp+qXGSo8gc0g8oaC7xNPF/Qi81nguZMZoRkVJGTf2AyC6gMhwglUkngBg5GT4ZxWL6FfVOXgy5euCK3Tt5Vv1EuUki62SQNwIZEYtn3P31EN2keR1Vijp2/Q66w3h6+Ntnz8RNGFV8E6ZScx5UcTghTwrZqKfDnmJS4c5qqF7OJuYijshIJVmUlTkZU4OD3jhRbrJ6uM01lHnmgbMUIyKEZMZoOYtPoZ3hOWsZDwwXhyeWPjQeXePetFse5x+I09JotitByjNCRQCgFAKAUAoBQCgMGgKg6a7cC4t5BzeJ1P8AgYEf6zW+lne4RL3JR9Suc1uOvklNgvgXJ7xb8P8A34c1MZcskylq9NHUxjTLu8/Y2bFDcxvbYy6BpIT4N8UkfowyceIrU5YmYanU1U3xjD5P8j4s3U2J8RdqfZ4G/wCCsmveL2mytQ/Vfme+7EhW8tyOYlWon0Za12+nmvQ3+kGXVfyn9mL/AONT/Gor+ErcK20sV8znM1sOhkZoMmM0IyYNCGzst29kfltvKyEi4VVt2f60BIcE8M6sDRnwFaJycHlHmOLQ8G1OK2e+CL2rsf8A6NPWO+q4cEQrzKZGGmb0HBc95z3VsVkrOpo0jlcksYijkBWw6+fIZqSMmM0GRmhGTGaEZJHdzaBt7qCYHGiRc8cdknDZ8sE1jNZRpuipwaZ+mkbIyORqkedPugFAKAUAoBQCgFAKAwaAqbptYFrYgg6euUgHOCeqbB8Dit9J2eESWJL5FY5rdg7GSY3XUM86d7Wk4H7y6HH+msLNlkqay2VdfNHqjv8Ao93XKsJXHmM1VyealNybnLqcxtXZvUzbStgp7Jinj5DCCTjgDuxMR6CrMXsmem0V3NKuX0+pD7Mm0zxN4SJ/qFZyWx178SrkvNEzvvA3WpOwKNP1hMZwdAjcIpBwOywwcHl4msa/I5/DLs1yhj4e/mc3Ww6be4zQjJjNMENjNCMnZ7k7eSwtLq5btM7pHHHnGt1Qtx8FGrifKtVkcySOJxWDuthBdjhdqbRluJWmmYs7nifLuAHcB3CtyjhGdcVWsRNTNCcihGTFBkE0IyM0IyfLcRipIbP0vudtDr7K3lzktEuSPrDssPmDVGaxLBwLo8tjRNViaxQCgFAKAUAoBQCgOU31vrzR1VnE7M3xSrjCDwUn9Lz7qtaWFblmxlPWTsUeWtFUbybNnhtYxOjI7XMrdviWBii457+IPyq1qJwnYvD6HV/ZyM4QmrOrZy+a04PStk/uBx2jbqeTGVT55gkGPnisLfgKmt3pZ+g7OIKgAGOFVDzhWPSVEkO0YJnwI7iF4ZGOcAY05IHcNan2rdXvE62hk3W0uqeUV9d2zxsY5Bhh9/gw8QeeRW9NNHpq7Y2RynsfV7fSSsGldnIUKCxyQozgenGpSwYwhGtYgsI180M8nSbjbtG9n7WRDHxkYcM+CA+J+4VhZPlRz9frfZ4e78T6ETt+BI7meOMYRJXVRknAU4HE8TyrKO6LGnm5VRcuuDQzWRtybW3CVt7SPhxWWbhz+lk0jPsgrCO7bOXZLN0n5bEHmszHIzQZQzUkZMZoRkxmmCMjNMEZMUwQ2Xt0LyMdnYbOBNKFz9Xsnh5ZLVUu+M5Wrx4h3taiqKAUAoBQCgFAKA85Hx691AZVeFAVl04j6K2P9o4/yVup2Opwx+9IqPNWTr58yX3OlK39qf7dB9o6f41hP4WV9R/Skj9KVTPOHHdKFlE1p10i6hA4k+HUBwK5ZNS60GoEjUM47+RzhnOEWdNOSliPcqvZN1rMzSXUlwqwyyNHNAoQtgKgRusYxHUwwEA5Yrc01hHQqqshZFLbfsyGFbj0LZ62tu8jpGgy7sFUeJP8KZwsmE7FCLlLoj9A7sbFSzt1hXiQMu3e7n4mP++6qUpczyeP1F7vscmfn6+mLSyMebSOfmxq6lhHra9oJeiNd24VJlzEjvva9VNEmCMWltz8ShLfeTWFb2ONXZz8z9Wau6dtby3cMVzq6p20nSdJ1MMJk9w1YqZtpbC2cowbiWjtHoftWyYZ5Yj3BtMqj27Lf5q0K9rqc+Oun/cskHP0OXA+C6ib96N0/AtWXjryNvt8e6NGToj2iOT2x/8AUlB++Kp8eJPt1fqcZtnZstrM8EwAdMZwQw4jIIPhg1ui01lFiM1NZR7bs7K/K7qK21aOsYgtjVpABJwOGeWPeonLlWTGyzkjktGDoZt89u6lI8FVFPzOfwqu735FJ6yXZFg7D2RFawpbwghEBxk5PEliSe8kk1pby8sqym5PLN+oMRQCgFAKAUAoBQHkg4k+eKEs9aEEdt3ZUdzE0cio2fhLorhW7mAYEZqU8M2VW+HNSKH3s2OYVDFFR0kaKUIuhG4aopFXkAy5HAAcKtVzy9zuwmubZ5TWUSPQ/BG+0O2oYrC7JkZAYMoLeuG4epqLXiOCvr5NVbeZe4qqcY1dqWKTxSQyDKSKVbxwRjh51KeGTGTi+ZFKb4bLtrDNpbPJI8mhpmcqdKrnQnZUDmS3yq1BuW7PQ8P57P5k9kuhyma24OpzZZYnRFsxDMZ5CNelhCp5kKQskg9CQvz8Kr3PbCONxa98qrX1LS2m+mGVvCNz8lNaI9TiV/Gj8zI2QD48fnXQPY5PtIy5CDmxCj1YgD8ah9DCcsRbO16cLXTcW7gYDQlPdGz+DCtND6nB0csp/Mr/AGbGzTRKoyzSxgAcydYxW6XRlmcsRZ+qwK57OIZoDBoQfm7pIuA+07o+Dhfsqq/wq9UsQOrRtWid6E9lmS9ef9GCMjOOGuTgB64Vj/zrC94WDVqZe7gvSqhQM0AoBQCgFAKAUAoD4kfAz4UB8xLjJ8Tn5/8AKgZ6A0GRQHH9KlkjbOuHIAZVQhsDJ0OGAz65+dbK37xa0k2rEUzubteS1vIpYxqJYRsuM6kkZQwHgeRz5VZsimjp6iKnW8n6WBqkcIhN794EsrdpTgsezGv1nPIenAk+QNZwjzPBv01DusUe3c/P1zcvI7SSNqdyWZj3k1d5UlhHqopRiorojFrbtI6Rp8Tsqj1Y4z6Dn7VOdiJz5Y5JTZ+8oh2lFNGfoISsC+BgzoZu/mSXrVKGYnFtjzxk5dWXbvnPp2fcup5QOQfVarQ+JIoaaObYp+Z+dxXQ7nqG87klu1EXvLZR3zxn7LBv4VhPaLNGoliqTO/6eLfMNrJ9WR1+2oP/ANKrafqzhaSWG0cV0VW4facGRkKJH91Ugfec+1brn7pv1D9xn6IFUkc0zQHxK4UFjwABJPgBxNAfljal01zdSyKNTTTMVVeOou+FA9eFdGO0UdOL5Yo/Q+4m7a2NokP/AIh7creMjAZ9gAB7VRnLmlk59k+aWTo6wMBQCgFAKAUAoBQCgPlxwoDj9894mtoDGqMzsNIYMVCg54gjtZHtWUd+p0eHaaN96TeEjn90ekMRoIbsSuV+GUDWSvg4zkkePHNTJbmzidFS1PLU1v27ZO2j3v2eQD+VRD1cAj1B5GtUpxi8Nlf926vtW38kcD0x7xLJbwxwSI8MrsXZSCGMekhc+pz7Ct+mam8o2aeiVU/5iafqcVuBaaryOVyEiiDyNK4PVqQhWM6jwzrZSBnurdfNRjuWLVKceWCy35Fx7G3jiA0PcwSNkBQkikv5gc8+RqgrYN4TKcuH6mCzKuSXnhlYdIu8X5XdEKcxQ5RPBjntv7kY9BXRpjyrJ1tDT4VeX1Zyua2pFvJ1G4mxjcPJhihKNDHIBnRLNG41YBByFVvnWq6WMFDXXcsUjjdqbPkgleCUaXjYqR6ciPIjBHrWxNNFZS545RbdzvZHcbBk0tmVY44ZVJ7QLMseojwPPNVVBqwr0VtahfcqzNXMHcyT/R8udpWvlIT/AJHrXdtBlXVvFMjuOnecC2t0zxackeixsCf8wqvp+px9Mtyp939tyWdwlzFgsmeyeTqRhlPqPvxVmcU44ZamlKOGfp+wuOsjSTSV1qraW+JcjOD51z2c5rBs0IOS6Udtfk2z5SDh5fok8dT5yR6KGPtWyqPNI2VxzIqnoZslk2kpZciKJ3Hk3ZVT8i1WdQ8R2LF8vd2P0EKpFMzQCgFAKAUAoBQCgFAKA1ruzWQYYUyFs8kRDunbqxbSM1I26ETvFuLFKpMfYfHAgfiO8VrnXGXxI6Oh4ldpZrEvd7rsVrcx3VqdDF48k8AeBI7xjkaouNlWcdD11Oo0mueVhyRpzXUj/G7v5MzMPkTWnmk9m8l+NFcPhil9Ee8MvUQtPykfMcHiDj6WQfug6c+LVe0Gn5pczRzOJXZaoXzl+S+pztdw5zkYJokRkvvoy2ObexTUMPKTK2eY1Y0jywoH31QteZHA1lvPY8G/tzdCxu3D3EKu4GNYLK2PAlSM+9RGco9CvGco9GcB0jbt2lhaYtUKGeaNXy7tlYw7jGonHHFb6ZOUty9opuVmWVkTVrB1Wzouj6fq71ZdJbqoppNKjLNoTkB4mtVyzDBV1b/lMxvJdbS2tcqfyWVQOzFHokCRhjxZ3ZQMnhljjkKxgoQXUox5a11LU2B0eWsFvHGyK8weKR5SMszxuHwM8l4EYHcarStbeSvK1t5O0ArWagaAofpt25112tsp7Nuva/vXAJ+S4+dXNPHCyWKdlk3ugOHM91J3CONM+BLE86x1BFzLrqqaBQCgFAKAUAoBQCgFAKAUAoDBFARW2dgw3Aw6KxGcFlBxnwzyo91g21X21f05NfIrXbXR/OjkxMCpPAEYCjvyfAc6xlTVPCcTuabj84KMZRz9TiNu3qySaY/6qIdXH5qvN/Vmy2fOuhRUqocqNvO5ZlLq9yNzW5IZJDYFoskw6z+rQGWX+7jwWHqeC/4q12S5Ys0X2OMG0X9uxthbiIMBjy8PKuecD1JugKn6crgZtY+/6RyPsqP41b0q3bOhoP7mVXmrWC/k7HoiP/aaf3U34LWjUfAVdW/5ZfQqgcozUgUBg0BCXW6Gz5JWmktIHkY5ZnjV9RxjJDcCcAVkpyWyZOWS1raxxrpjRUX6qqFHyFYttkHtQCgFAKAUAoBQCgFAKAUAoBQCgPOadUBZyFUDJYkAADvJPKhKTfQqHpE6Q1mVrazb6M8JJuWsd6p+z4t393jVuqnG8jo6XS8r559SE3f6Pry6gM66Y1xmNXyGl9B+ivgTz9ONZzvjHY3WauMJYRLbw9HkdupdTOygZYjq2PLidGB+NV56txWeUjTanxrFW2k33eTmEaNFaGHWTKU6yRwqnSpJCKqk4GeJOeOBUeM7ocyN/EdLdTHL3+Rce4VjogHHNajg9zq6Ar7pj2K01qs8alngbJCgkmNuDcB4HDegNWNPPllgtaWzllgqnc23gmvYIp1LxuxUqpIOSpx8PHgcVbtk1HZly6bUcpl8bF3PsrV+sghCvgjUWZiAeYBYnFc+VkpLDObO2c1hk8KwNZmgFAKAUAoBQCgFAKAUAoBQCgFAKAUAoBQCgNPaezIbhOrnjWRMg6WGRkcjUptdCYycXlEfa7o7PjIZLSAEciY1Yj0LZxWTsm+rNkrrJdZMmworA1HnNEGBBGQRginoSm08oprfTdB7YmWEaohljkjKY4nu4r99a6aHGzZ7eR6SricdXT7PdtJ7ZR0/Rzt4NGEbnW6SSexwNRUqrHBPOCwlNYmkYoDAjGc4GfGmWTln1QgUAoBQCgFAKAUAoBQCgFAKAUAoBQCgFAKAUAoBQCgFAKA8bi3VwVYAg+NAuuSKt93Ikk1gYNCW87smlGKEGaAUAoBQCgFAKAUAoBQCgFAKAUAoBQCgFAKAUAoBQCgFAKAUAoBQCgFAKAUAoBQCgFAKAUAoBQCgFAKAUAoBQH//2Q=="/>
          <p:cNvSpPr>
            <a:spLocks noChangeAspect="1" noChangeArrowheads="1"/>
          </p:cNvSpPr>
          <p:nvPr/>
        </p:nvSpPr>
        <p:spPr bwMode="auto">
          <a:xfrm>
            <a:off x="495300" y="920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2" name="สี่เหลี่ยมผืนผ้า 11"/>
          <p:cNvSpPr/>
          <p:nvPr/>
        </p:nvSpPr>
        <p:spPr>
          <a:xfrm>
            <a:off x="195944" y="6429396"/>
            <a:ext cx="1970314" cy="4286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3200" b="1" dirty="0" smtClean="0">
                <a:solidFill>
                  <a:schemeClr val="tx1"/>
                </a:solidFill>
                <a:latin typeface="DilleniaUPC" pitchFamily="18" charset="-34"/>
                <a:cs typeface="DilleniaUPC" pitchFamily="18" charset="-34"/>
              </a:rPr>
              <a:t>ที่มา</a:t>
            </a:r>
            <a:r>
              <a:rPr lang="en-US" sz="3200" b="1" dirty="0" smtClean="0">
                <a:solidFill>
                  <a:schemeClr val="tx1"/>
                </a:solidFill>
                <a:latin typeface="DilleniaUPC" pitchFamily="18" charset="-34"/>
                <a:cs typeface="DilleniaUPC" pitchFamily="18" charset="-34"/>
              </a:rPr>
              <a:t>: HDC</a:t>
            </a:r>
            <a:endParaRPr lang="th-TH" sz="3200" b="1" dirty="0">
              <a:solidFill>
                <a:schemeClr val="tx1"/>
              </a:solidFill>
              <a:latin typeface="DilleniaUPC" pitchFamily="18" charset="-34"/>
              <a:cs typeface="DilleniaUPC" pitchFamily="18" charset="-34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9023" y="2643324"/>
            <a:ext cx="12192000" cy="625769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h-TH" sz="3600" b="1" dirty="0" smtClean="0">
                <a:solidFill>
                  <a:srgbClr val="002060"/>
                </a:solidFill>
                <a:latin typeface="DilleniaUPC" pitchFamily="18" charset="-34"/>
                <a:cs typeface="DilleniaUPC" pitchFamily="18" charset="-34"/>
              </a:rPr>
              <a:t>ผลการคัดกรองต่ำกว่าเกณฑ์และต่ำสุด 3 ลำดับสุดท้ายของจังหวัดพังงา 2 ปี ติดต่อกัน</a:t>
            </a:r>
            <a:endParaRPr lang="th-TH" sz="3600" b="1" dirty="0">
              <a:solidFill>
                <a:srgbClr val="002060"/>
              </a:solidFill>
              <a:latin typeface="DilleniaUPC" pitchFamily="18" charset="-34"/>
              <a:cs typeface="DilleniaUPC" pitchFamily="18" charset="-34"/>
            </a:endParaRPr>
          </a:p>
        </p:txBody>
      </p:sp>
      <p:sp>
        <p:nvSpPr>
          <p:cNvPr id="10" name="Rectangle 2"/>
          <p:cNvSpPr/>
          <p:nvPr/>
        </p:nvSpPr>
        <p:spPr>
          <a:xfrm>
            <a:off x="0" y="5351721"/>
            <a:ext cx="12217758" cy="707886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indent="457200" algn="ctr">
              <a:spcAft>
                <a:spcPts val="0"/>
              </a:spcAft>
            </a:pPr>
            <a:r>
              <a:rPr lang="th-TH" sz="4000" b="1" i="1" dirty="0" smtClean="0">
                <a:solidFill>
                  <a:srgbClr val="FF0000"/>
                </a:solidFill>
                <a:effectLst/>
                <a:latin typeface="DilleniaUPC" pitchFamily="18" charset="-34"/>
                <a:ea typeface="Calibri" panose="020F0502020204030204" pitchFamily="34" charset="0"/>
                <a:cs typeface="DilleniaUPC" pitchFamily="18" charset="-34"/>
              </a:rPr>
              <a:t>เป้าหมายการดำเนินงาน </a:t>
            </a:r>
            <a:r>
              <a:rPr lang="th-TH" sz="3600" b="1" dirty="0" smtClean="0">
                <a:solidFill>
                  <a:srgbClr val="002060"/>
                </a:solidFill>
                <a:effectLst/>
                <a:latin typeface="DilleniaUPC" pitchFamily="18" charset="-34"/>
                <a:ea typeface="Calibri" panose="020F0502020204030204" pitchFamily="34" charset="0"/>
                <a:cs typeface="DilleniaUPC" pitchFamily="18" charset="-34"/>
              </a:rPr>
              <a:t>เพื่อเพิ่มอัตราการเข้ารับการคัดกรองเบาหวาน ความดันโลหิตสูง</a:t>
            </a:r>
            <a:endParaRPr lang="en-US" sz="3600" b="1" dirty="0">
              <a:solidFill>
                <a:srgbClr val="002060"/>
              </a:solidFill>
              <a:effectLst/>
              <a:latin typeface="DilleniaUPC" pitchFamily="18" charset="-34"/>
              <a:ea typeface="Calibri" panose="020F0502020204030204" pitchFamily="34" charset="0"/>
              <a:cs typeface="DilleniaUPC" pitchFamily="18" charset="-34"/>
            </a:endParaRPr>
          </a:p>
        </p:txBody>
      </p:sp>
      <p:pic>
        <p:nvPicPr>
          <p:cNvPr id="14" name="Picture 4" descr="à¹à¸à¸¥à¹:à¸à¸£à¸²à¸à¸£à¸°à¸à¸£à¸§à¸à¸ªà¸²à¸à¸²à¸£à¸à¸ªà¸¸à¸à¹à¸«à¸¡à¹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3" y="-1"/>
            <a:ext cx="1237353" cy="1240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3820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" y="1"/>
            <a:ext cx="12192000" cy="104692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h-TH" sz="4000" b="1" dirty="0" smtClean="0">
                <a:solidFill>
                  <a:srgbClr val="0070C0"/>
                </a:solidFill>
                <a:latin typeface="DilleniaUPC" pitchFamily="18" charset="-34"/>
                <a:cs typeface="DilleniaUPC" pitchFamily="18" charset="-34"/>
              </a:rPr>
              <a:t>         กระบวนการแก้ไขปัญหา </a:t>
            </a:r>
            <a:r>
              <a:rPr lang="en-US" sz="4000" b="1" dirty="0" smtClean="0">
                <a:solidFill>
                  <a:srgbClr val="0070C0"/>
                </a:solidFill>
                <a:latin typeface="DilleniaUPC" pitchFamily="18" charset="-34"/>
                <a:cs typeface="DilleniaUPC" pitchFamily="18" charset="-34"/>
              </a:rPr>
              <a:t>: </a:t>
            </a:r>
            <a:r>
              <a:rPr lang="th-TH" sz="4000" b="1" dirty="0" smtClean="0">
                <a:solidFill>
                  <a:srgbClr val="002060"/>
                </a:solidFill>
                <a:latin typeface="DilleniaUPC" pitchFamily="18" charset="-34"/>
                <a:cs typeface="DilleniaUPC" pitchFamily="18" charset="-34"/>
              </a:rPr>
              <a:t>ใช้</a:t>
            </a:r>
            <a:r>
              <a:rPr lang="th-TH" sz="4000" b="1" dirty="0">
                <a:solidFill>
                  <a:srgbClr val="002060"/>
                </a:solidFill>
                <a:latin typeface="DilleniaUPC" pitchFamily="18" charset="-34"/>
                <a:cs typeface="DilleniaUPC" pitchFamily="18" charset="-34"/>
              </a:rPr>
              <a:t>กรอบ</a:t>
            </a:r>
            <a:r>
              <a:rPr lang="en-US" sz="4000" b="1" dirty="0">
                <a:solidFill>
                  <a:srgbClr val="002060"/>
                </a:solidFill>
                <a:latin typeface="DilleniaUPC" pitchFamily="18" charset="-34"/>
                <a:cs typeface="DilleniaUPC" pitchFamily="18" charset="-34"/>
              </a:rPr>
              <a:t> CHIP Model</a:t>
            </a:r>
            <a:r>
              <a:rPr lang="th-TH" sz="4000" b="1" dirty="0">
                <a:solidFill>
                  <a:srgbClr val="002060"/>
                </a:solidFill>
                <a:latin typeface="DilleniaUPC" pitchFamily="18" charset="-34"/>
                <a:cs typeface="DilleniaUPC" pitchFamily="18" charset="-34"/>
              </a:rPr>
              <a:t> ในการแก้ไขปัญหาแบบมีส่วน</a:t>
            </a:r>
            <a:r>
              <a:rPr lang="th-TH" sz="4000" b="1" dirty="0" smtClean="0">
                <a:solidFill>
                  <a:srgbClr val="002060"/>
                </a:solidFill>
                <a:latin typeface="DilleniaUPC" pitchFamily="18" charset="-34"/>
                <a:cs typeface="DilleniaUPC" pitchFamily="18" charset="-34"/>
              </a:rPr>
              <a:t>ร่วม</a:t>
            </a:r>
            <a:endParaRPr lang="th-TH" sz="2400" b="1" dirty="0" smtClean="0">
              <a:solidFill>
                <a:srgbClr val="002060"/>
              </a:solidFill>
              <a:latin typeface="DilleniaUPC" pitchFamily="18" charset="-34"/>
              <a:cs typeface="DilleniaUPC" pitchFamily="18" charset="-34"/>
            </a:endParaRPr>
          </a:p>
          <a:p>
            <a:pPr algn="ctr"/>
            <a:r>
              <a:rPr lang="en-US" sz="2400" b="1" dirty="0" smtClean="0">
                <a:solidFill>
                  <a:srgbClr val="002060"/>
                </a:solidFill>
                <a:latin typeface="DilleniaUPC" pitchFamily="18" charset="-34"/>
                <a:ea typeface="Calibri" panose="020F0502020204030204" pitchFamily="34" charset="0"/>
                <a:cs typeface="DilleniaUPC" pitchFamily="18" charset="-34"/>
              </a:rPr>
              <a:t>                 Community </a:t>
            </a:r>
            <a:r>
              <a:rPr lang="en-US" sz="2400" b="1" dirty="0">
                <a:solidFill>
                  <a:srgbClr val="002060"/>
                </a:solidFill>
                <a:latin typeface="DilleniaUPC" pitchFamily="18" charset="-34"/>
                <a:ea typeface="Calibri" panose="020F0502020204030204" pitchFamily="34" charset="0"/>
                <a:cs typeface="DilleniaUPC" pitchFamily="18" charset="-34"/>
              </a:rPr>
              <a:t>Health Improvement Process </a:t>
            </a:r>
            <a:r>
              <a:rPr lang="th-TH" sz="2400" b="1" dirty="0">
                <a:solidFill>
                  <a:srgbClr val="002060"/>
                </a:solidFill>
                <a:latin typeface="DilleniaUPC" pitchFamily="18" charset="-34"/>
                <a:ea typeface="Calibri" panose="020F0502020204030204" pitchFamily="34" charset="0"/>
                <a:cs typeface="DilleniaUPC" pitchFamily="18" charset="-34"/>
              </a:rPr>
              <a:t>(</a:t>
            </a:r>
            <a:r>
              <a:rPr lang="en-US" sz="2400" b="1" dirty="0">
                <a:solidFill>
                  <a:srgbClr val="002060"/>
                </a:solidFill>
                <a:latin typeface="DilleniaUPC" pitchFamily="18" charset="-34"/>
                <a:ea typeface="Calibri" panose="020F0502020204030204" pitchFamily="34" charset="0"/>
                <a:cs typeface="DilleniaUPC" pitchFamily="18" charset="-34"/>
              </a:rPr>
              <a:t>CHIP</a:t>
            </a:r>
            <a:r>
              <a:rPr lang="th-TH" sz="2400" b="1" dirty="0">
                <a:solidFill>
                  <a:srgbClr val="002060"/>
                </a:solidFill>
                <a:latin typeface="DilleniaUPC" pitchFamily="18" charset="-34"/>
                <a:ea typeface="Calibri" panose="020F0502020204030204" pitchFamily="34" charset="0"/>
                <a:cs typeface="DilleniaUPC" pitchFamily="18" charset="-34"/>
              </a:rPr>
              <a:t>) </a:t>
            </a:r>
            <a:r>
              <a:rPr lang="en-US" sz="2400" b="1" dirty="0">
                <a:solidFill>
                  <a:srgbClr val="002060"/>
                </a:solidFill>
                <a:latin typeface="DilleniaUPC" pitchFamily="18" charset="-34"/>
                <a:ea typeface="Calibri" panose="020F0502020204030204" pitchFamily="34" charset="0"/>
                <a:cs typeface="DilleniaUPC" pitchFamily="18" charset="-34"/>
              </a:rPr>
              <a:t>Action Planning Model </a:t>
            </a:r>
            <a:r>
              <a:rPr lang="th-TH" sz="2400" b="1" i="1" dirty="0">
                <a:solidFill>
                  <a:srgbClr val="002060"/>
                </a:solidFill>
                <a:latin typeface="DilleniaUPC" pitchFamily="18" charset="-34"/>
                <a:ea typeface="Calibri" panose="020F0502020204030204" pitchFamily="34" charset="0"/>
                <a:cs typeface="DilleniaUPC" pitchFamily="18" charset="-34"/>
              </a:rPr>
              <a:t>(</a:t>
            </a:r>
            <a:r>
              <a:rPr lang="en-US" sz="2400" b="1" i="1" dirty="0">
                <a:solidFill>
                  <a:srgbClr val="002060"/>
                </a:solidFill>
                <a:latin typeface="DilleniaUPC" pitchFamily="18" charset="-34"/>
                <a:ea typeface="Calibri" panose="020F0502020204030204" pitchFamily="34" charset="0"/>
                <a:cs typeface="DilleniaUPC" pitchFamily="18" charset="-34"/>
              </a:rPr>
              <a:t>Phil </a:t>
            </a:r>
            <a:r>
              <a:rPr lang="en-US" sz="2400" b="1" i="1" dirty="0" err="1">
                <a:solidFill>
                  <a:srgbClr val="002060"/>
                </a:solidFill>
                <a:latin typeface="DilleniaUPC" pitchFamily="18" charset="-34"/>
                <a:ea typeface="Calibri" panose="020F0502020204030204" pitchFamily="34" charset="0"/>
                <a:cs typeface="DilleniaUPC" pitchFamily="18" charset="-34"/>
              </a:rPr>
              <a:t>Rabinowitz</a:t>
            </a:r>
            <a:r>
              <a:rPr lang="en-US" sz="2400" b="1" i="1" dirty="0">
                <a:solidFill>
                  <a:srgbClr val="002060"/>
                </a:solidFill>
                <a:latin typeface="DilleniaUPC" pitchFamily="18" charset="-34"/>
                <a:ea typeface="Calibri" panose="020F0502020204030204" pitchFamily="34" charset="0"/>
                <a:cs typeface="DilleniaUPC" pitchFamily="18" charset="-34"/>
              </a:rPr>
              <a:t> &amp; Bill Berkowitz, 2013</a:t>
            </a:r>
            <a:r>
              <a:rPr lang="th-TH" sz="2400" b="1" i="1" dirty="0">
                <a:solidFill>
                  <a:srgbClr val="002060"/>
                </a:solidFill>
                <a:latin typeface="DilleniaUPC" pitchFamily="18" charset="-34"/>
                <a:ea typeface="Calibri" panose="020F0502020204030204" pitchFamily="34" charset="0"/>
                <a:cs typeface="DilleniaUPC" pitchFamily="18" charset="-34"/>
              </a:rPr>
              <a:t>)</a:t>
            </a:r>
            <a:endParaRPr lang="th-TH" sz="2400" b="1" i="1" dirty="0">
              <a:solidFill>
                <a:srgbClr val="002060"/>
              </a:solidFill>
              <a:latin typeface="DilleniaUPC" pitchFamily="18" charset="-34"/>
              <a:cs typeface="DilleniaUPC" pitchFamily="18" charset="-34"/>
            </a:endParaRPr>
          </a:p>
          <a:p>
            <a:pPr algn="ctr"/>
            <a:r>
              <a:rPr lang="th-TH" sz="2400" b="1" dirty="0" smtClean="0">
                <a:solidFill>
                  <a:srgbClr val="002060"/>
                </a:solidFill>
                <a:latin typeface="DilleniaUPC" pitchFamily="18" charset="-34"/>
                <a:cs typeface="DilleniaUPC" pitchFamily="18" charset="-34"/>
              </a:rPr>
              <a:t> </a:t>
            </a:r>
            <a:endParaRPr lang="en-US" sz="2400" b="1" dirty="0">
              <a:solidFill>
                <a:srgbClr val="002060"/>
              </a:solidFill>
              <a:latin typeface="DilleniaUPC" pitchFamily="18" charset="-34"/>
              <a:cs typeface="DilleniaUPC" pitchFamily="18" charset="-34"/>
            </a:endParaRPr>
          </a:p>
          <a:p>
            <a:pPr algn="ctr"/>
            <a:endParaRPr lang="en-US" sz="4000" dirty="0">
              <a:solidFill>
                <a:srgbClr val="0070C0"/>
              </a:solidFill>
              <a:latin typeface="DilleniaUPC" pitchFamily="18" charset="-34"/>
              <a:cs typeface="DilleniaUPC" pitchFamily="18" charset="-34"/>
            </a:endParaRPr>
          </a:p>
        </p:txBody>
      </p:sp>
      <p:graphicFrame>
        <p:nvGraphicFramePr>
          <p:cNvPr id="2" name="ไดอะแกรม 1"/>
          <p:cNvGraphicFramePr/>
          <p:nvPr>
            <p:extLst>
              <p:ext uri="{D42A27DB-BD31-4B8C-83A1-F6EECF244321}">
                <p14:modId xmlns:p14="http://schemas.microsoft.com/office/powerpoint/2010/main" val="3633222463"/>
              </p:ext>
            </p:extLst>
          </p:nvPr>
        </p:nvGraphicFramePr>
        <p:xfrm>
          <a:off x="103030" y="1159099"/>
          <a:ext cx="12192000" cy="56989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2" name="Picture 4" descr="à¹à¸à¸¥à¹:à¸à¸£à¸²à¸à¸£à¸°à¸à¸£à¸§à¸à¸ªà¸²à¸à¸²à¸£à¸à¸ªà¸¸à¸à¹à¸«à¸¡à¹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158488" cy="11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877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265028" y="1887"/>
            <a:ext cx="10926972" cy="7342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h-TH" sz="4800" b="1" dirty="0" smtClean="0">
                <a:solidFill>
                  <a:srgbClr val="0070C0"/>
                </a:solidFill>
                <a:latin typeface="DilleniaUPC" pitchFamily="18" charset="-34"/>
                <a:cs typeface="DilleniaUPC" pitchFamily="18" charset="-34"/>
              </a:rPr>
              <a:t>ผลลัพธ์การดำเนินงาน</a:t>
            </a:r>
            <a:endParaRPr lang="en-US" sz="4800" dirty="0">
              <a:solidFill>
                <a:srgbClr val="0070C0"/>
              </a:solidFill>
              <a:latin typeface="DilleniaUPC" pitchFamily="18" charset="-34"/>
              <a:cs typeface="DilleniaUPC" pitchFamily="18" charset="-34"/>
            </a:endParaRPr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798925329"/>
              </p:ext>
            </p:extLst>
          </p:nvPr>
        </p:nvGraphicFramePr>
        <p:xfrm>
          <a:off x="12880" y="1738648"/>
          <a:ext cx="5962917" cy="49970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Rectangle 1"/>
          <p:cNvSpPr/>
          <p:nvPr/>
        </p:nvSpPr>
        <p:spPr>
          <a:xfrm>
            <a:off x="1970466" y="4439976"/>
            <a:ext cx="3709117" cy="1077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th-TH" sz="3200" b="1" dirty="0" smtClean="0">
                <a:solidFill>
                  <a:srgbClr val="002060"/>
                </a:solidFill>
                <a:effectLst/>
                <a:latin typeface="DilleniaUPC" pitchFamily="18" charset="-34"/>
                <a:ea typeface="Calibri" panose="020F0502020204030204" pitchFamily="34" charset="0"/>
                <a:cs typeface="DilleniaUPC" pitchFamily="18" charset="-34"/>
              </a:rPr>
              <a:t>กลุ่มที่มีผลการคัดกรองผิดปกติได้รับการดูแลต่อเนื่องร้อยละ 100 </a:t>
            </a:r>
            <a:endParaRPr lang="th-TH" sz="3200" b="1" dirty="0">
              <a:solidFill>
                <a:srgbClr val="002060"/>
              </a:solidFill>
              <a:latin typeface="DilleniaUPC" pitchFamily="18" charset="-34"/>
              <a:cs typeface="DilleniaUPC" pitchFamily="18" charset="-34"/>
            </a:endParaRPr>
          </a:p>
        </p:txBody>
      </p:sp>
      <p:sp>
        <p:nvSpPr>
          <p:cNvPr id="8" name="Rectangle 4"/>
          <p:cNvSpPr/>
          <p:nvPr/>
        </p:nvSpPr>
        <p:spPr>
          <a:xfrm>
            <a:off x="6344363" y="847170"/>
            <a:ext cx="5847637" cy="14465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0" algn="ctr">
              <a:spcAft>
                <a:spcPts val="0"/>
              </a:spcAft>
              <a:tabLst>
                <a:tab pos="270510" algn="l"/>
              </a:tabLst>
            </a:pPr>
            <a:r>
              <a:rPr lang="th-TH" sz="4400" b="1" dirty="0" smtClean="0">
                <a:effectLst/>
                <a:latin typeface="DilleniaUPC" pitchFamily="18" charset="-34"/>
                <a:ea typeface="Calibri" panose="020F0502020204030204" pitchFamily="34" charset="0"/>
                <a:cs typeface="DilleniaUPC" pitchFamily="18" charset="-34"/>
              </a:rPr>
              <a:t>ผลลัพธ์การดำเนินงานตามกระบวนการ</a:t>
            </a:r>
          </a:p>
          <a:p>
            <a:pPr lvl="0" algn="ctr">
              <a:spcAft>
                <a:spcPts val="0"/>
              </a:spcAft>
              <a:tabLst>
                <a:tab pos="270510" algn="l"/>
              </a:tabLst>
            </a:pPr>
            <a:r>
              <a:rPr lang="th-TH" sz="4400" b="1" dirty="0" smtClean="0">
                <a:effectLst/>
                <a:latin typeface="DilleniaUPC" pitchFamily="18" charset="-34"/>
                <a:ea typeface="Calibri" panose="020F0502020204030204" pitchFamily="34" charset="0"/>
                <a:cs typeface="DilleniaUPC" pitchFamily="18" charset="-34"/>
              </a:rPr>
              <a:t>จัดการสุขภาพของชุมชน</a:t>
            </a:r>
            <a:endParaRPr lang="en-US" sz="3200" b="1" dirty="0">
              <a:effectLst/>
              <a:latin typeface="DilleniaUPC" pitchFamily="18" charset="-34"/>
              <a:ea typeface="Calibri" panose="020F0502020204030204" pitchFamily="34" charset="0"/>
              <a:cs typeface="DilleniaUPC" pitchFamily="18" charset="-34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318806" y="2544096"/>
            <a:ext cx="5847637" cy="230832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lvl="0" indent="-342900" algn="thaiDist">
              <a:spcAft>
                <a:spcPts val="0"/>
              </a:spcAft>
              <a:buFont typeface="Angsana New" panose="02020603050405020304" pitchFamily="18" charset="-34"/>
              <a:buChar char="-"/>
              <a:tabLst>
                <a:tab pos="270510" algn="l"/>
              </a:tabLst>
            </a:pPr>
            <a:r>
              <a:rPr lang="th-TH" sz="3600" b="1" dirty="0" smtClean="0">
                <a:solidFill>
                  <a:srgbClr val="002060"/>
                </a:solidFill>
                <a:effectLst/>
                <a:latin typeface="DilleniaUPC" pitchFamily="18" charset="-34"/>
                <a:ea typeface="Calibri" panose="020F0502020204030204" pitchFamily="34" charset="0"/>
                <a:cs typeface="DilleniaUPC" pitchFamily="18" charset="-34"/>
              </a:rPr>
              <a:t>การมีส่วนร่วมของชุมชนในการแก้ไขปัญหา </a:t>
            </a:r>
          </a:p>
          <a:p>
            <a:pPr marL="342900" lvl="0" indent="-342900" algn="thaiDist">
              <a:spcAft>
                <a:spcPts val="0"/>
              </a:spcAft>
              <a:buFont typeface="Angsana New" panose="02020603050405020304" pitchFamily="18" charset="-34"/>
              <a:buChar char="-"/>
              <a:tabLst>
                <a:tab pos="270510" algn="l"/>
              </a:tabLst>
            </a:pPr>
            <a:r>
              <a:rPr lang="th-TH" sz="3600" b="1" dirty="0" smtClean="0">
                <a:solidFill>
                  <a:srgbClr val="002060"/>
                </a:solidFill>
                <a:effectLst/>
                <a:latin typeface="DilleniaUPC" pitchFamily="18" charset="-34"/>
                <a:ea typeface="Calibri" panose="020F0502020204030204" pitchFamily="34" charset="0"/>
                <a:cs typeface="DilleniaUPC" pitchFamily="18" charset="-34"/>
              </a:rPr>
              <a:t>มีกติกาชุมชนที่เอื้อต่อสุขภาพดี </a:t>
            </a:r>
          </a:p>
          <a:p>
            <a:pPr marL="342900" lvl="0" indent="-342900" algn="thaiDist">
              <a:spcAft>
                <a:spcPts val="0"/>
              </a:spcAft>
              <a:buFont typeface="Angsana New" panose="02020603050405020304" pitchFamily="18" charset="-34"/>
              <a:buChar char="-"/>
              <a:tabLst>
                <a:tab pos="270510" algn="l"/>
              </a:tabLst>
            </a:pPr>
            <a:r>
              <a:rPr lang="th-TH" sz="3600" b="1" dirty="0" smtClean="0">
                <a:solidFill>
                  <a:srgbClr val="002060"/>
                </a:solidFill>
                <a:effectLst/>
                <a:latin typeface="DilleniaUPC" pitchFamily="18" charset="-34"/>
                <a:ea typeface="Calibri" panose="020F0502020204030204" pitchFamily="34" charset="0"/>
                <a:cs typeface="DilleniaUPC" pitchFamily="18" charset="-34"/>
              </a:rPr>
              <a:t>ผู้รับบริการพึงพอใจร้อยละ 88.40 </a:t>
            </a:r>
          </a:p>
          <a:p>
            <a:pPr marL="342900" lvl="0" indent="-342900" algn="thaiDist">
              <a:spcAft>
                <a:spcPts val="0"/>
              </a:spcAft>
              <a:buFont typeface="Angsana New" panose="02020603050405020304" pitchFamily="18" charset="-34"/>
              <a:buChar char="-"/>
              <a:tabLst>
                <a:tab pos="270510" algn="l"/>
              </a:tabLst>
            </a:pPr>
            <a:r>
              <a:rPr lang="th-TH" sz="3600" b="1" dirty="0" smtClean="0">
                <a:solidFill>
                  <a:srgbClr val="002060"/>
                </a:solidFill>
                <a:latin typeface="DilleniaUPC" pitchFamily="18" charset="-34"/>
                <a:cs typeface="DilleniaUPC" pitchFamily="18" charset="-34"/>
              </a:rPr>
              <a:t>ผู้ให้บริการพึงพอใจร้อยละ 83.02</a:t>
            </a:r>
            <a:endParaRPr lang="en-US" sz="3600" b="1" dirty="0">
              <a:solidFill>
                <a:srgbClr val="002060"/>
              </a:solidFill>
              <a:effectLst/>
              <a:latin typeface="DilleniaUPC" pitchFamily="18" charset="-34"/>
              <a:ea typeface="Calibri" panose="020F0502020204030204" pitchFamily="34" charset="0"/>
              <a:cs typeface="DilleniaUPC" pitchFamily="18" charset="-34"/>
            </a:endParaRPr>
          </a:p>
        </p:txBody>
      </p:sp>
      <p:sp>
        <p:nvSpPr>
          <p:cNvPr id="10" name="Rectangle 5"/>
          <p:cNvSpPr/>
          <p:nvPr/>
        </p:nvSpPr>
        <p:spPr>
          <a:xfrm>
            <a:off x="-1" y="847170"/>
            <a:ext cx="6156101" cy="76944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spcAft>
                <a:spcPts val="0"/>
              </a:spcAft>
              <a:tabLst>
                <a:tab pos="270510" algn="l"/>
              </a:tabLst>
            </a:pPr>
            <a:r>
              <a:rPr lang="th-TH" sz="4400" b="1" dirty="0" smtClean="0">
                <a:solidFill>
                  <a:schemeClr val="bg1"/>
                </a:solidFill>
                <a:latin typeface="DilleniaUPC" pitchFamily="18" charset="-34"/>
                <a:cs typeface="DilleniaUPC" pitchFamily="18" charset="-34"/>
              </a:rPr>
              <a:t>ผลลัพธ์</a:t>
            </a:r>
            <a:r>
              <a:rPr lang="th-TH" sz="4400" b="1" dirty="0">
                <a:solidFill>
                  <a:schemeClr val="bg1"/>
                </a:solidFill>
                <a:latin typeface="DilleniaUPC" pitchFamily="18" charset="-34"/>
                <a:cs typeface="DilleniaUPC" pitchFamily="18" charset="-34"/>
              </a:rPr>
              <a:t>ทางสุขภาพ</a:t>
            </a:r>
            <a:r>
              <a:rPr lang="th-TH" sz="4400" dirty="0">
                <a:solidFill>
                  <a:schemeClr val="bg1"/>
                </a:solidFill>
                <a:latin typeface="DilleniaUPC" pitchFamily="18" charset="-34"/>
                <a:cs typeface="DilleniaUPC" pitchFamily="18" charset="-34"/>
              </a:rPr>
              <a:t> </a:t>
            </a:r>
            <a:endParaRPr lang="en-US" sz="3200" b="1" dirty="0">
              <a:solidFill>
                <a:schemeClr val="bg1"/>
              </a:solidFill>
              <a:effectLst/>
              <a:latin typeface="DilleniaUPC" pitchFamily="18" charset="-34"/>
              <a:ea typeface="Calibri" panose="020F0502020204030204" pitchFamily="34" charset="0"/>
              <a:cs typeface="DilleniaUPC" pitchFamily="18" charset="-34"/>
            </a:endParaRPr>
          </a:p>
        </p:txBody>
      </p:sp>
      <p:sp>
        <p:nvSpPr>
          <p:cNvPr id="11" name="Rounded Rectangle 12"/>
          <p:cNvSpPr/>
          <p:nvPr/>
        </p:nvSpPr>
        <p:spPr>
          <a:xfrm>
            <a:off x="6318806" y="4956300"/>
            <a:ext cx="5898952" cy="190170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h-TH" sz="3600" b="1" dirty="0" smtClean="0">
                <a:solidFill>
                  <a:srgbClr val="002060"/>
                </a:solidFill>
                <a:latin typeface="DilleniaUPC" pitchFamily="18" charset="-34"/>
                <a:cs typeface="DilleniaUPC" pitchFamily="18" charset="-34"/>
              </a:rPr>
              <a:t>จากผลการคัดกรอง 3 ลำดับสุดท้าย</a:t>
            </a:r>
          </a:p>
          <a:p>
            <a:pPr algn="ctr"/>
            <a:r>
              <a:rPr lang="th-TH" sz="3600" b="1" dirty="0" smtClean="0">
                <a:solidFill>
                  <a:srgbClr val="002060"/>
                </a:solidFill>
                <a:latin typeface="DilleniaUPC" pitchFamily="18" charset="-34"/>
                <a:cs typeface="DilleniaUPC" pitchFamily="18" charset="-34"/>
              </a:rPr>
              <a:t>            เปลี่ยนเป็น</a:t>
            </a:r>
            <a:endParaRPr lang="th-TH" sz="3600" b="1" dirty="0" smtClean="0">
              <a:solidFill>
                <a:srgbClr val="002060"/>
              </a:solidFill>
              <a:latin typeface="DilleniaUPC" pitchFamily="18" charset="-34"/>
              <a:cs typeface="DilleniaUPC" pitchFamily="18" charset="-34"/>
            </a:endParaRPr>
          </a:p>
          <a:p>
            <a:pPr algn="ctr"/>
            <a:r>
              <a:rPr lang="th-TH" sz="3600" b="1" dirty="0" smtClean="0">
                <a:solidFill>
                  <a:srgbClr val="002060"/>
                </a:solidFill>
                <a:latin typeface="DilleniaUPC" pitchFamily="18" charset="-34"/>
                <a:cs typeface="DilleniaUPC" pitchFamily="18" charset="-34"/>
              </a:rPr>
              <a:t>ผลคัดกรองสูงสุด 3 ลำดับแรกของจังหวัดพังงา</a:t>
            </a:r>
            <a:endParaRPr lang="th-TH" sz="3600" b="1" dirty="0">
              <a:solidFill>
                <a:srgbClr val="002060"/>
              </a:solidFill>
              <a:latin typeface="DilleniaUPC" pitchFamily="18" charset="-34"/>
              <a:cs typeface="DilleniaUPC" pitchFamily="18" charset="-34"/>
            </a:endParaRPr>
          </a:p>
        </p:txBody>
      </p:sp>
      <p:pic>
        <p:nvPicPr>
          <p:cNvPr id="14" name="Picture 4" descr="à¹à¸à¸¥à¹:à¸à¸£à¸²à¸à¸£à¸°à¸à¸£à¸§à¸à¸ªà¸²à¸à¸²à¸£à¸à¸ªà¸¸à¸à¹à¸«à¸¡à¹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3" y="-1"/>
            <a:ext cx="1237353" cy="1240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สี่เหลี่ยมผืนผ้า 2"/>
          <p:cNvSpPr/>
          <p:nvPr/>
        </p:nvSpPr>
        <p:spPr>
          <a:xfrm>
            <a:off x="6156100" y="736184"/>
            <a:ext cx="6035900" cy="4242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" name="ลูกศรลง 3"/>
          <p:cNvSpPr/>
          <p:nvPr/>
        </p:nvSpPr>
        <p:spPr>
          <a:xfrm>
            <a:off x="8615966" y="5598057"/>
            <a:ext cx="558084" cy="6181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28169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 animBg="1"/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0"/>
            <a:ext cx="12192001" cy="7721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t"/>
            <a:r>
              <a:rPr lang="th-TH" sz="5400" b="1" dirty="0" smtClean="0">
                <a:solidFill>
                  <a:srgbClr val="002060"/>
                </a:solidFill>
                <a:latin typeface="DilleniaUPC" pitchFamily="18" charset="-34"/>
                <a:cs typeface="DilleniaUPC" pitchFamily="18" charset="-34"/>
              </a:rPr>
              <a:t>บทเรียน</a:t>
            </a:r>
            <a:r>
              <a:rPr lang="th-TH" sz="5400" b="1" dirty="0">
                <a:solidFill>
                  <a:srgbClr val="002060"/>
                </a:solidFill>
                <a:latin typeface="DilleniaUPC" pitchFamily="18" charset="-34"/>
                <a:cs typeface="DilleniaUPC" pitchFamily="18" charset="-34"/>
              </a:rPr>
              <a:t>ที่</a:t>
            </a:r>
            <a:r>
              <a:rPr lang="th-TH" sz="5400" b="1" dirty="0" smtClean="0">
                <a:solidFill>
                  <a:srgbClr val="002060"/>
                </a:solidFill>
                <a:latin typeface="DilleniaUPC" pitchFamily="18" charset="-34"/>
                <a:cs typeface="DilleniaUPC" pitchFamily="18" charset="-34"/>
              </a:rPr>
              <a:t>ได้รับ</a:t>
            </a:r>
            <a:endParaRPr lang="th-TH" sz="5400" b="1" dirty="0">
              <a:solidFill>
                <a:srgbClr val="002060"/>
              </a:solidFill>
              <a:latin typeface="DilleniaUPC" pitchFamily="18" charset="-34"/>
              <a:cs typeface="DilleniaUPC" pitchFamily="18" charset="-34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-26734" y="3436353"/>
            <a:ext cx="12218734" cy="341632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th-TH" sz="4000" b="1" dirty="0" smtClean="0">
                <a:solidFill>
                  <a:srgbClr val="002060"/>
                </a:solidFill>
                <a:latin typeface="DilleniaUPC" pitchFamily="18" charset="-34"/>
                <a:cs typeface="DilleniaUPC" pitchFamily="18" charset="-34"/>
              </a:rPr>
              <a:t>รูปแบบการคัดกรองที่ดีควรให้ชุมชนร่วมวิเคราะห์ปัญหา ร่วมวางแผน ร่วมดำเนินการ                     มีการคืนข้อมูลเพื่อปรับปรุงพัฒนาข้อจำกัดร่วมกัน </a:t>
            </a:r>
          </a:p>
          <a:p>
            <a:pPr algn="ctr"/>
            <a:endParaRPr lang="th-TH" sz="1600" b="1" dirty="0" smtClean="0">
              <a:solidFill>
                <a:srgbClr val="002060"/>
              </a:solidFill>
              <a:latin typeface="DilleniaUPC" pitchFamily="18" charset="-34"/>
              <a:cs typeface="DilleniaUPC" pitchFamily="18" charset="-34"/>
            </a:endParaRPr>
          </a:p>
          <a:p>
            <a:pPr algn="ctr"/>
            <a:r>
              <a:rPr lang="th-TH" sz="4000" b="1" dirty="0" smtClean="0">
                <a:solidFill>
                  <a:srgbClr val="002060"/>
                </a:solidFill>
                <a:latin typeface="DilleniaUPC" pitchFamily="18" charset="-34"/>
                <a:cs typeface="DilleniaUPC" pitchFamily="18" charset="-34"/>
              </a:rPr>
              <a:t>ความครอบคลุมการคัดกรองที่เพิ่มขึ้นจะทำให้สามารถออกแบบการจัดการที่สอดคล้องกับผลการคัดกรองได้ต่อไป</a:t>
            </a:r>
          </a:p>
          <a:p>
            <a:pPr algn="ctr"/>
            <a:r>
              <a:rPr lang="th-TH" sz="4000" b="1" i="1" dirty="0" smtClean="0">
                <a:solidFill>
                  <a:srgbClr val="FF0000"/>
                </a:solidFill>
                <a:latin typeface="DilleniaUPC" pitchFamily="18" charset="-34"/>
                <a:cs typeface="DilleniaUPC" pitchFamily="18" charset="-34"/>
              </a:rPr>
              <a:t>เป็น</a:t>
            </a:r>
            <a:r>
              <a:rPr lang="th-TH" sz="4000" b="1" i="1" dirty="0">
                <a:solidFill>
                  <a:srgbClr val="FF0000"/>
                </a:solidFill>
                <a:latin typeface="DilleniaUPC" pitchFamily="18" charset="-34"/>
                <a:cs typeface="DilleniaUPC" pitchFamily="18" charset="-34"/>
              </a:rPr>
              <a:t>การยกระดับคุณภาพบริการ ทำให้เกิดรูปแบบการดำเนินงานที่มีประสิทธิภาพสูงสุด</a:t>
            </a:r>
          </a:p>
        </p:txBody>
      </p:sp>
      <p:pic>
        <p:nvPicPr>
          <p:cNvPr id="5" name="Picture 4" descr="à¹à¸à¸¥à¹:à¸à¸£à¸²à¸à¸£à¸°à¸à¸£à¸§à¸à¸ªà¸²à¸à¸²à¸£à¸à¸ªà¸¸à¸à¹à¸«à¸¡à¹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3" y="-1"/>
            <a:ext cx="1237353" cy="1240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รูปภาพ 15" descr="D:\รูป\รูปจาก Iphone\DCIM\903JOEMX\IMG_6896.JPG"/>
          <p:cNvPicPr/>
          <p:nvPr/>
        </p:nvPicPr>
        <p:blipFill rotWithShape="1">
          <a:blip r:embed="rId3" cstate="print"/>
          <a:srcRect t="26579"/>
          <a:stretch/>
        </p:blipFill>
        <p:spPr bwMode="auto">
          <a:xfrm>
            <a:off x="3538330" y="772132"/>
            <a:ext cx="4545495" cy="266422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99820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1435</TotalTime>
  <Words>383</Words>
  <Application>Microsoft Office PowerPoint</Application>
  <PresentationFormat>กำหนดเอง</PresentationFormat>
  <Paragraphs>49</Paragraphs>
  <Slides>5</Slides>
  <Notes>0</Notes>
  <HiddenSlides>0</HiddenSlides>
  <MMClips>0</MMClips>
  <ScaleCrop>false</ScaleCrop>
  <HeadingPairs>
    <vt:vector size="4" baseType="variant">
      <vt:variant>
        <vt:lpstr>ชุดรูปแบบ</vt:lpstr>
      </vt:variant>
      <vt:variant>
        <vt:i4>1</vt:i4>
      </vt:variant>
      <vt:variant>
        <vt:lpstr>ชื่อเรื่องภาพนิ่ง</vt:lpstr>
      </vt:variant>
      <vt:variant>
        <vt:i4>5</vt:i4>
      </vt:variant>
    </vt:vector>
  </HeadingPairs>
  <TitlesOfParts>
    <vt:vector size="6" baseType="lpstr">
      <vt:lpstr>ชุดรูปแบบของ Office</vt:lpstr>
      <vt:lpstr>รูปแบบการดำเนินงานคัดกรองค้นหาผู้ป่วยเบาหวาน ความดันโลหิตสูง ด้วยแนวคิด “ชาวบางไทรจัดการสุขภาพดี”</vt:lpstr>
      <vt:lpstr>  ปัญหา</vt:lpstr>
      <vt:lpstr>งานนำเสนอ PowerPoint</vt:lpstr>
      <vt:lpstr>งานนำเสนอ PowerPoint</vt:lpstr>
      <vt:lpstr>งานนำเสนอ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การพัฒนารูปแบบการดำเนินงานคัดกรองมะเร็งปากมดลูกและมะเร็งเต้านมด้วยแนวคิด “ตำบลรมณีย์จัดการสุขภาพดี”</dc:title>
  <dc:creator>rommanee</dc:creator>
  <cp:lastModifiedBy>lenovo</cp:lastModifiedBy>
  <cp:revision>86</cp:revision>
  <dcterms:created xsi:type="dcterms:W3CDTF">2016-07-24T07:18:05Z</dcterms:created>
  <dcterms:modified xsi:type="dcterms:W3CDTF">2019-04-17T03:38:34Z</dcterms:modified>
</cp:coreProperties>
</file>