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1896" r:id="rId3"/>
    <p:sldId id="259" r:id="rId4"/>
    <p:sldId id="258" r:id="rId5"/>
    <p:sldId id="260" r:id="rId6"/>
  </p:sldIdLst>
  <p:sldSz cx="14401800" cy="8280400"/>
  <p:notesSz cx="6858000" cy="9144000"/>
  <p:defaultTextStyle>
    <a:defPPr>
      <a:defRPr lang="th-TH"/>
    </a:defPPr>
    <a:lvl1pPr marL="0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648035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1296071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1944106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2592141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3240176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3888212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4536247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5184282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540" y="96"/>
      </p:cViewPr>
      <p:guideLst>
        <p:guide orient="horz" pos="260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80135" y="2572292"/>
            <a:ext cx="12241530" cy="1774919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160270" y="4692227"/>
            <a:ext cx="1008126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6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0441305" y="331601"/>
            <a:ext cx="3240405" cy="706517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720091" y="331601"/>
            <a:ext cx="9481184" cy="706517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7644" y="5320926"/>
            <a:ext cx="12241530" cy="1644579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137644" y="3509588"/>
            <a:ext cx="12241530" cy="18113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0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720091" y="1932095"/>
            <a:ext cx="6360796" cy="54646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7320915" y="1932095"/>
            <a:ext cx="6360796" cy="54646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0091" y="1853507"/>
            <a:ext cx="6363297" cy="77245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035" indent="0">
              <a:buNone/>
              <a:defRPr sz="2800" b="1"/>
            </a:lvl2pPr>
            <a:lvl3pPr marL="1296071" indent="0">
              <a:buNone/>
              <a:defRPr sz="2600" b="1"/>
            </a:lvl3pPr>
            <a:lvl4pPr marL="1944106" indent="0">
              <a:buNone/>
              <a:defRPr sz="2300" b="1"/>
            </a:lvl4pPr>
            <a:lvl5pPr marL="2592141" indent="0">
              <a:buNone/>
              <a:defRPr sz="2300" b="1"/>
            </a:lvl5pPr>
            <a:lvl6pPr marL="3240176" indent="0">
              <a:buNone/>
              <a:defRPr sz="2300" b="1"/>
            </a:lvl6pPr>
            <a:lvl7pPr marL="3888212" indent="0">
              <a:buNone/>
              <a:defRPr sz="2300" b="1"/>
            </a:lvl7pPr>
            <a:lvl8pPr marL="4536247" indent="0">
              <a:buNone/>
              <a:defRPr sz="2300" b="1"/>
            </a:lvl8pPr>
            <a:lvl9pPr marL="5184282" indent="0">
              <a:buNone/>
              <a:defRPr sz="23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720091" y="2625960"/>
            <a:ext cx="6363297" cy="477081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7315916" y="1853507"/>
            <a:ext cx="6365796" cy="77245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035" indent="0">
              <a:buNone/>
              <a:defRPr sz="2800" b="1"/>
            </a:lvl2pPr>
            <a:lvl3pPr marL="1296071" indent="0">
              <a:buNone/>
              <a:defRPr sz="2600" b="1"/>
            </a:lvl3pPr>
            <a:lvl4pPr marL="1944106" indent="0">
              <a:buNone/>
              <a:defRPr sz="2300" b="1"/>
            </a:lvl4pPr>
            <a:lvl5pPr marL="2592141" indent="0">
              <a:buNone/>
              <a:defRPr sz="2300" b="1"/>
            </a:lvl5pPr>
            <a:lvl6pPr marL="3240176" indent="0">
              <a:buNone/>
              <a:defRPr sz="2300" b="1"/>
            </a:lvl6pPr>
            <a:lvl7pPr marL="3888212" indent="0">
              <a:buNone/>
              <a:defRPr sz="2300" b="1"/>
            </a:lvl7pPr>
            <a:lvl8pPr marL="4536247" indent="0">
              <a:buNone/>
              <a:defRPr sz="2300" b="1"/>
            </a:lvl8pPr>
            <a:lvl9pPr marL="5184282" indent="0">
              <a:buNone/>
              <a:defRPr sz="23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7315916" y="2625960"/>
            <a:ext cx="6365796" cy="477081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0092" y="329682"/>
            <a:ext cx="4738094" cy="140306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630706" y="329683"/>
            <a:ext cx="8051005" cy="7067092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720092" y="1732751"/>
            <a:ext cx="4738094" cy="5664024"/>
          </a:xfrm>
        </p:spPr>
        <p:txBody>
          <a:bodyPr/>
          <a:lstStyle>
            <a:lvl1pPr marL="0" indent="0">
              <a:buNone/>
              <a:defRPr sz="2000"/>
            </a:lvl1pPr>
            <a:lvl2pPr marL="648035" indent="0">
              <a:buNone/>
              <a:defRPr sz="1700"/>
            </a:lvl2pPr>
            <a:lvl3pPr marL="1296071" indent="0">
              <a:buNone/>
              <a:defRPr sz="1400"/>
            </a:lvl3pPr>
            <a:lvl4pPr marL="1944106" indent="0">
              <a:buNone/>
              <a:defRPr sz="1300"/>
            </a:lvl4pPr>
            <a:lvl5pPr marL="2592141" indent="0">
              <a:buNone/>
              <a:defRPr sz="1300"/>
            </a:lvl5pPr>
            <a:lvl6pPr marL="3240176" indent="0">
              <a:buNone/>
              <a:defRPr sz="1300"/>
            </a:lvl6pPr>
            <a:lvl7pPr marL="3888212" indent="0">
              <a:buNone/>
              <a:defRPr sz="1300"/>
            </a:lvl7pPr>
            <a:lvl8pPr marL="4536247" indent="0">
              <a:buNone/>
              <a:defRPr sz="1300"/>
            </a:lvl8pPr>
            <a:lvl9pPr marL="5184282" indent="0">
              <a:buNone/>
              <a:defRPr sz="13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22855" y="5796280"/>
            <a:ext cx="8641080" cy="68428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822855" y="739869"/>
            <a:ext cx="8641080" cy="4968240"/>
          </a:xfrm>
        </p:spPr>
        <p:txBody>
          <a:bodyPr/>
          <a:lstStyle>
            <a:lvl1pPr marL="0" indent="0">
              <a:buNone/>
              <a:defRPr sz="4500"/>
            </a:lvl1pPr>
            <a:lvl2pPr marL="648035" indent="0">
              <a:buNone/>
              <a:defRPr sz="4000"/>
            </a:lvl2pPr>
            <a:lvl3pPr marL="1296071" indent="0">
              <a:buNone/>
              <a:defRPr sz="3400"/>
            </a:lvl3pPr>
            <a:lvl4pPr marL="1944106" indent="0">
              <a:buNone/>
              <a:defRPr sz="2800"/>
            </a:lvl4pPr>
            <a:lvl5pPr marL="2592141" indent="0">
              <a:buNone/>
              <a:defRPr sz="2800"/>
            </a:lvl5pPr>
            <a:lvl6pPr marL="3240176" indent="0">
              <a:buNone/>
              <a:defRPr sz="2800"/>
            </a:lvl6pPr>
            <a:lvl7pPr marL="3888212" indent="0">
              <a:buNone/>
              <a:defRPr sz="2800"/>
            </a:lvl7pPr>
            <a:lvl8pPr marL="4536247" indent="0">
              <a:buNone/>
              <a:defRPr sz="2800"/>
            </a:lvl8pPr>
            <a:lvl9pPr marL="5184282" indent="0">
              <a:buNone/>
              <a:defRPr sz="28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2822855" y="6480564"/>
            <a:ext cx="8641080" cy="971796"/>
          </a:xfrm>
        </p:spPr>
        <p:txBody>
          <a:bodyPr/>
          <a:lstStyle>
            <a:lvl1pPr marL="0" indent="0">
              <a:buNone/>
              <a:defRPr sz="2000"/>
            </a:lvl1pPr>
            <a:lvl2pPr marL="648035" indent="0">
              <a:buNone/>
              <a:defRPr sz="1700"/>
            </a:lvl2pPr>
            <a:lvl3pPr marL="1296071" indent="0">
              <a:buNone/>
              <a:defRPr sz="1400"/>
            </a:lvl3pPr>
            <a:lvl4pPr marL="1944106" indent="0">
              <a:buNone/>
              <a:defRPr sz="1300"/>
            </a:lvl4pPr>
            <a:lvl5pPr marL="2592141" indent="0">
              <a:buNone/>
              <a:defRPr sz="1300"/>
            </a:lvl5pPr>
            <a:lvl6pPr marL="3240176" indent="0">
              <a:buNone/>
              <a:defRPr sz="1300"/>
            </a:lvl6pPr>
            <a:lvl7pPr marL="3888212" indent="0">
              <a:buNone/>
              <a:defRPr sz="1300"/>
            </a:lvl7pPr>
            <a:lvl8pPr marL="4536247" indent="0">
              <a:buNone/>
              <a:defRPr sz="1300"/>
            </a:lvl8pPr>
            <a:lvl9pPr marL="5184282" indent="0">
              <a:buNone/>
              <a:defRPr sz="13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720090" y="331601"/>
            <a:ext cx="12961620" cy="1380067"/>
          </a:xfrm>
          <a:prstGeom prst="rect">
            <a:avLst/>
          </a:prstGeom>
        </p:spPr>
        <p:txBody>
          <a:bodyPr vert="horz" lIns="129607" tIns="64804" rIns="129607" bIns="64804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0090" y="1932095"/>
            <a:ext cx="12961620" cy="5464681"/>
          </a:xfrm>
          <a:prstGeom prst="rect">
            <a:avLst/>
          </a:prstGeom>
        </p:spPr>
        <p:txBody>
          <a:bodyPr vert="horz" lIns="129607" tIns="64804" rIns="129607" bIns="64804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720091" y="7674705"/>
            <a:ext cx="3360419" cy="440855"/>
          </a:xfrm>
          <a:prstGeom prst="rect">
            <a:avLst/>
          </a:prstGeom>
        </p:spPr>
        <p:txBody>
          <a:bodyPr vert="horz" lIns="129607" tIns="64804" rIns="129607" bIns="648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920616" y="7674705"/>
            <a:ext cx="4560571" cy="440855"/>
          </a:xfrm>
          <a:prstGeom prst="rect">
            <a:avLst/>
          </a:prstGeom>
        </p:spPr>
        <p:txBody>
          <a:bodyPr vert="horz" lIns="129607" tIns="64804" rIns="129607" bIns="648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0321292" y="7674705"/>
            <a:ext cx="3360419" cy="440855"/>
          </a:xfrm>
          <a:prstGeom prst="rect">
            <a:avLst/>
          </a:prstGeom>
        </p:spPr>
        <p:txBody>
          <a:bodyPr vert="horz" lIns="129607" tIns="64804" rIns="129607" bIns="648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6071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26" indent="-486026" algn="l" defTabSz="129607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057" indent="-405022" algn="l" defTabSz="1296071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29722" cy="8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144018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th-TH" sz="8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r"/>
            <a:r>
              <a:rPr lang="th-TH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</a:t>
            </a:r>
          </a:p>
          <a:p>
            <a:pPr algn="r"/>
            <a:r>
              <a:rPr lang="th-TH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และสาธารณสุข</a:t>
            </a:r>
            <a:r>
              <a:rPr lang="th-TH" sz="48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r>
              <a:rPr lang="th-TH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เขตสุขภาพที่ ๑๑</a:t>
            </a:r>
          </a:p>
          <a:p>
            <a:pPr algn="r"/>
            <a:r>
              <a:rPr lang="th-TH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พร้อมคณะ</a:t>
            </a:r>
          </a:p>
          <a:p>
            <a:pPr algn="ctr"/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3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การประชุมเชิงปฏิบัติการติดตามยุทธศาสตร์</a:t>
            </a:r>
          </a:p>
          <a:p>
            <a:pPr algn="ctr"/>
            <a:r>
              <a:rPr lang="th-TH" sz="3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3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  <a:p>
            <a:pPr algn="ctr"/>
            <a:r>
              <a:rPr lang="th-TH" sz="3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ณ สำนักงานสาธารณสุขจังหวัดชุมพร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logo MO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0254" y="0"/>
            <a:ext cx="1066048" cy="106836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4686" y="2425688"/>
            <a:ext cx="2665124" cy="3500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290" y="854053"/>
            <a:ext cx="3143272" cy="4661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3B390-2453-456B-9AFB-9C7DBA6D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38" y="105979"/>
            <a:ext cx="14510940" cy="81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5978"/>
            <a:ext cx="14401801" cy="806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4325" y="1549792"/>
            <a:ext cx="14033153" cy="662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5846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5846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สำนักงานสาธารณสุขจังหวัดชุมพร</a:t>
            </a:r>
          </a:p>
          <a:p>
            <a:pPr algn="ctr"/>
            <a:r>
              <a:rPr lang="th-TH" sz="8574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ctr"/>
            <a:r>
              <a:rPr lang="th-TH" sz="428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และสาธารณสุข</a:t>
            </a:r>
            <a:r>
              <a:rPr lang="th-TH" sz="4287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endParaRPr lang="th-TH" sz="4287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428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เขตสุขภาพที่ ๑๑  พร้อมคณะ</a:t>
            </a:r>
          </a:p>
          <a:p>
            <a:pPr algn="ctr"/>
            <a:endParaRPr lang="th-TH" sz="4287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311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การประชุมเชิงปฏิบัติการติดตามยุทธศาสตร์</a:t>
            </a:r>
          </a:p>
          <a:p>
            <a:pPr algn="ctr"/>
            <a:r>
              <a:rPr lang="th-TH" sz="311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311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</p:txBody>
      </p:sp>
      <p:pic>
        <p:nvPicPr>
          <p:cNvPr id="2050" name="Picture 2" descr="C:\logo MO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323" y="311684"/>
            <a:ext cx="2219746" cy="2224572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77464" y="1634263"/>
            <a:ext cx="2538382" cy="271476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1" y="1564654"/>
            <a:ext cx="2893920" cy="293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325" y="111981"/>
            <a:ext cx="14033153" cy="806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7015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th-TH" sz="8574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r"/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</a:t>
            </a:r>
          </a:p>
          <a:p>
            <a:pPr algn="r"/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และสาธารณสุข</a:t>
            </a:r>
            <a:r>
              <a:rPr lang="th-TH" sz="4677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เขตสุขภาพที่ ๑๑</a:t>
            </a:r>
          </a:p>
          <a:p>
            <a:pPr algn="r"/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พร้อมคณะ</a:t>
            </a:r>
          </a:p>
          <a:p>
            <a:pPr algn="ctr"/>
            <a:endParaRPr lang="th-TH" sz="4677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th-TH" sz="3508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การประชุมเชิงปฏิบัติการติดตามยุทธศาสตร์</a:t>
            </a: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ณ สำนักงานสาธารณสุขจังหวัดชุมพร</a:t>
            </a:r>
            <a:endParaRPr lang="th-TH" sz="4677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logo MO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8717" y="105978"/>
            <a:ext cx="1038760" cy="1041019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8869" y="2145714"/>
            <a:ext cx="2841203" cy="30386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" y="798950"/>
            <a:ext cx="3843593" cy="389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325" y="5120"/>
            <a:ext cx="14033153" cy="824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7015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th-TH" sz="8574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r"/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</a:t>
            </a:r>
          </a:p>
          <a:p>
            <a:pPr algn="r"/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และสาธารณสุข</a:t>
            </a:r>
            <a:r>
              <a:rPr lang="th-TH" sz="4677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เขตสุขภาพที่ ๑๑</a:t>
            </a:r>
          </a:p>
          <a:p>
            <a:pPr algn="r"/>
            <a:r>
              <a:rPr lang="th-TH" sz="4677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พร้อมคณะ</a:t>
            </a:r>
          </a:p>
          <a:p>
            <a:pPr algn="ctr"/>
            <a:endParaRPr lang="th-TH" sz="4677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th-TH" sz="4677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การประชุมเชิงปฏิบัติการติดตามยุทธศาสตร์</a:t>
            </a: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  <a:p>
            <a:pPr algn="ctr"/>
            <a:r>
              <a:rPr lang="th-TH" sz="35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ณ สำนักงานสาธารณสุขจังหวัดชุมพร</a:t>
            </a:r>
            <a:endParaRPr lang="th-TH" sz="4677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logo MO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8717" y="105978"/>
            <a:ext cx="1038760" cy="1041019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791" y="520512"/>
            <a:ext cx="3355442" cy="417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3166" y="2051919"/>
            <a:ext cx="2487357" cy="3266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183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ควบคุมโรค</dc:creator>
  <cp:lastModifiedBy>JOBLACK</cp:lastModifiedBy>
  <cp:revision>15</cp:revision>
  <dcterms:created xsi:type="dcterms:W3CDTF">2019-04-17T04:09:34Z</dcterms:created>
  <dcterms:modified xsi:type="dcterms:W3CDTF">2019-04-17T08:24:44Z</dcterms:modified>
</cp:coreProperties>
</file>