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4401800" cy="8280400"/>
  <p:notesSz cx="6858000" cy="9144000"/>
  <p:defaultTextStyle>
    <a:defPPr>
      <a:defRPr lang="th-TH"/>
    </a:defPPr>
    <a:lvl1pPr marL="0" algn="l" defTabSz="129607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648035" algn="l" defTabSz="129607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1296071" algn="l" defTabSz="129607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1944106" algn="l" defTabSz="129607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2592141" algn="l" defTabSz="129607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3240176" algn="l" defTabSz="129607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3888212" algn="l" defTabSz="129607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4536247" algn="l" defTabSz="129607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5184282" algn="l" defTabSz="129607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774" y="-108"/>
      </p:cViewPr>
      <p:guideLst>
        <p:guide orient="horz" pos="2608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080135" y="2572292"/>
            <a:ext cx="12241530" cy="1774919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160270" y="4692227"/>
            <a:ext cx="10081260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6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92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4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36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8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10441305" y="331601"/>
            <a:ext cx="3240405" cy="706517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720091" y="331601"/>
            <a:ext cx="9481184" cy="706517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7644" y="5320926"/>
            <a:ext cx="12241530" cy="1644579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137644" y="3509588"/>
            <a:ext cx="12241530" cy="181133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803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720091" y="1932095"/>
            <a:ext cx="6360796" cy="546468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7320915" y="1932095"/>
            <a:ext cx="6360796" cy="546468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0091" y="1853507"/>
            <a:ext cx="6363297" cy="77245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035" indent="0">
              <a:buNone/>
              <a:defRPr sz="2800" b="1"/>
            </a:lvl2pPr>
            <a:lvl3pPr marL="1296071" indent="0">
              <a:buNone/>
              <a:defRPr sz="2600" b="1"/>
            </a:lvl3pPr>
            <a:lvl4pPr marL="1944106" indent="0">
              <a:buNone/>
              <a:defRPr sz="2300" b="1"/>
            </a:lvl4pPr>
            <a:lvl5pPr marL="2592141" indent="0">
              <a:buNone/>
              <a:defRPr sz="2300" b="1"/>
            </a:lvl5pPr>
            <a:lvl6pPr marL="3240176" indent="0">
              <a:buNone/>
              <a:defRPr sz="2300" b="1"/>
            </a:lvl6pPr>
            <a:lvl7pPr marL="3888212" indent="0">
              <a:buNone/>
              <a:defRPr sz="2300" b="1"/>
            </a:lvl7pPr>
            <a:lvl8pPr marL="4536247" indent="0">
              <a:buNone/>
              <a:defRPr sz="2300" b="1"/>
            </a:lvl8pPr>
            <a:lvl9pPr marL="5184282" indent="0">
              <a:buNone/>
              <a:defRPr sz="23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720091" y="2625960"/>
            <a:ext cx="6363297" cy="477081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7315916" y="1853507"/>
            <a:ext cx="6365796" cy="77245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035" indent="0">
              <a:buNone/>
              <a:defRPr sz="2800" b="1"/>
            </a:lvl2pPr>
            <a:lvl3pPr marL="1296071" indent="0">
              <a:buNone/>
              <a:defRPr sz="2600" b="1"/>
            </a:lvl3pPr>
            <a:lvl4pPr marL="1944106" indent="0">
              <a:buNone/>
              <a:defRPr sz="2300" b="1"/>
            </a:lvl4pPr>
            <a:lvl5pPr marL="2592141" indent="0">
              <a:buNone/>
              <a:defRPr sz="2300" b="1"/>
            </a:lvl5pPr>
            <a:lvl6pPr marL="3240176" indent="0">
              <a:buNone/>
              <a:defRPr sz="2300" b="1"/>
            </a:lvl6pPr>
            <a:lvl7pPr marL="3888212" indent="0">
              <a:buNone/>
              <a:defRPr sz="2300" b="1"/>
            </a:lvl7pPr>
            <a:lvl8pPr marL="4536247" indent="0">
              <a:buNone/>
              <a:defRPr sz="2300" b="1"/>
            </a:lvl8pPr>
            <a:lvl9pPr marL="5184282" indent="0">
              <a:buNone/>
              <a:defRPr sz="23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7315916" y="2625960"/>
            <a:ext cx="6365796" cy="477081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0092" y="329682"/>
            <a:ext cx="4738094" cy="140306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5630706" y="329683"/>
            <a:ext cx="8051005" cy="7067092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720092" y="1732751"/>
            <a:ext cx="4738094" cy="5664024"/>
          </a:xfrm>
        </p:spPr>
        <p:txBody>
          <a:bodyPr/>
          <a:lstStyle>
            <a:lvl1pPr marL="0" indent="0">
              <a:buNone/>
              <a:defRPr sz="2000"/>
            </a:lvl1pPr>
            <a:lvl2pPr marL="648035" indent="0">
              <a:buNone/>
              <a:defRPr sz="1700"/>
            </a:lvl2pPr>
            <a:lvl3pPr marL="1296071" indent="0">
              <a:buNone/>
              <a:defRPr sz="1400"/>
            </a:lvl3pPr>
            <a:lvl4pPr marL="1944106" indent="0">
              <a:buNone/>
              <a:defRPr sz="1300"/>
            </a:lvl4pPr>
            <a:lvl5pPr marL="2592141" indent="0">
              <a:buNone/>
              <a:defRPr sz="1300"/>
            </a:lvl5pPr>
            <a:lvl6pPr marL="3240176" indent="0">
              <a:buNone/>
              <a:defRPr sz="1300"/>
            </a:lvl6pPr>
            <a:lvl7pPr marL="3888212" indent="0">
              <a:buNone/>
              <a:defRPr sz="1300"/>
            </a:lvl7pPr>
            <a:lvl8pPr marL="4536247" indent="0">
              <a:buNone/>
              <a:defRPr sz="1300"/>
            </a:lvl8pPr>
            <a:lvl9pPr marL="5184282" indent="0">
              <a:buNone/>
              <a:defRPr sz="13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822855" y="5796280"/>
            <a:ext cx="8641080" cy="684284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2822855" y="739869"/>
            <a:ext cx="8641080" cy="4968240"/>
          </a:xfrm>
        </p:spPr>
        <p:txBody>
          <a:bodyPr/>
          <a:lstStyle>
            <a:lvl1pPr marL="0" indent="0">
              <a:buNone/>
              <a:defRPr sz="4500"/>
            </a:lvl1pPr>
            <a:lvl2pPr marL="648035" indent="0">
              <a:buNone/>
              <a:defRPr sz="4000"/>
            </a:lvl2pPr>
            <a:lvl3pPr marL="1296071" indent="0">
              <a:buNone/>
              <a:defRPr sz="3400"/>
            </a:lvl3pPr>
            <a:lvl4pPr marL="1944106" indent="0">
              <a:buNone/>
              <a:defRPr sz="2800"/>
            </a:lvl4pPr>
            <a:lvl5pPr marL="2592141" indent="0">
              <a:buNone/>
              <a:defRPr sz="2800"/>
            </a:lvl5pPr>
            <a:lvl6pPr marL="3240176" indent="0">
              <a:buNone/>
              <a:defRPr sz="2800"/>
            </a:lvl6pPr>
            <a:lvl7pPr marL="3888212" indent="0">
              <a:buNone/>
              <a:defRPr sz="2800"/>
            </a:lvl7pPr>
            <a:lvl8pPr marL="4536247" indent="0">
              <a:buNone/>
              <a:defRPr sz="2800"/>
            </a:lvl8pPr>
            <a:lvl9pPr marL="5184282" indent="0">
              <a:buNone/>
              <a:defRPr sz="28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2822855" y="6480564"/>
            <a:ext cx="8641080" cy="971796"/>
          </a:xfrm>
        </p:spPr>
        <p:txBody>
          <a:bodyPr/>
          <a:lstStyle>
            <a:lvl1pPr marL="0" indent="0">
              <a:buNone/>
              <a:defRPr sz="2000"/>
            </a:lvl1pPr>
            <a:lvl2pPr marL="648035" indent="0">
              <a:buNone/>
              <a:defRPr sz="1700"/>
            </a:lvl2pPr>
            <a:lvl3pPr marL="1296071" indent="0">
              <a:buNone/>
              <a:defRPr sz="1400"/>
            </a:lvl3pPr>
            <a:lvl4pPr marL="1944106" indent="0">
              <a:buNone/>
              <a:defRPr sz="1300"/>
            </a:lvl4pPr>
            <a:lvl5pPr marL="2592141" indent="0">
              <a:buNone/>
              <a:defRPr sz="1300"/>
            </a:lvl5pPr>
            <a:lvl6pPr marL="3240176" indent="0">
              <a:buNone/>
              <a:defRPr sz="1300"/>
            </a:lvl6pPr>
            <a:lvl7pPr marL="3888212" indent="0">
              <a:buNone/>
              <a:defRPr sz="1300"/>
            </a:lvl7pPr>
            <a:lvl8pPr marL="4536247" indent="0">
              <a:buNone/>
              <a:defRPr sz="1300"/>
            </a:lvl8pPr>
            <a:lvl9pPr marL="5184282" indent="0">
              <a:buNone/>
              <a:defRPr sz="13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720090" y="331601"/>
            <a:ext cx="12961620" cy="1380067"/>
          </a:xfrm>
          <a:prstGeom prst="rect">
            <a:avLst/>
          </a:prstGeom>
        </p:spPr>
        <p:txBody>
          <a:bodyPr vert="horz" lIns="129607" tIns="64804" rIns="129607" bIns="64804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0090" y="1932095"/>
            <a:ext cx="12961620" cy="5464681"/>
          </a:xfrm>
          <a:prstGeom prst="rect">
            <a:avLst/>
          </a:prstGeom>
        </p:spPr>
        <p:txBody>
          <a:bodyPr vert="horz" lIns="129607" tIns="64804" rIns="129607" bIns="64804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720091" y="7674705"/>
            <a:ext cx="3360419" cy="440855"/>
          </a:xfrm>
          <a:prstGeom prst="rect">
            <a:avLst/>
          </a:prstGeom>
        </p:spPr>
        <p:txBody>
          <a:bodyPr vert="horz" lIns="129607" tIns="64804" rIns="129607" bIns="64804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D241D-35C3-49C2-A4B6-A11B813D5022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920616" y="7674705"/>
            <a:ext cx="4560571" cy="440855"/>
          </a:xfrm>
          <a:prstGeom prst="rect">
            <a:avLst/>
          </a:prstGeom>
        </p:spPr>
        <p:txBody>
          <a:bodyPr vert="horz" lIns="129607" tIns="64804" rIns="129607" bIns="64804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10321292" y="7674705"/>
            <a:ext cx="3360419" cy="440855"/>
          </a:xfrm>
          <a:prstGeom prst="rect">
            <a:avLst/>
          </a:prstGeom>
        </p:spPr>
        <p:txBody>
          <a:bodyPr vert="horz" lIns="129607" tIns="64804" rIns="129607" bIns="64804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3DBBA-D646-4532-9B71-B70EE7EC70F4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96071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026" indent="-486026" algn="l" defTabSz="1296071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057" indent="-405022" algn="l" defTabSz="1296071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129607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29722" cy="828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1481742"/>
            <a:ext cx="144018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th-TH" sz="60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th-TH" sz="6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สำนักงานสาธารณสุขจังหวัดชุมพร</a:t>
            </a:r>
          </a:p>
          <a:p>
            <a:pPr algn="ctr"/>
            <a:r>
              <a:rPr lang="th-TH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ยินดีต้อนรับ</a:t>
            </a:r>
          </a:p>
          <a:p>
            <a:pPr algn="ctr"/>
            <a:r>
              <a:rPr lang="th-TH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ผู้ตรวจราชการกระทรวงสาธารณสุข และสาธารณสุข</a:t>
            </a:r>
            <a:r>
              <a:rPr lang="th-TH" sz="4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นิเทศก์</a:t>
            </a:r>
            <a:endParaRPr lang="th-TH" sz="4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th-TH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เขตสุขภาพที่ ๑๑  พร้อมคณะ</a:t>
            </a:r>
          </a:p>
          <a:p>
            <a:pPr algn="ctr"/>
            <a:endParaRPr lang="th-TH" sz="4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th-TH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การประชุมเชิงปฏิบัติการติดตามยุทธศาสตร์</a:t>
            </a:r>
          </a:p>
          <a:p>
            <a:pPr algn="ctr"/>
            <a:r>
              <a:rPr lang="th-TH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การพัฒนาด้านสาธารณสุขและแผนปฏิบัติการ เขตสุขภาพที่ ๑๑ ปีงบประมาณ ๒๕๖๒</a:t>
            </a:r>
          </a:p>
          <a:p>
            <a:pPr algn="ctr"/>
            <a:r>
              <a:rPr lang="th-TH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ระหว่างวันที่ ๑๘ – ๑๙ เมษายน ๒๕๖๒ </a:t>
            </a:r>
          </a:p>
        </p:txBody>
      </p:sp>
      <p:pic>
        <p:nvPicPr>
          <p:cNvPr id="2050" name="Picture 2" descr="C:\logo MOP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3578" y="211110"/>
            <a:ext cx="2278058" cy="2283010"/>
          </a:xfrm>
          <a:prstGeom prst="rect">
            <a:avLst/>
          </a:prstGeom>
          <a:noFill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87180" y="1568432"/>
            <a:ext cx="2605065" cy="278608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76" y="1496994"/>
            <a:ext cx="2969942" cy="301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29722" cy="828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0"/>
            <a:ext cx="14401800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th-TH" sz="7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th-TH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ยินดีต้อนรับ</a:t>
            </a:r>
          </a:p>
          <a:p>
            <a:pPr algn="r"/>
            <a:r>
              <a:rPr lang="th-TH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ผู้ตรวจราชการกระทรวงสาธารณสุข </a:t>
            </a:r>
          </a:p>
          <a:p>
            <a:pPr algn="r"/>
            <a:r>
              <a:rPr lang="th-TH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และสาธารณสุข</a:t>
            </a:r>
            <a:r>
              <a:rPr lang="th-TH" sz="48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นิเทศก์</a:t>
            </a:r>
            <a:r>
              <a:rPr lang="th-TH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th-TH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เขตสุขภาพที่ ๑๑</a:t>
            </a:r>
          </a:p>
          <a:p>
            <a:pPr algn="r"/>
            <a:r>
              <a:rPr lang="th-TH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พร้อมคณะ</a:t>
            </a:r>
          </a:p>
          <a:p>
            <a:pPr algn="ctr"/>
            <a:endParaRPr lang="th-TH" sz="48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th-TH" sz="36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th-TH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การประชุมเชิงปฏิบัติการติดตามยุทธศาสตร์</a:t>
            </a:r>
          </a:p>
          <a:p>
            <a:pPr algn="ctr"/>
            <a:r>
              <a:rPr lang="th-TH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การพัฒนาด้านสาธารณสุขและแผนปฏิบัติการ เขตสุขภาพที่ ๑๑ ปีงบประมาณ ๒๕๖๒</a:t>
            </a:r>
          </a:p>
          <a:p>
            <a:pPr algn="ctr"/>
            <a:r>
              <a:rPr lang="th-TH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ระหว่างวันที่ ๑๘ – ๑๙ เมษายน ๒๕๖๒ </a:t>
            </a:r>
          </a:p>
          <a:p>
            <a:pPr algn="ctr"/>
            <a:r>
              <a:rPr lang="th-TH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ณ สำนักงานสาธารณสุขจังหวัดชุมพร</a:t>
            </a:r>
            <a:endParaRPr lang="th-TH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C:\logo MOP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752" y="0"/>
            <a:ext cx="1066048" cy="1068366"/>
          </a:xfrm>
          <a:prstGeom prst="rect">
            <a:avLst/>
          </a:prstGeom>
          <a:noFill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14752" y="2093318"/>
            <a:ext cx="2915841" cy="311845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94" y="711176"/>
            <a:ext cx="3944563" cy="4000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29722" cy="828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0"/>
            <a:ext cx="14401800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th-TH" sz="7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th-TH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ยินดีต้อนรับ</a:t>
            </a:r>
          </a:p>
          <a:p>
            <a:pPr algn="r"/>
            <a:r>
              <a:rPr lang="th-TH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ผู้ตรวจราชการกระทรวงสาธารณสุข </a:t>
            </a:r>
          </a:p>
          <a:p>
            <a:pPr algn="r"/>
            <a:r>
              <a:rPr lang="th-TH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และสาธารณสุข</a:t>
            </a:r>
            <a:r>
              <a:rPr lang="th-TH" sz="48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นิเทศก์</a:t>
            </a:r>
            <a:r>
              <a:rPr lang="th-TH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th-TH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เขตสุขภาพที่ ๑๑</a:t>
            </a:r>
          </a:p>
          <a:p>
            <a:pPr algn="r"/>
            <a:r>
              <a:rPr lang="th-TH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พร้อมคณะ</a:t>
            </a:r>
          </a:p>
          <a:p>
            <a:pPr algn="ctr"/>
            <a:endParaRPr lang="th-TH" sz="48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th-TH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th-TH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การ</a:t>
            </a:r>
            <a:r>
              <a:rPr lang="th-TH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ประชุมเชิงปฏิบัติการติดตามยุทธศาสตร์</a:t>
            </a:r>
          </a:p>
          <a:p>
            <a:pPr algn="ctr"/>
            <a:r>
              <a:rPr lang="th-TH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การพัฒนาด้านสาธารณสุขและแผนปฏิบัติการ เขตสุขภาพที่ ๑๑ ปีงบประมาณ ๒๕๖๒</a:t>
            </a:r>
          </a:p>
          <a:p>
            <a:pPr algn="ctr"/>
            <a:r>
              <a:rPr lang="th-TH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ระหว่างวันที่ ๑๘ – ๑๙ เมษายน ๒๕๖๒ </a:t>
            </a:r>
          </a:p>
          <a:p>
            <a:pPr algn="ctr"/>
            <a:r>
              <a:rPr lang="th-TH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ณ สำนักงานสาธารณสุขจังหวัดชุมพร</a:t>
            </a:r>
            <a:endParaRPr lang="th-TH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C:\logo MOP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752" y="0"/>
            <a:ext cx="1066048" cy="1068366"/>
          </a:xfrm>
          <a:prstGeom prst="rect">
            <a:avLst/>
          </a:prstGeom>
          <a:noFill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14" y="425424"/>
            <a:ext cx="3443589" cy="4286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8934" y="1997060"/>
            <a:ext cx="2552700" cy="3352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137</Words>
  <Application>Microsoft Office PowerPoint</Application>
  <PresentationFormat>กำหนดเอง</PresentationFormat>
  <Paragraphs>31</Paragraphs>
  <Slides>3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</vt:i4>
      </vt:variant>
    </vt:vector>
  </HeadingPairs>
  <TitlesOfParts>
    <vt:vector size="4" baseType="lpstr">
      <vt:lpstr>ชุดรูปแบบของ Office</vt:lpstr>
      <vt:lpstr>ภาพนิ่ง 1</vt:lpstr>
      <vt:lpstr>ภาพนิ่ง 2</vt:lpstr>
      <vt:lpstr>ภาพนิ่ง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ควบคุมโรค</dc:creator>
  <cp:lastModifiedBy>ควบคุมโรค</cp:lastModifiedBy>
  <cp:revision>10</cp:revision>
  <dcterms:created xsi:type="dcterms:W3CDTF">2019-04-17T04:09:34Z</dcterms:created>
  <dcterms:modified xsi:type="dcterms:W3CDTF">2019-04-17T07:29:34Z</dcterms:modified>
</cp:coreProperties>
</file>