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à¸à¸¥à¸à¸²à¸£à¸à¹à¸à¸«à¸²à¸£à¸¹à¸à¸ à¸²à¸à¸ªà¸³à¸«à¸£à¸±à¸ à¸«à¸à¸­à¸à¹à¸«à¸à¹à¸à¸¸à¸¡à¸à¸£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71237"/>
            <a:ext cx="9144000" cy="5638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สี่เหลี่ยมผืนผ้า 11"/>
          <p:cNvSpPr/>
          <p:nvPr/>
        </p:nvSpPr>
        <p:spPr>
          <a:xfrm>
            <a:off x="0" y="0"/>
            <a:ext cx="9144000" cy="8686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1C4F35B-B50F-4B96-A1C9-38758525E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117" y="60960"/>
            <a:ext cx="1238867" cy="16002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0030" y="335281"/>
            <a:ext cx="6115050" cy="193899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sz="6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</a:rPr>
              <a:t>ข้อมูลทั่วไป และข้อมูลสาธารณสุข</a:t>
            </a:r>
            <a:endParaRPr lang="th-TH" sz="6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262890" y="1929676"/>
            <a:ext cx="8149590" cy="249299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th-TH" sz="4800" b="1" spc="50" dirty="0" smtClean="0">
                <a:ln w="11430"/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วิสัยทัศน์จังหวัดชุมพร</a:t>
            </a:r>
          </a:p>
          <a:p>
            <a:pPr algn="r"/>
            <a:endParaRPr lang="en-US" sz="3600" b="1" spc="50" dirty="0" smtClean="0">
              <a:ln w="11430"/>
              <a:solidFill>
                <a:srgbClr val="FF00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r"/>
            <a:r>
              <a:rPr lang="th-TH" sz="3600" b="1" spc="50" dirty="0" smtClean="0">
                <a:ln w="11430"/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“ชุมพรน่าอยู่			ประตูทองสองฝั่งทะเล</a:t>
            </a:r>
          </a:p>
          <a:p>
            <a:pPr algn="r"/>
            <a:r>
              <a:rPr lang="th-TH" sz="3600" b="1" spc="50" dirty="0" smtClean="0">
                <a:ln w="11430"/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เกษตรกรรมยั่งยืน 	การท่องเที่ยวคุณภาพ”</a:t>
            </a:r>
            <a:endParaRPr lang="en-US" sz="3600" b="1" spc="50" dirty="0">
              <a:ln w="11430"/>
              <a:solidFill>
                <a:srgbClr val="FF00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57890"/>
            <a:ext cx="91440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th-TH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CordiaUPC" pitchFamily="34" charset="-34"/>
              </a:rPr>
              <a:t>     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th-TH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itchFamily="34" charset="-34"/>
              <a:cs typeface="Cord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8195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0024" y="1310185"/>
            <a:ext cx="3784669" cy="5202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สี่เหลี่ยมผืนผ้า 11"/>
          <p:cNvSpPr/>
          <p:nvPr/>
        </p:nvSpPr>
        <p:spPr>
          <a:xfrm>
            <a:off x="0" y="0"/>
            <a:ext cx="9144000" cy="8686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1C4F35B-B50F-4B96-A1C9-38758525E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117" y="60960"/>
            <a:ext cx="1238867" cy="16002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0030" y="335281"/>
            <a:ext cx="6115050" cy="101566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sz="6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</a:rPr>
              <a:t>แผนที่จังหวัดชุมพร</a:t>
            </a:r>
            <a:endParaRPr lang="th-TH" sz="6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238835" y="2546478"/>
            <a:ext cx="4602708" cy="38348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endParaRPr lang="th-TH" sz="3200" b="1" dirty="0" smtClean="0">
              <a:solidFill>
                <a:schemeClr val="bg1"/>
              </a:solidFill>
              <a:effectLst/>
              <a:latin typeface="CordiaUPC" pitchFamily="34" charset="-34"/>
              <a:cs typeface="CordiaUPC" pitchFamily="34" charset="-34"/>
            </a:endParaRP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th-TH" sz="3200" b="1" dirty="0" smtClean="0">
                <a:effectLst/>
                <a:latin typeface="CordiaUPC" pitchFamily="34" charset="-34"/>
                <a:cs typeface="CordiaUPC" pitchFamily="34" charset="-34"/>
              </a:rPr>
              <a:t>พื้นที่  </a:t>
            </a:r>
            <a:r>
              <a:rPr lang="en-US" sz="3200" b="1" dirty="0" smtClean="0">
                <a:effectLst/>
                <a:latin typeface="CordiaUPC" pitchFamily="34" charset="-34"/>
                <a:cs typeface="CordiaUPC" pitchFamily="34" charset="-34"/>
              </a:rPr>
              <a:t>6,010</a:t>
            </a:r>
            <a:r>
              <a:rPr lang="th-TH" sz="3200" b="1" dirty="0" smtClean="0">
                <a:effectLst/>
                <a:latin typeface="CordiaUPC" pitchFamily="34" charset="-34"/>
                <a:cs typeface="CordiaUPC" pitchFamily="34" charset="-34"/>
              </a:rPr>
              <a:t>  ตารางกิโลเมตร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th-TH" sz="3200" b="1" dirty="0" smtClean="0">
                <a:effectLst/>
                <a:latin typeface="CordiaUPC" pitchFamily="34" charset="-34"/>
                <a:cs typeface="CordiaUPC" pitchFamily="34" charset="-34"/>
              </a:rPr>
              <a:t>(ชายทะเลยาว </a:t>
            </a:r>
            <a:r>
              <a:rPr lang="en-US" sz="3200" b="1" dirty="0" smtClean="0">
                <a:effectLst/>
                <a:latin typeface="CordiaUPC" pitchFamily="34" charset="-34"/>
                <a:cs typeface="CordiaUPC" pitchFamily="34" charset="-34"/>
              </a:rPr>
              <a:t>220</a:t>
            </a:r>
            <a:r>
              <a:rPr lang="th-TH" sz="3200" b="1" dirty="0" smtClean="0">
                <a:effectLst/>
                <a:latin typeface="CordiaUPC" pitchFamily="34" charset="-34"/>
                <a:cs typeface="CordiaUPC" pitchFamily="34" charset="-34"/>
              </a:rPr>
              <a:t>กม.)        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th-TH" sz="3200" b="1" dirty="0" smtClean="0">
                <a:effectLst/>
                <a:latin typeface="CordiaUPC" pitchFamily="34" charset="-34"/>
                <a:cs typeface="CordiaUPC" pitchFamily="34" charset="-34"/>
              </a:rPr>
              <a:t>ประชากร  </a:t>
            </a:r>
            <a:r>
              <a:rPr lang="en-US" sz="3200" b="1" dirty="0" smtClean="0">
                <a:effectLst/>
                <a:latin typeface="CordiaUPC" pitchFamily="34" charset="-34"/>
                <a:cs typeface="CordiaUPC" pitchFamily="34" charset="-34"/>
              </a:rPr>
              <a:t>509,650 </a:t>
            </a:r>
            <a:r>
              <a:rPr lang="th-TH" sz="3200" b="1" dirty="0" smtClean="0">
                <a:effectLst/>
                <a:latin typeface="CordiaUPC" pitchFamily="34" charset="-34"/>
                <a:cs typeface="CordiaUPC" pitchFamily="34" charset="-34"/>
              </a:rPr>
              <a:t>คน (</a:t>
            </a:r>
            <a:r>
              <a:rPr lang="en-US" sz="3200" b="1" dirty="0" smtClean="0">
                <a:effectLst/>
                <a:latin typeface="CordiaUPC" pitchFamily="34" charset="-34"/>
                <a:cs typeface="CordiaUPC" pitchFamily="34" charset="-34"/>
              </a:rPr>
              <a:t> HDC </a:t>
            </a:r>
            <a:r>
              <a:rPr lang="th-TH" sz="3200" b="1" dirty="0" smtClean="0">
                <a:effectLst/>
                <a:latin typeface="CordiaUPC" pitchFamily="34" charset="-34"/>
                <a:cs typeface="CordiaUPC" pitchFamily="34" charset="-34"/>
              </a:rPr>
              <a:t>ธันวาคม </a:t>
            </a:r>
            <a:r>
              <a:rPr lang="en-US" sz="3200" b="1" dirty="0" smtClean="0">
                <a:effectLst/>
                <a:latin typeface="CordiaUPC" pitchFamily="34" charset="-34"/>
                <a:cs typeface="CordiaUPC" pitchFamily="34" charset="-34"/>
              </a:rPr>
              <a:t>2561</a:t>
            </a:r>
            <a:r>
              <a:rPr lang="th-TH" sz="3200" b="1" dirty="0" smtClean="0">
                <a:effectLst/>
                <a:latin typeface="CordiaUPC" pitchFamily="34" charset="-34"/>
                <a:cs typeface="CordiaUPC" pitchFamily="34" charset="-34"/>
              </a:rPr>
              <a:t> )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th-TH" sz="3200" b="1" dirty="0" smtClean="0">
                <a:effectLst/>
                <a:latin typeface="CordiaUPC" pitchFamily="34" charset="-34"/>
                <a:cs typeface="CordiaUPC" pitchFamily="34" charset="-34"/>
              </a:rPr>
              <a:t>ประกอบด้วย </a:t>
            </a:r>
            <a:r>
              <a:rPr lang="en-US" sz="3200" b="1" dirty="0" smtClean="0">
                <a:effectLst/>
                <a:latin typeface="CordiaUPC" pitchFamily="34" charset="-34"/>
                <a:cs typeface="CordiaUPC" pitchFamily="34" charset="-34"/>
              </a:rPr>
              <a:t>8 </a:t>
            </a:r>
            <a:r>
              <a:rPr lang="th-TH" sz="3200" b="1" dirty="0" smtClean="0">
                <a:effectLst/>
                <a:latin typeface="CordiaUPC" pitchFamily="34" charset="-34"/>
                <a:cs typeface="CordiaUPC" pitchFamily="34" charset="-34"/>
              </a:rPr>
              <a:t>อำเภอ </a:t>
            </a:r>
            <a:r>
              <a:rPr lang="en-US" sz="3200" b="1" dirty="0" smtClean="0">
                <a:effectLst/>
                <a:latin typeface="CordiaUPC" pitchFamily="34" charset="-34"/>
                <a:cs typeface="CordiaUPC" pitchFamily="34" charset="-34"/>
              </a:rPr>
              <a:t>70 </a:t>
            </a:r>
            <a:r>
              <a:rPr lang="th-TH" sz="3200" b="1" dirty="0" smtClean="0">
                <a:effectLst/>
                <a:latin typeface="CordiaUPC" pitchFamily="34" charset="-34"/>
                <a:cs typeface="CordiaUPC" pitchFamily="34" charset="-34"/>
              </a:rPr>
              <a:t>ตำบล </a:t>
            </a:r>
            <a:r>
              <a:rPr lang="en-US" sz="3200" b="1" dirty="0" smtClean="0">
                <a:effectLst/>
                <a:latin typeface="CordiaUPC" pitchFamily="34" charset="-34"/>
                <a:cs typeface="CordiaUPC" pitchFamily="34" charset="-34"/>
              </a:rPr>
              <a:t>743 </a:t>
            </a:r>
            <a:r>
              <a:rPr lang="th-TH" sz="3200" b="1" dirty="0" smtClean="0">
                <a:latin typeface="CordiaUPC" pitchFamily="34" charset="-34"/>
                <a:cs typeface="CordiaUPC" pitchFamily="34" charset="-34"/>
              </a:rPr>
              <a:t>ตำบล</a:t>
            </a:r>
            <a:endParaRPr lang="th-TH" sz="3200" b="1" dirty="0" smtClean="0">
              <a:effectLst/>
              <a:latin typeface="CordiaUPC" pitchFamily="34" charset="-34"/>
              <a:cs typeface="CordiaUPC" pitchFamily="34" charset="-34"/>
            </a:endParaRP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endParaRPr lang="th-TH" sz="3200" b="1" dirty="0">
              <a:solidFill>
                <a:schemeClr val="bg1"/>
              </a:solidFill>
              <a:effectLst/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457890"/>
            <a:ext cx="91440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th-TH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CordiaUPC" pitchFamily="34" charset="-34"/>
              </a:rPr>
              <a:t>     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th-TH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itchFamily="34" charset="-34"/>
              <a:cs typeface="Cord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8456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Boonyapa</dc:creator>
  <cp:lastModifiedBy>Boonyapa</cp:lastModifiedBy>
  <cp:revision>2</cp:revision>
  <dcterms:created xsi:type="dcterms:W3CDTF">2006-08-16T00:00:00Z</dcterms:created>
  <dcterms:modified xsi:type="dcterms:W3CDTF">2019-02-25T11:32:46Z</dcterms:modified>
</cp:coreProperties>
</file>