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28E6-02F3-471E-AC9A-71F3ADA9A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478C3-0F8C-4E8B-9FED-25C3C18E1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EE2A-1401-49D6-AC72-ADC35250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7230-33D6-4839-BED8-973CB60B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51B6-A509-45B0-8CD2-9B16BB3A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6C71-1E3A-47AA-9954-66F0AB58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CFA19-5197-48C1-A48D-9CE999FEE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F0CE-6777-43C1-9487-8EB95E4A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A6EC-0A70-4E54-B38A-9DEBA441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989F-85EC-4DEC-87F7-F836AFE8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58A21-198C-449F-919F-EC3527524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5E63B-296B-4C5D-8F2E-42CEAAF45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59DD-B5E6-40BD-8D1D-DCB7E6E2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0C7E-1B3B-476E-BB21-D96F1527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6A25-6011-4059-A244-FF741506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858D-C48E-4245-B48E-1144E92F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ED59-9D2F-47FD-9308-7009E2EE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6B26B-E1CC-4A0B-9FEF-2E9BBC7F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9A18-174A-4403-B36E-34236139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0C2C-3EA4-4F6C-BF70-EEB979CF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9EB9-E1C0-4F80-B98B-BA43B3E0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0AC0B-F4B9-4791-B8FF-D733EC711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19D7-0000-4278-A790-A36ECB1E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1353-673A-4AC8-8B11-9A6E3EC5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8B57-4926-4DC6-A35F-EA2C16C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5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DEF0-15D3-49D6-A8B6-A7B3BED4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8C2A-0E54-4FFE-AA1E-0E926E205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07C4D-054E-4C29-94EA-C8DFEC11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CA35A-AB96-4895-852E-0C263CC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CEDF-65F7-432E-8D33-A2AB940A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291C-DA37-4059-BA84-5BB3F38D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3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F1E2-689A-4C41-9695-CA96E298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99235-8144-4B10-B77B-18C1A722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87ABF-6192-409C-930F-8D6B8E27C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1221-BFCB-412C-BC4D-990313ED0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A6E8D-45F5-4969-B219-E8A949A7D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A1B8D-1B99-4117-8F4C-3A453FC8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E5C24-A6C0-4332-9A17-BB05E24D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B5007-297A-4E84-A682-9783354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AD54-123F-48CE-964E-8D1729DB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A0BD-9556-448E-AF2C-2F961FD5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82D00-2201-4437-B0BB-9A87CBF6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4826-9C84-49BD-96B9-361C3605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9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A8600-6615-4935-8062-098C5681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37D9D-D720-4D01-87EA-0357973E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5730-2A58-4312-B21F-A0E0DFD1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A633-C32C-486C-B981-1E80F71B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E234-C26A-4E35-A52E-661DCF9E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CFC9F-FB49-4220-9313-3F914E01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7E32-513B-43C5-86FE-F754DEC9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9F1FF-A80F-4B57-A01F-57422DD5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789B2-0B0C-4519-8893-513366A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6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9C2D-0396-4699-AF59-2501492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49FF2-C643-4324-A11C-7F73FEDAC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A779D-2733-4A24-8012-CC00CD024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35321-11CC-4327-A334-EEE1B99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093A6-68E0-47D0-9836-7A477C8F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9745-B73B-4583-903F-BE00F156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C46E9-642B-48C8-934A-1BC06924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B2A9-D54D-4A6B-A15C-6A80989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0E3A-E8DF-4352-8C5B-C97C55E87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8777-A36D-41AA-A942-A1580DA0D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20BE-A7FF-4B7C-AEC9-FEC55A820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841E-AA0B-4727-AD21-C451065AD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AFB5-EAAF-4C88-B984-CDC07865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340D-EF4D-457D-A83A-99A9E4EA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808" y="365125"/>
            <a:ext cx="7947992" cy="1325563"/>
          </a:xfrm>
        </p:spPr>
        <p:txBody>
          <a:bodyPr/>
          <a:lstStyle/>
          <a:p>
            <a:r>
              <a:rPr lang="th-TH" dirty="0"/>
              <a:t>ตัวอย่าง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FFADA-4533-475F-80DA-19EA14187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18" y="1425101"/>
            <a:ext cx="6908638" cy="51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2503347" cy="745218"/>
          </a:xfrm>
        </p:spPr>
        <p:txBody>
          <a:bodyPr/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สถานะสุขภาพ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A3FC1-8079-447E-A3A9-71F6C2108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91" y="1144616"/>
            <a:ext cx="5198415" cy="11894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80970" y="1416158"/>
            <a:ext cx="4022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อัตราส่วนการตายของมารดา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14983"/>
              </p:ext>
            </p:extLst>
          </p:nvPr>
        </p:nvGraphicFramePr>
        <p:xfrm>
          <a:off x="665812" y="4174340"/>
          <a:ext cx="11015000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51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233523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07101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2110151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 1</a:t>
                      </a:r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 2</a:t>
                      </a:r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 3</a:t>
                      </a:r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45.64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26.7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23.17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0.0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44.21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26.11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334031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 60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95" y="2804670"/>
            <a:ext cx="1282104" cy="128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Office Theme</vt:lpstr>
      <vt:lpstr>ตัวอย่าง</vt:lpstr>
      <vt:lpstr>สถานะสุขภาพ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ตัวอย่าง</dc:title>
  <dc:creator>JOBLACK</dc:creator>
  <cp:lastModifiedBy>JOBLACK</cp:lastModifiedBy>
  <cp:revision>4</cp:revision>
  <dcterms:created xsi:type="dcterms:W3CDTF">2019-02-26T03:36:40Z</dcterms:created>
  <dcterms:modified xsi:type="dcterms:W3CDTF">2019-02-26T04:07:48Z</dcterms:modified>
</cp:coreProperties>
</file>