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0BE"/>
    <a:srgbClr val="F89EE0"/>
    <a:srgbClr val="FCCC9A"/>
    <a:srgbClr val="FCFC99"/>
    <a:srgbClr val="CCFCCC"/>
    <a:srgbClr val="FCCCFC"/>
    <a:srgbClr val="CCFCFC"/>
    <a:srgbClr val="FCCCCC"/>
    <a:srgbClr val="CCCCFC"/>
    <a:srgbClr val="F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5C891-8222-4BC9-A352-DF3A902C8F1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2C262-EADF-4135-8DF8-11888A11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4257-99B3-4B30-961C-A6AF99B98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ADD1-18EE-41E9-AD20-5BA3AB64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3929-5431-422F-B571-72B9C664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4523-BD3A-40AE-BABF-3BAF252A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5154-EA33-4403-8683-64E18E3B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902-6824-4341-89C1-6A04424F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B113E-8A09-495F-93CD-22A5F8A2A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BC4C-60FC-46BB-889F-7E2AEC66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642A-3953-40B1-8881-44DFB65D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2ED8-2739-48FC-BE58-3B2C0684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3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4E729-22BF-47F7-82C0-1B6F08931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4C1CA-1F83-4934-B4FF-876038B97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3C37-759E-477B-B300-3FBEDE2F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D4D83-5CE7-4A98-B91A-E95477B4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1436-7C3D-4A4C-95DC-710AF8E1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C8FF-EA6A-45FA-A5C8-9A6D2786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C03D-5272-4BBA-A81D-3156F441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C1B2-73B3-42F8-9C16-784F8187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2C1B-FBE7-4012-992E-1C04F291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B2BF-9248-493E-9047-7D378487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9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1F48-1285-439C-B592-80E5E36F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93AA-C8BE-488D-8E0C-34037A25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EF67E-93C2-4629-8275-4E5E7C51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9B7B-04D2-4E42-BB9F-5402AA7D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7BB5C-49FA-48F3-AF5F-B43D50F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ED99-2C3A-4E28-88D5-28B08C12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8FFD-A684-454C-8884-D5790CB69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45800-57DC-4160-AF31-4413718CE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D8815-3CA2-409A-BF61-CCF78EB8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B35B0-0792-4951-B749-700EA404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A7E22-CB76-46DA-8193-B50B9586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2B02-0BE6-4793-96D5-BA700959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5E5F2-9F0A-45BB-96BB-0F76F7B2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48CE3-DC48-472C-8B02-E5E56941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F30B3-A5C1-4D2D-81F6-58E7D6E6A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C165F-4D85-4D91-AE81-D332DE58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47292-DAD0-4057-BE1F-302712E7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BB9C9-7A5B-4DED-BED1-F013D12F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A5AA2-B288-4186-B4B6-439B5793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5CC1-D887-4FE6-AA0D-088A263F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D3E2D-D0C9-4FA3-850F-470E4310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A0246-0E4A-420E-9590-A1795A95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9AEE1-7C81-4830-B556-DFDF4C3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ED276-DF22-454D-AF4A-556D3A04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8BA14-0BFF-4676-B8B1-B4A8F376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934CB-DDA5-4790-A623-9B5A561D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E9E9-413C-4CDA-85BC-17000CC9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26F2-776F-4CE4-832C-F4BB882C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FFB5-71D1-4145-8CAE-56F5541F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AC52B-5EF6-44A5-A120-E35403A3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4F1A8-F24E-443F-9D1C-AAECE944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0B0D1-0DB8-4CAB-BA83-35E0A536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0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F994-4334-4B1B-8320-DAD9F5FF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9E5D3-06D3-491C-B88F-847DDE3C3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5DDB5-54C1-4E3E-BBDA-8B031EE08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D5E8-3936-48C7-8B71-EACE7A1E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5D96A-15AA-4F9F-807B-033B2848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CAB11-E91E-43CC-BB0B-C5761E65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CCB7C-4AAE-4585-9B6D-58B47E4E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7590F-CEA9-4A5C-8660-AF2679C3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060-DA3C-4939-9B26-1893DB0E8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965B-A7A9-4CA3-8CB1-84610618312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04571-8B29-4B1A-A693-98B68AC0D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9532-6491-4571-9187-90F883BE3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0F4E-4626-44E8-8DB2-20A4F8F6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192000" cy="6926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id="{62CA41B2-A72B-46F0-912B-8E02E3F9416F}"/>
              </a:ext>
            </a:extLst>
          </p:cNvPr>
          <p:cNvSpPr/>
          <p:nvPr/>
        </p:nvSpPr>
        <p:spPr>
          <a:xfrm>
            <a:off x="6272965" y="1350490"/>
            <a:ext cx="6166913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6F002C1-D0E2-427D-BD4D-1A6F7B3AB018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07A776-51F6-4EF4-B273-59237A185F7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DEDA1-04DA-4F60-9C85-C8291E30021C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2CAB1-E7AD-4300-A120-116D3BDC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5E23032-941A-42B8-A4F8-A2AA1EC2E61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8465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35612" y="1910212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499213" y="2136976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1441018" y="3549756"/>
            <a:ext cx="5897179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64275" y="3193832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61743" y="3963410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598251" y="4526077"/>
            <a:ext cx="112723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14127" y="5090170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33677" y="5793973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56204" y="5511817"/>
            <a:ext cx="106792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8183" y="3694040"/>
            <a:ext cx="676788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id="{03F3B836-B60E-4164-9EC7-A2501A3DBED6}"/>
              </a:ext>
            </a:extLst>
          </p:cNvPr>
          <p:cNvSpPr/>
          <p:nvPr/>
        </p:nvSpPr>
        <p:spPr>
          <a:xfrm>
            <a:off x="1441018" y="1350490"/>
            <a:ext cx="5897179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154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CordiaUPC</vt:lpstr>
      <vt:lpstr>TH SarabunPSK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</dc:creator>
  <cp:lastModifiedBy>JOBLACK</cp:lastModifiedBy>
  <cp:revision>16</cp:revision>
  <dcterms:created xsi:type="dcterms:W3CDTF">2019-02-25T12:27:14Z</dcterms:created>
  <dcterms:modified xsi:type="dcterms:W3CDTF">2019-02-26T06:15:00Z</dcterms:modified>
</cp:coreProperties>
</file>