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B5"/>
    <a:srgbClr val="0B1009"/>
    <a:srgbClr val="C2FFB0"/>
    <a:srgbClr val="93FF73"/>
    <a:srgbClr val="92FF70"/>
    <a:srgbClr val="00BD3F"/>
    <a:srgbClr val="00BD3D"/>
    <a:srgbClr val="3D9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8971835717684E-2"/>
          <c:y val="0.30184916079041346"/>
          <c:w val="0.88658259609731438"/>
          <c:h val="0.5130617336879441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หญิง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79</c:v>
                </c:pt>
                <c:pt idx="1">
                  <c:v>79</c:v>
                </c:pt>
                <c:pt idx="2">
                  <c:v>80</c:v>
                </c:pt>
                <c:pt idx="3">
                  <c:v>79</c:v>
                </c:pt>
                <c:pt idx="4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8-4AB9-9F2A-3EDC3255BA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ชาย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73</c:v>
                </c:pt>
                <c:pt idx="1">
                  <c:v>72</c:v>
                </c:pt>
                <c:pt idx="2">
                  <c:v>73</c:v>
                </c:pt>
                <c:pt idx="3">
                  <c:v>73</c:v>
                </c:pt>
                <c:pt idx="4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C8-4AB9-9F2A-3EDC3255BA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6302336"/>
        <c:axId val="499233536"/>
      </c:lineChart>
      <c:catAx>
        <c:axId val="386302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2700000" vert="horz"/>
          <a:lstStyle/>
          <a:p>
            <a:pPr>
              <a:defRPr sz="2000"/>
            </a:pPr>
            <a:endParaRPr lang="en-US"/>
          </a:p>
        </c:txPr>
        <c:crossAx val="499233536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499233536"/>
        <c:scaling>
          <c:orientation val="minMax"/>
          <c:min val="67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600"/>
            </a:pPr>
            <a:endParaRPr lang="en-US"/>
          </a:p>
        </c:txPr>
        <c:crossAx val="386302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241825662345986"/>
          <c:y val="0.22365801658893977"/>
          <c:w val="0.21350783779874391"/>
          <c:h val="0.1464352390756523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0.05529</cdr:x>
      <cdr:y>0.19277</cdr:y>
    </cdr:from>
    <cdr:to>
      <cdr:x>0.17504</cdr:x>
      <cdr:y>0.28677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79182" y="928048"/>
          <a:ext cx="821252" cy="45254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27432" tIns="41148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h-TH" sz="2000" b="1" i="0" u="none" strike="noStrike" baseline="0" dirty="0">
              <a:solidFill>
                <a:schemeClr val="tx1"/>
              </a:solidFill>
              <a:latin typeface="TH Niramit AS" pitchFamily="2" charset="-34"/>
              <a:cs typeface="TH Niramit AS" pitchFamily="2" charset="-34"/>
            </a:rPr>
            <a:t>อายุ(ปี)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B546-E93B-477E-AF0B-BFACAF404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66DAA-FE3D-4588-9DBB-924BDBC73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F269-AB99-495F-8AF4-E8A36368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F3BF-8EF5-4A01-949F-23AB1415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FDC9-2C04-4A14-9F04-7244AB3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9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289-5D4E-4718-9FE0-DC1E6D17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DD205-13EF-47E6-B083-7B99461F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53EB5-EE03-402A-895E-CB87C441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2EE83-73B4-4A8B-B654-F7989B35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F65D9-7638-4A84-A6B3-A18DEC9D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6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26072-3D45-4B2E-91A0-701E0CE10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EC534-ADAB-47BD-B8DE-09B767ACF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B9AF-1A67-4A7E-9675-F7DC3E5D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7B373-0F85-4B19-A74D-50C3C6FA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3E71-0D95-47E0-A1C4-9072BF9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9AF3-1114-44F1-AE8A-2F718809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841F-688B-4FCA-9DD7-3780B46A1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998D1-60B0-4294-8C54-CDB86387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6C4F0-D146-4D01-AFEE-3B600E62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0571B-046B-47EF-9CE8-C9FA117E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0A6E-502D-468E-B24F-FFD8AC34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4604E-A55E-4CA3-A371-F78F675A1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BD67-9F6A-451B-9E22-8D5FF91B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88B2-B3B0-4560-B32B-ADFC59F2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B8F6-771C-4194-A396-F93EF6B1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E52E-20D1-4F5F-8D00-93E4CE14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E937-A89A-4864-A1B7-17811B8B2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A2330-18F5-44CB-8F43-94F2CBE7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D487A-6817-4D68-A575-F8ADD132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965FB-AB86-458B-B682-6B2F021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0496C-1E5B-4FF7-9DC3-C4BF1489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A463-D82C-4D60-8F74-9805CC7A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F5138-D381-4E10-94DD-3C1ACAD1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D6EA9-B652-4AFB-894B-7DFE1D3C5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2D2F0-6897-4981-A805-B5B59EDD4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6B3A7-4ED6-46D1-82C0-2712CC020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2DF80-5F28-4EBE-9073-AC0DFE38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1A788-7D13-4979-B083-1767FBBB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6E0-BA56-438B-854B-F503842D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1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2C1C-2A90-4C42-9513-C42516D6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2C5AF-6D49-4884-99F6-2C77404F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873A3-0AC5-409C-AF61-62912728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A05BD-14CE-4723-9D83-5198A033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5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0B12B-D89A-4858-AA0D-E9335252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E3046-F52C-4D61-B680-073979D4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07536-58C9-47C4-98BD-E9196310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2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DC44-86AA-4F6F-B7B9-8B6EFAD4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0F1C-183C-42E5-A8F5-B59C4190B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DDF8C-F60A-49DB-BBFE-1A0E15A94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4967B-ACC2-4696-AE72-17504279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E54C-EB50-4FDC-9498-870411EE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36833-500D-430B-8699-9C8D2855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5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C77F-F5A7-43F7-873B-A9AF73D6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DCC65-ECAB-4D47-8941-8D1FA51B0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A8DAE-7952-4986-9749-A5807630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8048D-F57E-4A01-96AD-AA46E21F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83AAA-6CB7-4097-BD9B-43BA02C2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C327-09FE-4833-A697-1F419DF8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6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32028-A938-48E8-81B1-483866E8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C87EB-6392-4ADD-9753-A6155F87C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F9D5-F3AB-499A-8E67-15561FBCC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A5DD-0BC9-4649-9053-F42BCE3E4226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0120-6A33-47E4-BD99-FEA1D3B44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AD1F-3C39-4C08-86C4-314945594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70997"/>
              </p:ext>
            </p:extLst>
          </p:nvPr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5D87FD-8274-41DC-8E8A-70463C1DEA34}"/>
              </a:ext>
            </a:extLst>
          </p:cNvPr>
          <p:cNvSpPr txBox="1"/>
          <p:nvPr/>
        </p:nvSpPr>
        <p:spPr>
          <a:xfrm>
            <a:off x="9622066" y="6314908"/>
            <a:ext cx="2597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สาธารณสุขจังหวัดชุมพร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202E52-866F-4DE5-A8F0-5D3F5D363687}"/>
              </a:ext>
            </a:extLst>
          </p:cNvPr>
          <p:cNvGrpSpPr/>
          <p:nvPr/>
        </p:nvGrpSpPr>
        <p:grpSpPr>
          <a:xfrm>
            <a:off x="1597994" y="1338991"/>
            <a:ext cx="4158702" cy="5095643"/>
            <a:chOff x="973134" y="1144617"/>
            <a:chExt cx="4158702" cy="5095643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38BF650-73F3-40F3-B7B1-AF32E28A863F}"/>
                </a:ext>
              </a:extLst>
            </p:cNvPr>
            <p:cNvPicPr/>
            <p:nvPr/>
          </p:nvPicPr>
          <p:blipFill>
            <a:blip r:embed="rId3"/>
            <a:srcRect l="51264" t="16667" b="21795"/>
            <a:stretch>
              <a:fillRect/>
            </a:stretch>
          </p:blipFill>
          <p:spPr bwMode="auto">
            <a:xfrm>
              <a:off x="1075779" y="1711907"/>
              <a:ext cx="3972082" cy="425345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0ED4651-9E06-47FC-B515-56A4728B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776" y="1144617"/>
              <a:ext cx="3972081" cy="929298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AEE089-9E3A-4970-90A9-9C819E44F091}"/>
                </a:ext>
              </a:extLst>
            </p:cNvPr>
            <p:cNvSpPr txBox="1"/>
            <p:nvPr/>
          </p:nvSpPr>
          <p:spPr>
            <a:xfrm>
              <a:off x="1778822" y="1259716"/>
              <a:ext cx="2254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ngsana New" panose="02020603050405020304" pitchFamily="18" charset="-34"/>
                  <a:cs typeface="Angsana New" panose="02020603050405020304" pitchFamily="18" charset="-34"/>
                </a:rPr>
                <a:t>ปิรามิดประชากร</a:t>
              </a:r>
              <a:endPara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F2E411E-E896-4EF4-9799-CAF8CC724A0B}"/>
                </a:ext>
              </a:extLst>
            </p:cNvPr>
            <p:cNvSpPr/>
            <p:nvPr/>
          </p:nvSpPr>
          <p:spPr>
            <a:xfrm>
              <a:off x="1057115" y="5932932"/>
              <a:ext cx="3972082" cy="3073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+mj-cs"/>
                </a:rPr>
                <a:t>ประชากร    ชาย </a:t>
              </a:r>
              <a:r>
                <a:rPr lang="en-US" b="1" dirty="0">
                  <a:solidFill>
                    <a:schemeClr val="bg1"/>
                  </a:solidFill>
                  <a:latin typeface="Angsana New" panose="02020603050405020304" pitchFamily="18" charset="-34"/>
                  <a:ea typeface="Tahoma" pitchFamily="34" charset="0"/>
                  <a:cs typeface="Angsana New" panose="02020603050405020304" pitchFamily="18" charset="-34"/>
                </a:rPr>
                <a:t>252,415</a:t>
              </a:r>
              <a:r>
                <a:rPr lang="en-US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+mj-cs"/>
                </a:rPr>
                <a:t> </a:t>
              </a:r>
              <a:r>
                <a:rPr lang="th-TH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+mj-cs"/>
                </a:rPr>
                <a:t>คน  หญิง </a:t>
              </a:r>
              <a:r>
                <a:rPr lang="en-US" b="1" dirty="0">
                  <a:solidFill>
                    <a:schemeClr val="bg1"/>
                  </a:solidFill>
                  <a:latin typeface="Angsana New" panose="02020603050405020304" pitchFamily="18" charset="-34"/>
                  <a:ea typeface="Tahoma" pitchFamily="34" charset="0"/>
                  <a:cs typeface="Angsana New" panose="02020603050405020304" pitchFamily="18" charset="-34"/>
                </a:rPr>
                <a:t>257,235</a:t>
              </a:r>
              <a:r>
                <a:rPr lang="th-TH" b="1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+mj-cs"/>
                </a:rPr>
                <a:t> คน  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E9B830C-CDBB-429A-A816-207287CC7458}"/>
                </a:ext>
              </a:extLst>
            </p:cNvPr>
            <p:cNvSpPr/>
            <p:nvPr/>
          </p:nvSpPr>
          <p:spPr>
            <a:xfrm>
              <a:off x="5019864" y="1721238"/>
              <a:ext cx="111972" cy="4253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4D1DCD-EA53-4BD0-B394-601BEAFB0249}"/>
                </a:ext>
              </a:extLst>
            </p:cNvPr>
            <p:cNvSpPr/>
            <p:nvPr/>
          </p:nvSpPr>
          <p:spPr>
            <a:xfrm>
              <a:off x="973134" y="1602384"/>
              <a:ext cx="111972" cy="4253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96ABE56-2445-4747-B505-3083EA4B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6494" y="2303509"/>
            <a:ext cx="3825904" cy="42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2503347" cy="745218"/>
          </a:xfrm>
        </p:spPr>
        <p:txBody>
          <a:bodyPr/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สถานะสุขภาพ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A3FC1-8079-447E-A3A9-71F6C2108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6" y="1144617"/>
            <a:ext cx="4252004" cy="10107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537457" y="1286100"/>
            <a:ext cx="3201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+mj-cs"/>
              </a:rPr>
              <a:t>อายุคาดเฉลี่ยเมื่อแรกเกิด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884C8960-F0AE-40DD-8DA9-44111B43C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61621"/>
              </p:ext>
            </p:extLst>
          </p:nvPr>
        </p:nvGraphicFramePr>
        <p:xfrm>
          <a:off x="960607" y="1377053"/>
          <a:ext cx="5143536" cy="4814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6D2A92F-F843-4006-87C8-C6B47BAD6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31" y="1144617"/>
            <a:ext cx="5037053" cy="14866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DC2327-7975-4D5C-9EAE-07977922171F}"/>
              </a:ext>
            </a:extLst>
          </p:cNvPr>
          <p:cNvSpPr txBox="1"/>
          <p:nvPr/>
        </p:nvSpPr>
        <p:spPr>
          <a:xfrm>
            <a:off x="7851764" y="1250417"/>
            <a:ext cx="2472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LE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จังหวัดชุมพร 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+mj-cs"/>
            </a:endParaRPr>
          </a:p>
          <a:p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ปี 2560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=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76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ปี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1FDE9-AEF9-4339-B7C5-4403AC123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13" y="0"/>
            <a:ext cx="9127622" cy="6857999"/>
          </a:xfrm>
        </p:spPr>
      </p:pic>
    </p:spTree>
    <p:extLst>
      <p:ext uri="{BB962C8B-B14F-4D97-AF65-F5344CB8AC3E}">
        <p14:creationId xmlns:p14="http://schemas.microsoft.com/office/powerpoint/2010/main" val="177454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F7BAF-A846-4EDF-8E49-57F8D57C3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3" y="99548"/>
            <a:ext cx="8869013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0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CordiaUPC</vt:lpstr>
      <vt:lpstr>Tahoma</vt:lpstr>
      <vt:lpstr>TH Niramit AS</vt:lpstr>
      <vt:lpstr>Wingdings</vt:lpstr>
      <vt:lpstr>Office Theme</vt:lpstr>
      <vt:lpstr>PowerPoint Presentation</vt:lpstr>
      <vt:lpstr>สถานะสุขภาพ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</dc:creator>
  <cp:lastModifiedBy>JOBLACK</cp:lastModifiedBy>
  <cp:revision>11</cp:revision>
  <dcterms:created xsi:type="dcterms:W3CDTF">2019-02-25T15:34:16Z</dcterms:created>
  <dcterms:modified xsi:type="dcterms:W3CDTF">2019-02-26T03:03:53Z</dcterms:modified>
</cp:coreProperties>
</file>