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9" r:id="rId5"/>
    <p:sldId id="266" r:id="rId6"/>
    <p:sldId id="270" r:id="rId7"/>
    <p:sldId id="271" r:id="rId8"/>
    <p:sldId id="272" r:id="rId9"/>
    <p:sldId id="274" r:id="rId10"/>
    <p:sldId id="275" r:id="rId11"/>
    <p:sldId id="278" r:id="rId12"/>
    <p:sldId id="273" r:id="rId13"/>
    <p:sldId id="256" r:id="rId14"/>
    <p:sldId id="279" r:id="rId15"/>
    <p:sldId id="268" r:id="rId16"/>
    <p:sldId id="280" r:id="rId17"/>
    <p:sldId id="281" r:id="rId18"/>
    <p:sldId id="282" r:id="rId19"/>
    <p:sldId id="283" r:id="rId20"/>
    <p:sldId id="284" r:id="rId21"/>
    <p:sldId id="285" r:id="rId22"/>
    <p:sldId id="277" r:id="rId23"/>
    <p:sldId id="276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9.5636111298646576E-2"/>
          <c:w val="0.88658259609731438"/>
          <c:h val="0.719274853031537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0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C8-4673-93FD-BDFA46B40E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CC8-4673-93FD-BDFA46B40E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CC8-4673-93FD-BDFA46B40E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817778849372016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3-4F14-B71D-24C23DFE15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F83-4F14-B71D-24C23DFE15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C-4907-8FA1-23A626037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C-4907-8FA1-23A6260375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C-4907-8FA1-23A626037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8F-4F33-92CA-420F1B630A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8F-4F33-92CA-420F1B630A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8F-4F33-92CA-420F1B630A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8F-4F33-92CA-420F1B630A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8F-4F33-92CA-420F1B630A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8F-4F33-92CA-420F1B630A2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C8F-4F33-92CA-420F1B630A2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C8F-4F33-92CA-420F1B630A2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C8F-4F33-92CA-420F1B630A2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C8F-4F33-92CA-420F1B630A2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0.05668</cdr:x>
      <cdr:y>0.00798</cdr:y>
    </cdr:from>
    <cdr:to>
      <cdr:x>0.17643</cdr:x>
      <cdr:y>0.10198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1538" y="37344"/>
          <a:ext cx="615939" cy="439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6272965" y="1350490"/>
            <a:ext cx="6166913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A556ADF-8694-4E06-81B3-BA6EE2519A33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สาเหตุการตาย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F8D845-76A7-4961-8D67-90750E769069}"/>
              </a:ext>
            </a:extLst>
          </p:cNvPr>
          <p:cNvGraphicFramePr/>
          <p:nvPr>
            <p:extLst/>
          </p:nvPr>
        </p:nvGraphicFramePr>
        <p:xfrm>
          <a:off x="2260134" y="1245762"/>
          <a:ext cx="7882671" cy="513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692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843484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843483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64134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2523" y="5249821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E8EEFD4-7935-498A-98C3-10D05049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59" y="1402808"/>
            <a:ext cx="4487319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3519986" cy="745218"/>
          </a:xfrm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ตัวอย่างสถานะสุขภาพ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94690" y="1452381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อัตราส่วนการตายของมารดา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2" y="4174340"/>
          <a:ext cx="11015000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51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2110151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1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2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รายการ 3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45.64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26.7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23.17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0.0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44.21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26.11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334031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 60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95" y="2804670"/>
            <a:ext cx="1282104" cy="12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D355B1-37A0-44F2-BA0A-FD6447AF71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2577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5" y="1318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93670" y="1454258"/>
            <a:ext cx="65341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1 ร้อยละ 90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ได้รับการคัดกรองพัฒนาการ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2 ร้อยละ 20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ที่ได้รับการคัดกรองพัฒนาการ พบสงสัยล่าช้า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3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ร้อยละ 90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ที่มีพัฒนาการสงสัยล่าช้าได้รับการติดตาม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4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ร้อยละ 60 ของเด็กพัฒนาการล่าช้าได้รับการกระตุ้นพัฒนาการด้วย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TEDA4I</a:t>
            </a:r>
            <a:endParaRPr lang="th-T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0" y="2942440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41270" y="1035158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70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7613"/>
              </p:ext>
            </p:extLst>
          </p:nvPr>
        </p:nvGraphicFramePr>
        <p:xfrm>
          <a:off x="615012" y="3853530"/>
          <a:ext cx="109800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จังหวัดมีแผนในการขับเคลื่อนและประเมิน(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Re-accreditation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6366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59291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129630"/>
          <a:ext cx="11195988" cy="31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11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2. แจ้งเป้าหมายและแนวทางการดำเนินงานโครงการ 3 ล้าน 3 ปีฯ แก่ผู้รับผิดชอบงานสุขภาพภาคประชาชนระดับ สสอ.และรพช.ทุกแห่ง 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3.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ประชุมชมรม อสม.จังหวัดชุมพร และขอความร่วมมือให้ชมรม อสม.ทุกระดับเร่งรัดให้ อสม.ชวนคนเลิกบุหรี่</a:t>
                      </a:r>
                    </a:p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4.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ติดตาม ผลการดำเนินงานระดับและอำเภอ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B81D43-A6D8-4AF1-A2EA-DA0055A4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79" y="1366383"/>
            <a:ext cx="764123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1" y="236900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6121"/>
              </p:ext>
            </p:extLst>
          </p:nvPr>
        </p:nvGraphicFramePr>
        <p:xfrm>
          <a:off x="615012" y="3682907"/>
          <a:ext cx="11195988" cy="11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53470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กําหนดประเด็น ≥ 2 ประเด็น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91207" y="1484249"/>
            <a:ext cx="733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ร้อยละของอําเภอผ่านเกณฑ์การประเมินการพัฒนาคุณภาพชีวิตที่มีคุณภาพ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1800" y="2202260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เป้าหมาย: พชอ. ที่มีคุณภาพ สามารถพัฒนาคุณภาพชีวิต ของประชาชนได้อย่างเป็นรูปธรรม (ผ่านเกณฑ์ร้อยละ 60)</a:t>
            </a:r>
          </a:p>
        </p:txBody>
      </p:sp>
    </p:spTree>
    <p:extLst>
      <p:ext uri="{BB962C8B-B14F-4D97-AF65-F5344CB8AC3E}">
        <p14:creationId xmlns:p14="http://schemas.microsoft.com/office/powerpoint/2010/main" val="36747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800AEB-BA5D-4399-91FF-C2A21BF2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8383617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5" y="2079318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805" y="3396019"/>
          <a:ext cx="11195988" cy="169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74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420245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95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1053309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ชี้แจงทบทวนนโยบาย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PCC</a:t>
                      </a: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 ต้นแบบระดับเขต 12 แห่ง ประเมินตนเอง (3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S)</a:t>
                      </a:r>
                      <a:endParaRPr lang="en-US" sz="28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14249" y="1426487"/>
            <a:ext cx="7926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ร้อยละของคลินิกหมอครอบครัวที่เปิดดำเนินการในพื้นที่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Primary Care Cluster)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82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04B394-6D0D-4239-A491-C62FE049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0010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2" y="2219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99454"/>
              </p:ext>
            </p:extLst>
          </p:nvPr>
        </p:nvGraphicFramePr>
        <p:xfrm>
          <a:off x="734281" y="3528341"/>
          <a:ext cx="111959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ชี้แจงนโยบาย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7535" y="1426487"/>
            <a:ext cx="6437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 รพ.สต.ที่ผ่านเกณฑ์การพัฒนาคุณภาพ รพ.สต.ติดดาว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4885" y="2136979"/>
            <a:ext cx="633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ระดับ 3 ดาว ร้อยละ 100 และระดับ 5 ดาว ร้อยละ 60 (สะสม)</a:t>
            </a:r>
          </a:p>
        </p:txBody>
      </p:sp>
    </p:spTree>
    <p:extLst>
      <p:ext uri="{BB962C8B-B14F-4D97-AF65-F5344CB8AC3E}">
        <p14:creationId xmlns:p14="http://schemas.microsoft.com/office/powerpoint/2010/main" val="348332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F256248-88E3-436F-88C3-8CAFF85C98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38BF650-73F3-40F3-B7B1-AF32E28A863F}"/>
              </a:ext>
            </a:extLst>
          </p:cNvPr>
          <p:cNvPicPr/>
          <p:nvPr/>
        </p:nvPicPr>
        <p:blipFill>
          <a:blip r:embed="rId2"/>
          <a:srcRect l="51264" t="16667" b="21795"/>
          <a:stretch>
            <a:fillRect/>
          </a:stretch>
        </p:blipFill>
        <p:spPr bwMode="auto">
          <a:xfrm>
            <a:off x="1597994" y="1445083"/>
            <a:ext cx="4158702" cy="432074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84843C8-6B5F-404B-BBBC-A20BB364675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A1FB3FC-B8C1-449A-827F-E55126C29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36" y="1281966"/>
            <a:ext cx="4429662" cy="1184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E329C-0A9C-4B83-9B59-52A0BA6F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94" y="1273662"/>
            <a:ext cx="4158702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2736" y="2527466"/>
            <a:ext cx="4429662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2076587" y="1329973"/>
            <a:ext cx="3201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อายุคาดเฉลี่ยเมื่อแรกเกิด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60607" y="2155371"/>
          <a:ext cx="5143536" cy="43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DC2327-7975-4D5C-9EAE-07977922171F}"/>
              </a:ext>
            </a:extLst>
          </p:cNvPr>
          <p:cNvSpPr txBox="1"/>
          <p:nvPr/>
        </p:nvSpPr>
        <p:spPr>
          <a:xfrm>
            <a:off x="7561491" y="1273896"/>
            <a:ext cx="2472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จังหวัดชุมพร </a:t>
            </a:r>
            <a:endParaRPr lang="en-US" sz="3600" b="1" dirty="0">
              <a:solidFill>
                <a:schemeClr val="bg1"/>
              </a:solidFill>
              <a:effectLst>
                <a:glow rad="1016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  <a:p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 2560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/>
          </p:nvPr>
        </p:nvGraphicFramePr>
        <p:xfrm>
          <a:off x="1728716" y="1610437"/>
          <a:ext cx="8577618" cy="483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7523A5D1-0AE2-4F0D-A2AF-EDE11E598258}"/>
              </a:ext>
            </a:extLst>
          </p:cNvPr>
          <p:cNvGraphicFramePr/>
          <p:nvPr>
            <p:extLst/>
          </p:nvPr>
        </p:nvGraphicFramePr>
        <p:xfrm>
          <a:off x="2049781" y="1929790"/>
          <a:ext cx="4126231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DC57981-71C2-44AA-8BC9-069D500034B6}"/>
              </a:ext>
            </a:extLst>
          </p:cNvPr>
          <p:cNvSpPr txBox="1">
            <a:spLocks/>
          </p:cNvSpPr>
          <p:nvPr/>
        </p:nvSpPr>
        <p:spPr>
          <a:xfrm>
            <a:off x="2049781" y="1213958"/>
            <a:ext cx="4114799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5B2C0FAF-E195-474E-8A84-EE1A54927771}"/>
              </a:ext>
            </a:extLst>
          </p:cNvPr>
          <p:cNvGraphicFramePr/>
          <p:nvPr>
            <p:extLst/>
          </p:nvPr>
        </p:nvGraphicFramePr>
        <p:xfrm>
          <a:off x="6347463" y="1914550"/>
          <a:ext cx="4254276" cy="454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EC83663-1403-4A45-9EAF-015FA1CFB1B1}"/>
              </a:ext>
            </a:extLst>
          </p:cNvPr>
          <p:cNvSpPr txBox="1">
            <a:spLocks/>
          </p:cNvSpPr>
          <p:nvPr/>
        </p:nvSpPr>
        <p:spPr>
          <a:xfrm>
            <a:off x="6347463" y="1213958"/>
            <a:ext cx="4254276" cy="57912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54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สาเหตุการป่วยของผู้ป่วยนอก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/>
          </p:nvPr>
        </p:nvGraphicFramePr>
        <p:xfrm>
          <a:off x="2236872" y="1251285"/>
          <a:ext cx="7594997" cy="5306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สาเหตุการป่วยของผู้ป่วยใน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id="{D7F5733D-874C-4C71-BD27-7293372F8ABF}"/>
              </a:ext>
            </a:extLst>
          </p:cNvPr>
          <p:cNvGraphicFramePr/>
          <p:nvPr>
            <p:extLst/>
          </p:nvPr>
        </p:nvGraphicFramePr>
        <p:xfrm>
          <a:off x="2651960" y="1191127"/>
          <a:ext cx="7047498" cy="482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333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1830</Words>
  <Application>Microsoft Office PowerPoint</Application>
  <PresentationFormat>Widescreen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Angsana New</vt:lpstr>
      <vt:lpstr>Arial</vt:lpstr>
      <vt:lpstr>Calibri</vt:lpstr>
      <vt:lpstr>Calibri Light</vt:lpstr>
      <vt:lpstr>CordiaUPC</vt:lpstr>
      <vt:lpstr>FreesiaUPC</vt:lpstr>
      <vt:lpstr>Tahoma</vt:lpstr>
      <vt:lpstr>TH Niramit AS</vt:lpstr>
      <vt:lpstr>TH SarabunPSK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สถานะสุขภาพ</vt:lpstr>
      <vt:lpstr>สถิติชีพ จังหวัดชุมพร ปี 2557-2561</vt:lpstr>
      <vt:lpstr>สถิติชีพ จังหวัดชุมพร ปี 2557-2561</vt:lpstr>
      <vt:lpstr>สาเหตุการป่วยของผู้ป่วยนอก</vt:lpstr>
      <vt:lpstr>สาเหตุการป่วยของผู้ป่วยใน</vt:lpstr>
      <vt:lpstr>สาเหตุการตาย</vt:lpstr>
      <vt:lpstr>สถานการณ์โรคเฝ้าระวังทางระบาดวิทยา จังหวัดชุมพร ประจำปี 2561</vt:lpstr>
      <vt:lpstr> ตัวอย่างสถานะสุขภาพ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PRIMARY CARE</vt:lpstr>
      <vt:lpstr>PRIMARY CARE</vt:lpstr>
      <vt:lpstr>PRIMARY 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3</cp:revision>
  <dcterms:created xsi:type="dcterms:W3CDTF">2019-02-26T07:09:19Z</dcterms:created>
  <dcterms:modified xsi:type="dcterms:W3CDTF">2019-02-26T07:27:42Z</dcterms:modified>
</cp:coreProperties>
</file>