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8"/>
  </p:notesMasterIdLst>
  <p:sldIdLst>
    <p:sldId id="304" r:id="rId2"/>
    <p:sldId id="268" r:id="rId3"/>
    <p:sldId id="305" r:id="rId4"/>
    <p:sldId id="447" r:id="rId5"/>
    <p:sldId id="411" r:id="rId6"/>
    <p:sldId id="412" r:id="rId7"/>
    <p:sldId id="366" r:id="rId8"/>
    <p:sldId id="292" r:id="rId9"/>
    <p:sldId id="293" r:id="rId10"/>
    <p:sldId id="448" r:id="rId11"/>
    <p:sldId id="449" r:id="rId12"/>
    <p:sldId id="450" r:id="rId13"/>
    <p:sldId id="451" r:id="rId14"/>
    <p:sldId id="452" r:id="rId15"/>
    <p:sldId id="453" r:id="rId16"/>
    <p:sldId id="45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00FF"/>
    <a:srgbClr val="FF00FF"/>
    <a:srgbClr val="33CC33"/>
    <a:srgbClr val="FFCCCC"/>
    <a:srgbClr val="003399"/>
    <a:srgbClr val="E9D017"/>
    <a:srgbClr val="FF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สไตล์สีอ่อน 2 - เน้น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สไตล์สีอ่อน 1 - เน้น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สไตล์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สไตล์สีอ่อน 1 - เน้น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สไตล์สีอ่อน 1 - เน้น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สไตล์สีอ่อน 1 - เน้น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สไตล์สีอ่อน 1 - เน้น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016D-4A96-449C-8DCC-FC68947ED6C7}" type="doc">
      <dgm:prSet loTypeId="urn:microsoft.com/office/officeart/2005/8/layout/pyramid1" loCatId="pyramid" qsTypeId="urn:microsoft.com/office/officeart/2005/8/quickstyle/3d2" qsCatId="3D" csTypeId="urn:microsoft.com/office/officeart/2005/8/colors/colorful4" csCatId="colorful" phldr="1"/>
      <dgm:spPr/>
    </dgm:pt>
    <dgm:pt modelId="{1C575DEF-D4E6-404F-8B14-F6C70EF5B7CD}">
      <dgm:prSet phldrT="[ข้อความ]" custT="1"/>
      <dgm:spPr>
        <a:solidFill>
          <a:srgbClr val="FF0000"/>
        </a:solidFill>
      </dgm:spPr>
      <dgm:t>
        <a:bodyPr/>
        <a:lstStyle/>
        <a:p>
          <a:endParaRPr lang="en-US" sz="2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3° Care</a:t>
          </a:r>
          <a:endParaRPr lang="th-TH" sz="2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68FFBE0-F4EE-413C-A44D-0717B653E24C}" type="parTrans" cxnId="{B2397AD7-AB3E-47AA-AADF-15487099D1AF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B1A1024-1EA4-471E-A35B-A9894C6143A5}" type="sibTrans" cxnId="{B2397AD7-AB3E-47AA-AADF-15487099D1AF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129E255-3EA1-457A-9AE6-983261B32FBD}">
      <dgm:prSet phldrT="[ข้อความ]"/>
      <dgm:spPr>
        <a:solidFill>
          <a:srgbClr val="F5E40B"/>
        </a:solidFill>
      </dgm:spPr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2° Care</a:t>
          </a:r>
          <a:endParaRPr lang="th-TH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FCD1C14-EB69-4BF0-AB18-A737BAC196DD}" type="parTrans" cxnId="{2F650F8A-C4E2-4E4A-BB56-E12CDBF41933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44835F2-0573-4840-A264-515EC8D3E06F}" type="sibTrans" cxnId="{2F650F8A-C4E2-4E4A-BB56-E12CDBF41933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D6EC561-6E60-429B-9935-ABDA65694E09}">
      <dgm:prSet phldrT="[ข้อความ]"/>
      <dgm:spPr>
        <a:solidFill>
          <a:srgbClr val="00B050"/>
        </a:solidFill>
      </dgm:spPr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1° Care</a:t>
          </a:r>
          <a:endParaRPr lang="th-TH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4DE2984-716A-4E41-AA99-7F164C38D7E3}" type="parTrans" cxnId="{23AC2DDF-FF96-49EA-94B7-02F97BC2A52D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1CD51A3-0DE2-40C9-8150-DEEB41665F4E}" type="sibTrans" cxnId="{23AC2DDF-FF96-49EA-94B7-02F97BC2A52D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ED30C55-B717-4BAF-AB36-4CD31D5F5B7B}" type="pres">
      <dgm:prSet presAssocID="{395D016D-4A96-449C-8DCC-FC68947ED6C7}" presName="Name0" presStyleCnt="0">
        <dgm:presLayoutVars>
          <dgm:dir/>
          <dgm:animLvl val="lvl"/>
          <dgm:resizeHandles val="exact"/>
        </dgm:presLayoutVars>
      </dgm:prSet>
      <dgm:spPr/>
    </dgm:pt>
    <dgm:pt modelId="{AA4C1440-DE83-4F98-B0EA-190532759C4E}" type="pres">
      <dgm:prSet presAssocID="{1C575DEF-D4E6-404F-8B14-F6C70EF5B7CD}" presName="Name8" presStyleCnt="0"/>
      <dgm:spPr/>
    </dgm:pt>
    <dgm:pt modelId="{90EBD1B0-DB60-4A35-9B4C-37B46621E88B}" type="pres">
      <dgm:prSet presAssocID="{1C575DEF-D4E6-404F-8B14-F6C70EF5B7CD}" presName="level" presStyleLbl="node1" presStyleIdx="0" presStyleCnt="3">
        <dgm:presLayoutVars>
          <dgm:chMax val="1"/>
          <dgm:bulletEnabled val="1"/>
        </dgm:presLayoutVars>
      </dgm:prSet>
      <dgm:spPr/>
    </dgm:pt>
    <dgm:pt modelId="{AE89EAC0-3B31-483D-BC4F-525E35A39C68}" type="pres">
      <dgm:prSet presAssocID="{1C575DEF-D4E6-404F-8B14-F6C70EF5B7C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DAF404-2282-4882-AEC6-1B3676743014}" type="pres">
      <dgm:prSet presAssocID="{3129E255-3EA1-457A-9AE6-983261B32FBD}" presName="Name8" presStyleCnt="0"/>
      <dgm:spPr/>
    </dgm:pt>
    <dgm:pt modelId="{6586A257-5D7C-414E-B890-EB4DE33A1256}" type="pres">
      <dgm:prSet presAssocID="{3129E255-3EA1-457A-9AE6-983261B32FBD}" presName="level" presStyleLbl="node1" presStyleIdx="1" presStyleCnt="3">
        <dgm:presLayoutVars>
          <dgm:chMax val="1"/>
          <dgm:bulletEnabled val="1"/>
        </dgm:presLayoutVars>
      </dgm:prSet>
      <dgm:spPr/>
    </dgm:pt>
    <dgm:pt modelId="{279F4BAD-D996-4C78-8B09-64435BEB89E7}" type="pres">
      <dgm:prSet presAssocID="{3129E255-3EA1-457A-9AE6-983261B32F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B8C7C3-AE95-49F5-A065-82BE4942679B}" type="pres">
      <dgm:prSet presAssocID="{DD6EC561-6E60-429B-9935-ABDA65694E09}" presName="Name8" presStyleCnt="0"/>
      <dgm:spPr/>
    </dgm:pt>
    <dgm:pt modelId="{1E71374C-A9F1-456F-9A79-FE7614DB2A56}" type="pres">
      <dgm:prSet presAssocID="{DD6EC561-6E60-429B-9935-ABDA65694E09}" presName="level" presStyleLbl="node1" presStyleIdx="2" presStyleCnt="3">
        <dgm:presLayoutVars>
          <dgm:chMax val="1"/>
          <dgm:bulletEnabled val="1"/>
        </dgm:presLayoutVars>
      </dgm:prSet>
      <dgm:spPr/>
    </dgm:pt>
    <dgm:pt modelId="{9F1E7EBD-4761-48E3-B789-D3B80DB41009}" type="pres">
      <dgm:prSet presAssocID="{DD6EC561-6E60-429B-9935-ABDA65694E0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95B560B-FC4F-412C-9502-5B9D1E30CC64}" type="presOf" srcId="{395D016D-4A96-449C-8DCC-FC68947ED6C7}" destId="{3ED30C55-B717-4BAF-AB36-4CD31D5F5B7B}" srcOrd="0" destOrd="0" presId="urn:microsoft.com/office/officeart/2005/8/layout/pyramid1"/>
    <dgm:cxn modelId="{2F36880B-9A35-4B68-A6C2-E3E76FE4E502}" type="presOf" srcId="{DD6EC561-6E60-429B-9935-ABDA65694E09}" destId="{9F1E7EBD-4761-48E3-B789-D3B80DB41009}" srcOrd="1" destOrd="0" presId="urn:microsoft.com/office/officeart/2005/8/layout/pyramid1"/>
    <dgm:cxn modelId="{00C94040-1DCB-4306-AAD6-0287FEB2652D}" type="presOf" srcId="{1C575DEF-D4E6-404F-8B14-F6C70EF5B7CD}" destId="{AE89EAC0-3B31-483D-BC4F-525E35A39C68}" srcOrd="1" destOrd="0" presId="urn:microsoft.com/office/officeart/2005/8/layout/pyramid1"/>
    <dgm:cxn modelId="{4A78EC62-BC00-44F6-944B-2C0DB2360CD7}" type="presOf" srcId="{1C575DEF-D4E6-404F-8B14-F6C70EF5B7CD}" destId="{90EBD1B0-DB60-4A35-9B4C-37B46621E88B}" srcOrd="0" destOrd="0" presId="urn:microsoft.com/office/officeart/2005/8/layout/pyramid1"/>
    <dgm:cxn modelId="{FE7E9C73-0F4A-4117-B695-8C2164ED3EEF}" type="presOf" srcId="{3129E255-3EA1-457A-9AE6-983261B32FBD}" destId="{6586A257-5D7C-414E-B890-EB4DE33A1256}" srcOrd="0" destOrd="0" presId="urn:microsoft.com/office/officeart/2005/8/layout/pyramid1"/>
    <dgm:cxn modelId="{2F650F8A-C4E2-4E4A-BB56-E12CDBF41933}" srcId="{395D016D-4A96-449C-8DCC-FC68947ED6C7}" destId="{3129E255-3EA1-457A-9AE6-983261B32FBD}" srcOrd="1" destOrd="0" parTransId="{EFCD1C14-EB69-4BF0-AB18-A737BAC196DD}" sibTransId="{F44835F2-0573-4840-A264-515EC8D3E06F}"/>
    <dgm:cxn modelId="{FF246DB8-AEE9-4832-AC88-8E874B2870F1}" type="presOf" srcId="{DD6EC561-6E60-429B-9935-ABDA65694E09}" destId="{1E71374C-A9F1-456F-9A79-FE7614DB2A56}" srcOrd="0" destOrd="0" presId="urn:microsoft.com/office/officeart/2005/8/layout/pyramid1"/>
    <dgm:cxn modelId="{079D1FC7-5E80-4677-9FB4-EF75CDCD738B}" type="presOf" srcId="{3129E255-3EA1-457A-9AE6-983261B32FBD}" destId="{279F4BAD-D996-4C78-8B09-64435BEB89E7}" srcOrd="1" destOrd="0" presId="urn:microsoft.com/office/officeart/2005/8/layout/pyramid1"/>
    <dgm:cxn modelId="{B2397AD7-AB3E-47AA-AADF-15487099D1AF}" srcId="{395D016D-4A96-449C-8DCC-FC68947ED6C7}" destId="{1C575DEF-D4E6-404F-8B14-F6C70EF5B7CD}" srcOrd="0" destOrd="0" parTransId="{168FFBE0-F4EE-413C-A44D-0717B653E24C}" sibTransId="{1B1A1024-1EA4-471E-A35B-A9894C6143A5}"/>
    <dgm:cxn modelId="{23AC2DDF-FF96-49EA-94B7-02F97BC2A52D}" srcId="{395D016D-4A96-449C-8DCC-FC68947ED6C7}" destId="{DD6EC561-6E60-429B-9935-ABDA65694E09}" srcOrd="2" destOrd="0" parTransId="{74DE2984-716A-4E41-AA99-7F164C38D7E3}" sibTransId="{71CD51A3-0DE2-40C9-8150-DEEB41665F4E}"/>
    <dgm:cxn modelId="{5124A725-A31C-40C8-AEA3-CFD03648F501}" type="presParOf" srcId="{3ED30C55-B717-4BAF-AB36-4CD31D5F5B7B}" destId="{AA4C1440-DE83-4F98-B0EA-190532759C4E}" srcOrd="0" destOrd="0" presId="urn:microsoft.com/office/officeart/2005/8/layout/pyramid1"/>
    <dgm:cxn modelId="{7BCE8C93-6726-4436-93B2-C712272FC515}" type="presParOf" srcId="{AA4C1440-DE83-4F98-B0EA-190532759C4E}" destId="{90EBD1B0-DB60-4A35-9B4C-37B46621E88B}" srcOrd="0" destOrd="0" presId="urn:microsoft.com/office/officeart/2005/8/layout/pyramid1"/>
    <dgm:cxn modelId="{ABE678EE-230E-41D9-9E34-B1B3165BFD26}" type="presParOf" srcId="{AA4C1440-DE83-4F98-B0EA-190532759C4E}" destId="{AE89EAC0-3B31-483D-BC4F-525E35A39C68}" srcOrd="1" destOrd="0" presId="urn:microsoft.com/office/officeart/2005/8/layout/pyramid1"/>
    <dgm:cxn modelId="{3BA505BC-7799-4A81-8285-2329A8A5B0A6}" type="presParOf" srcId="{3ED30C55-B717-4BAF-AB36-4CD31D5F5B7B}" destId="{B3DAF404-2282-4882-AEC6-1B3676743014}" srcOrd="1" destOrd="0" presId="urn:microsoft.com/office/officeart/2005/8/layout/pyramid1"/>
    <dgm:cxn modelId="{D89D8ECB-7CA2-4FE6-BE45-6103BCA1B7AD}" type="presParOf" srcId="{B3DAF404-2282-4882-AEC6-1B3676743014}" destId="{6586A257-5D7C-414E-B890-EB4DE33A1256}" srcOrd="0" destOrd="0" presId="urn:microsoft.com/office/officeart/2005/8/layout/pyramid1"/>
    <dgm:cxn modelId="{CEB340F1-40F1-4C95-8191-DC64EE9FF40E}" type="presParOf" srcId="{B3DAF404-2282-4882-AEC6-1B3676743014}" destId="{279F4BAD-D996-4C78-8B09-64435BEB89E7}" srcOrd="1" destOrd="0" presId="urn:microsoft.com/office/officeart/2005/8/layout/pyramid1"/>
    <dgm:cxn modelId="{C0C7B6FF-7F01-4533-84C6-7E697DAAED4B}" type="presParOf" srcId="{3ED30C55-B717-4BAF-AB36-4CD31D5F5B7B}" destId="{89B8C7C3-AE95-49F5-A065-82BE4942679B}" srcOrd="2" destOrd="0" presId="urn:microsoft.com/office/officeart/2005/8/layout/pyramid1"/>
    <dgm:cxn modelId="{BFFE5DFA-3F57-439F-AD1D-38D981C1B853}" type="presParOf" srcId="{89B8C7C3-AE95-49F5-A065-82BE4942679B}" destId="{1E71374C-A9F1-456F-9A79-FE7614DB2A56}" srcOrd="0" destOrd="0" presId="urn:microsoft.com/office/officeart/2005/8/layout/pyramid1"/>
    <dgm:cxn modelId="{A2086EE3-9361-4FD9-B032-32197CFB0EB0}" type="presParOf" srcId="{89B8C7C3-AE95-49F5-A065-82BE4942679B}" destId="{9F1E7EBD-4761-48E3-B789-D3B80DB4100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4D0766-95A0-484B-B482-801CC2BA376D}" type="doc">
      <dgm:prSet loTypeId="urn:microsoft.com/office/officeart/2005/8/layout/pyramid3" loCatId="pyramid" qsTypeId="urn:microsoft.com/office/officeart/2005/8/quickstyle/3d2" qsCatId="3D" csTypeId="urn:microsoft.com/office/officeart/2005/8/colors/colorful4" csCatId="colorful" phldr="1"/>
      <dgm:spPr/>
    </dgm:pt>
    <dgm:pt modelId="{820DE989-8959-40CB-BBC5-220EB94E7238}">
      <dgm:prSet phldrT="[ข้อความ]"/>
      <dgm:spPr>
        <a:solidFill>
          <a:srgbClr val="FF0000"/>
        </a:solidFill>
      </dgm:spPr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3° Care</a:t>
          </a:r>
          <a:endParaRPr lang="th-TH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BB1F871-0C99-445A-AB89-E1B72C0FCB1C}" type="parTrans" cxnId="{226B863B-EB67-4F0E-82EB-F0C788E2FF50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5EC34F8-991F-4E0F-823F-6832E0060D9C}" type="sibTrans" cxnId="{226B863B-EB67-4F0E-82EB-F0C788E2FF50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8C46C06-ECD0-4F03-AC67-EA9FBF2C5A95}">
      <dgm:prSet phldrT="[ข้อความ]"/>
      <dgm:spPr>
        <a:solidFill>
          <a:srgbClr val="F5E40B"/>
        </a:solidFill>
      </dgm:spPr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2° Care</a:t>
          </a:r>
          <a:endParaRPr lang="th-TH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D5FFC29-7034-4822-8174-8748D07D4560}" type="parTrans" cxnId="{01EDB4C5-26C7-43B1-9233-BF5FAED836A7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170ED41-71C6-46CA-8061-809D1814400E}" type="sibTrans" cxnId="{01EDB4C5-26C7-43B1-9233-BF5FAED836A7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0C1D8FF-6EDF-469B-8D14-FB8B83F291AD}">
      <dgm:prSet phldrT="[ข้อความ]" custT="1"/>
      <dgm:spPr>
        <a:solidFill>
          <a:srgbClr val="00B050"/>
        </a:solidFill>
      </dgm:spPr>
      <dgm:t>
        <a:bodyPr/>
        <a:lstStyle/>
        <a:p>
          <a:endParaRPr lang="th-TH" sz="2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82E65EB-F31A-4A1F-965C-5F30DAD4ADE8}" type="parTrans" cxnId="{1D646A6D-E95B-4CDC-A59A-AFD3F633F395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EF7B969-6224-4257-A4E0-5CFB6759955E}" type="sibTrans" cxnId="{1D646A6D-E95B-4CDC-A59A-AFD3F633F395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713C8E3-749B-448C-BAD5-C0E387666484}" type="pres">
      <dgm:prSet presAssocID="{A14D0766-95A0-484B-B482-801CC2BA376D}" presName="Name0" presStyleCnt="0">
        <dgm:presLayoutVars>
          <dgm:dir/>
          <dgm:animLvl val="lvl"/>
          <dgm:resizeHandles val="exact"/>
        </dgm:presLayoutVars>
      </dgm:prSet>
      <dgm:spPr/>
    </dgm:pt>
    <dgm:pt modelId="{0F7F8E3D-1099-46E7-AB95-ED7249D5E5B9}" type="pres">
      <dgm:prSet presAssocID="{820DE989-8959-40CB-BBC5-220EB94E7238}" presName="Name8" presStyleCnt="0"/>
      <dgm:spPr/>
    </dgm:pt>
    <dgm:pt modelId="{9FC7CCE5-7589-41DB-9A5F-1B7200A50CBF}" type="pres">
      <dgm:prSet presAssocID="{820DE989-8959-40CB-BBC5-220EB94E7238}" presName="level" presStyleLbl="node1" presStyleIdx="0" presStyleCnt="3" custLinFactNeighborX="67500" custLinFactNeighborY="-8147">
        <dgm:presLayoutVars>
          <dgm:chMax val="1"/>
          <dgm:bulletEnabled val="1"/>
        </dgm:presLayoutVars>
      </dgm:prSet>
      <dgm:spPr/>
    </dgm:pt>
    <dgm:pt modelId="{03CE8F4A-C6CE-43D2-919F-C7947E902F52}" type="pres">
      <dgm:prSet presAssocID="{820DE989-8959-40CB-BBC5-220EB94E723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AF8804-0E27-4161-A849-0FB7929E81AD}" type="pres">
      <dgm:prSet presAssocID="{D8C46C06-ECD0-4F03-AC67-EA9FBF2C5A95}" presName="Name8" presStyleCnt="0"/>
      <dgm:spPr/>
    </dgm:pt>
    <dgm:pt modelId="{29B18055-D3C2-4735-BD0D-09B717634952}" type="pres">
      <dgm:prSet presAssocID="{D8C46C06-ECD0-4F03-AC67-EA9FBF2C5A95}" presName="level" presStyleLbl="node1" presStyleIdx="1" presStyleCnt="3">
        <dgm:presLayoutVars>
          <dgm:chMax val="1"/>
          <dgm:bulletEnabled val="1"/>
        </dgm:presLayoutVars>
      </dgm:prSet>
      <dgm:spPr/>
    </dgm:pt>
    <dgm:pt modelId="{48ED20A2-80CF-4626-95D0-CBD9F2D0E618}" type="pres">
      <dgm:prSet presAssocID="{D8C46C06-ECD0-4F03-AC67-EA9FBF2C5A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1CA894-51D7-4CB0-91A5-8037AAC23C5E}" type="pres">
      <dgm:prSet presAssocID="{50C1D8FF-6EDF-469B-8D14-FB8B83F291AD}" presName="Name8" presStyleCnt="0"/>
      <dgm:spPr/>
    </dgm:pt>
    <dgm:pt modelId="{803C13E1-2E20-4207-92A7-A357A1E7FBC4}" type="pres">
      <dgm:prSet presAssocID="{50C1D8FF-6EDF-469B-8D14-FB8B83F291AD}" presName="level" presStyleLbl="node1" presStyleIdx="2" presStyleCnt="3">
        <dgm:presLayoutVars>
          <dgm:chMax val="1"/>
          <dgm:bulletEnabled val="1"/>
        </dgm:presLayoutVars>
      </dgm:prSet>
      <dgm:spPr/>
    </dgm:pt>
    <dgm:pt modelId="{3560D2E0-AD25-4295-B270-A1483F7259F9}" type="pres">
      <dgm:prSet presAssocID="{50C1D8FF-6EDF-469B-8D14-FB8B83F291A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30C0B15-0491-46D7-8511-CFDF7F3A4138}" type="presOf" srcId="{D8C46C06-ECD0-4F03-AC67-EA9FBF2C5A95}" destId="{29B18055-D3C2-4735-BD0D-09B717634952}" srcOrd="0" destOrd="0" presId="urn:microsoft.com/office/officeart/2005/8/layout/pyramid3"/>
    <dgm:cxn modelId="{AA1EBF32-F535-409E-A6D7-52B90F8BADB0}" type="presOf" srcId="{D8C46C06-ECD0-4F03-AC67-EA9FBF2C5A95}" destId="{48ED20A2-80CF-4626-95D0-CBD9F2D0E618}" srcOrd="1" destOrd="0" presId="urn:microsoft.com/office/officeart/2005/8/layout/pyramid3"/>
    <dgm:cxn modelId="{226B863B-EB67-4F0E-82EB-F0C788E2FF50}" srcId="{A14D0766-95A0-484B-B482-801CC2BA376D}" destId="{820DE989-8959-40CB-BBC5-220EB94E7238}" srcOrd="0" destOrd="0" parTransId="{2BB1F871-0C99-445A-AB89-E1B72C0FCB1C}" sibTransId="{75EC34F8-991F-4E0F-823F-6832E0060D9C}"/>
    <dgm:cxn modelId="{7C1B2743-E150-4B04-8F9D-AFFA7582D2D8}" type="presOf" srcId="{820DE989-8959-40CB-BBC5-220EB94E7238}" destId="{03CE8F4A-C6CE-43D2-919F-C7947E902F52}" srcOrd="1" destOrd="0" presId="urn:microsoft.com/office/officeart/2005/8/layout/pyramid3"/>
    <dgm:cxn modelId="{09DB5669-073F-4FC0-9139-5295C2B65F20}" type="presOf" srcId="{A14D0766-95A0-484B-B482-801CC2BA376D}" destId="{5713C8E3-749B-448C-BAD5-C0E387666484}" srcOrd="0" destOrd="0" presId="urn:microsoft.com/office/officeart/2005/8/layout/pyramid3"/>
    <dgm:cxn modelId="{1D646A6D-E95B-4CDC-A59A-AFD3F633F395}" srcId="{A14D0766-95A0-484B-B482-801CC2BA376D}" destId="{50C1D8FF-6EDF-469B-8D14-FB8B83F291AD}" srcOrd="2" destOrd="0" parTransId="{C82E65EB-F31A-4A1F-965C-5F30DAD4ADE8}" sibTransId="{1EF7B969-6224-4257-A4E0-5CFB6759955E}"/>
    <dgm:cxn modelId="{6BF13F51-E331-4E2E-8F7E-B22391407ED4}" type="presOf" srcId="{50C1D8FF-6EDF-469B-8D14-FB8B83F291AD}" destId="{3560D2E0-AD25-4295-B270-A1483F7259F9}" srcOrd="1" destOrd="0" presId="urn:microsoft.com/office/officeart/2005/8/layout/pyramid3"/>
    <dgm:cxn modelId="{1A0A1353-1905-44ED-B571-41EDD95DDD75}" type="presOf" srcId="{50C1D8FF-6EDF-469B-8D14-FB8B83F291AD}" destId="{803C13E1-2E20-4207-92A7-A357A1E7FBC4}" srcOrd="0" destOrd="0" presId="urn:microsoft.com/office/officeart/2005/8/layout/pyramid3"/>
    <dgm:cxn modelId="{3D19E0C0-1647-4C46-9DFD-0643BA693EED}" type="presOf" srcId="{820DE989-8959-40CB-BBC5-220EB94E7238}" destId="{9FC7CCE5-7589-41DB-9A5F-1B7200A50CBF}" srcOrd="0" destOrd="0" presId="urn:microsoft.com/office/officeart/2005/8/layout/pyramid3"/>
    <dgm:cxn modelId="{01EDB4C5-26C7-43B1-9233-BF5FAED836A7}" srcId="{A14D0766-95A0-484B-B482-801CC2BA376D}" destId="{D8C46C06-ECD0-4F03-AC67-EA9FBF2C5A95}" srcOrd="1" destOrd="0" parTransId="{7D5FFC29-7034-4822-8174-8748D07D4560}" sibTransId="{6170ED41-71C6-46CA-8061-809D1814400E}"/>
    <dgm:cxn modelId="{DC92D8E5-173F-4186-80D5-AEF5945CDF7A}" type="presParOf" srcId="{5713C8E3-749B-448C-BAD5-C0E387666484}" destId="{0F7F8E3D-1099-46E7-AB95-ED7249D5E5B9}" srcOrd="0" destOrd="0" presId="urn:microsoft.com/office/officeart/2005/8/layout/pyramid3"/>
    <dgm:cxn modelId="{29155DB0-41DA-405A-B08D-E0A75E6E66B3}" type="presParOf" srcId="{0F7F8E3D-1099-46E7-AB95-ED7249D5E5B9}" destId="{9FC7CCE5-7589-41DB-9A5F-1B7200A50CBF}" srcOrd="0" destOrd="0" presId="urn:microsoft.com/office/officeart/2005/8/layout/pyramid3"/>
    <dgm:cxn modelId="{12FC5DAB-6068-4940-A176-A7E3F994AB4B}" type="presParOf" srcId="{0F7F8E3D-1099-46E7-AB95-ED7249D5E5B9}" destId="{03CE8F4A-C6CE-43D2-919F-C7947E902F52}" srcOrd="1" destOrd="0" presId="urn:microsoft.com/office/officeart/2005/8/layout/pyramid3"/>
    <dgm:cxn modelId="{87911448-63A5-474B-8AFB-46E28E92AB4F}" type="presParOf" srcId="{5713C8E3-749B-448C-BAD5-C0E387666484}" destId="{1BAF8804-0E27-4161-A849-0FB7929E81AD}" srcOrd="1" destOrd="0" presId="urn:microsoft.com/office/officeart/2005/8/layout/pyramid3"/>
    <dgm:cxn modelId="{CAE7FB37-39D1-43E5-8127-AF852D9DCECD}" type="presParOf" srcId="{1BAF8804-0E27-4161-A849-0FB7929E81AD}" destId="{29B18055-D3C2-4735-BD0D-09B717634952}" srcOrd="0" destOrd="0" presId="urn:microsoft.com/office/officeart/2005/8/layout/pyramid3"/>
    <dgm:cxn modelId="{E04885F4-1B23-4BEE-A0BB-01CED3A53CE0}" type="presParOf" srcId="{1BAF8804-0E27-4161-A849-0FB7929E81AD}" destId="{48ED20A2-80CF-4626-95D0-CBD9F2D0E618}" srcOrd="1" destOrd="0" presId="urn:microsoft.com/office/officeart/2005/8/layout/pyramid3"/>
    <dgm:cxn modelId="{8A5B867B-2539-4DD3-A0D2-90EC756694BE}" type="presParOf" srcId="{5713C8E3-749B-448C-BAD5-C0E387666484}" destId="{0E1CA894-51D7-4CB0-91A5-8037AAC23C5E}" srcOrd="2" destOrd="0" presId="urn:microsoft.com/office/officeart/2005/8/layout/pyramid3"/>
    <dgm:cxn modelId="{77A587D9-0916-4D94-AFFB-1D1C87D4DA0E}" type="presParOf" srcId="{0E1CA894-51D7-4CB0-91A5-8037AAC23C5E}" destId="{803C13E1-2E20-4207-92A7-A357A1E7FBC4}" srcOrd="0" destOrd="0" presId="urn:microsoft.com/office/officeart/2005/8/layout/pyramid3"/>
    <dgm:cxn modelId="{943E15D2-CBAC-4071-9A71-4A9699D5D660}" type="presParOf" srcId="{0E1CA894-51D7-4CB0-91A5-8037AAC23C5E}" destId="{3560D2E0-AD25-4295-B270-A1483F7259F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016D-4A96-449C-8DCC-FC68947ED6C7}" type="doc">
      <dgm:prSet loTypeId="urn:microsoft.com/office/officeart/2005/8/layout/pyramid1" loCatId="pyramid" qsTypeId="urn:microsoft.com/office/officeart/2005/8/quickstyle/3d2" qsCatId="3D" csTypeId="urn:microsoft.com/office/officeart/2005/8/colors/colorful4" csCatId="colorful" phldr="1"/>
      <dgm:spPr/>
    </dgm:pt>
    <dgm:pt modelId="{1C575DEF-D4E6-404F-8B14-F6C70EF5B7CD}">
      <dgm:prSet phldrT="[ข้อความ]" custT="1"/>
      <dgm:spPr>
        <a:solidFill>
          <a:srgbClr val="FF0000"/>
        </a:solidFill>
      </dgm:spPr>
      <dgm:t>
        <a:bodyPr/>
        <a:lstStyle/>
        <a:p>
          <a:endParaRPr lang="en-US" sz="2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r>
            <a:rPr lang="en-US" sz="2400" b="1" dirty="0">
              <a:latin typeface="TH SarabunPSK" panose="020B0500040200020003" pitchFamily="34" charset="-34"/>
              <a:cs typeface="TH SarabunPSK" panose="020B0500040200020003" pitchFamily="34" charset="-34"/>
            </a:rPr>
            <a:t>3° Care</a:t>
          </a:r>
          <a:endParaRPr lang="th-TH" sz="2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68FFBE0-F4EE-413C-A44D-0717B653E24C}" type="parTrans" cxnId="{B2397AD7-AB3E-47AA-AADF-15487099D1AF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B1A1024-1EA4-471E-A35B-A9894C6143A5}" type="sibTrans" cxnId="{B2397AD7-AB3E-47AA-AADF-15487099D1AF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129E255-3EA1-457A-9AE6-983261B32FBD}">
      <dgm:prSet phldrT="[ข้อความ]"/>
      <dgm:spPr>
        <a:solidFill>
          <a:srgbClr val="F5E40B"/>
        </a:solidFill>
      </dgm:spPr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2° Care</a:t>
          </a:r>
          <a:endParaRPr lang="th-TH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EFCD1C14-EB69-4BF0-AB18-A737BAC196DD}" type="parTrans" cxnId="{2F650F8A-C4E2-4E4A-BB56-E12CDBF41933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44835F2-0573-4840-A264-515EC8D3E06F}" type="sibTrans" cxnId="{2F650F8A-C4E2-4E4A-BB56-E12CDBF41933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D6EC561-6E60-429B-9935-ABDA65694E09}">
      <dgm:prSet phldrT="[ข้อความ]"/>
      <dgm:spPr>
        <a:solidFill>
          <a:srgbClr val="00B050"/>
        </a:solidFill>
      </dgm:spPr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1° Care</a:t>
          </a:r>
          <a:endParaRPr lang="th-TH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4DE2984-716A-4E41-AA99-7F164C38D7E3}" type="parTrans" cxnId="{23AC2DDF-FF96-49EA-94B7-02F97BC2A52D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1CD51A3-0DE2-40C9-8150-DEEB41665F4E}" type="sibTrans" cxnId="{23AC2DDF-FF96-49EA-94B7-02F97BC2A52D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3ED30C55-B717-4BAF-AB36-4CD31D5F5B7B}" type="pres">
      <dgm:prSet presAssocID="{395D016D-4A96-449C-8DCC-FC68947ED6C7}" presName="Name0" presStyleCnt="0">
        <dgm:presLayoutVars>
          <dgm:dir/>
          <dgm:animLvl val="lvl"/>
          <dgm:resizeHandles val="exact"/>
        </dgm:presLayoutVars>
      </dgm:prSet>
      <dgm:spPr/>
    </dgm:pt>
    <dgm:pt modelId="{AA4C1440-DE83-4F98-B0EA-190532759C4E}" type="pres">
      <dgm:prSet presAssocID="{1C575DEF-D4E6-404F-8B14-F6C70EF5B7CD}" presName="Name8" presStyleCnt="0"/>
      <dgm:spPr/>
    </dgm:pt>
    <dgm:pt modelId="{90EBD1B0-DB60-4A35-9B4C-37B46621E88B}" type="pres">
      <dgm:prSet presAssocID="{1C575DEF-D4E6-404F-8B14-F6C70EF5B7CD}" presName="level" presStyleLbl="node1" presStyleIdx="0" presStyleCnt="3">
        <dgm:presLayoutVars>
          <dgm:chMax val="1"/>
          <dgm:bulletEnabled val="1"/>
        </dgm:presLayoutVars>
      </dgm:prSet>
      <dgm:spPr/>
    </dgm:pt>
    <dgm:pt modelId="{AE89EAC0-3B31-483D-BC4F-525E35A39C68}" type="pres">
      <dgm:prSet presAssocID="{1C575DEF-D4E6-404F-8B14-F6C70EF5B7C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3DAF404-2282-4882-AEC6-1B3676743014}" type="pres">
      <dgm:prSet presAssocID="{3129E255-3EA1-457A-9AE6-983261B32FBD}" presName="Name8" presStyleCnt="0"/>
      <dgm:spPr/>
    </dgm:pt>
    <dgm:pt modelId="{6586A257-5D7C-414E-B890-EB4DE33A1256}" type="pres">
      <dgm:prSet presAssocID="{3129E255-3EA1-457A-9AE6-983261B32FBD}" presName="level" presStyleLbl="node1" presStyleIdx="1" presStyleCnt="3">
        <dgm:presLayoutVars>
          <dgm:chMax val="1"/>
          <dgm:bulletEnabled val="1"/>
        </dgm:presLayoutVars>
      </dgm:prSet>
      <dgm:spPr/>
    </dgm:pt>
    <dgm:pt modelId="{279F4BAD-D996-4C78-8B09-64435BEB89E7}" type="pres">
      <dgm:prSet presAssocID="{3129E255-3EA1-457A-9AE6-983261B32F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9B8C7C3-AE95-49F5-A065-82BE4942679B}" type="pres">
      <dgm:prSet presAssocID="{DD6EC561-6E60-429B-9935-ABDA65694E09}" presName="Name8" presStyleCnt="0"/>
      <dgm:spPr/>
    </dgm:pt>
    <dgm:pt modelId="{1E71374C-A9F1-456F-9A79-FE7614DB2A56}" type="pres">
      <dgm:prSet presAssocID="{DD6EC561-6E60-429B-9935-ABDA65694E09}" presName="level" presStyleLbl="node1" presStyleIdx="2" presStyleCnt="3" custLinFactNeighborX="-2239" custLinFactNeighborY="38065">
        <dgm:presLayoutVars>
          <dgm:chMax val="1"/>
          <dgm:bulletEnabled val="1"/>
        </dgm:presLayoutVars>
      </dgm:prSet>
      <dgm:spPr/>
    </dgm:pt>
    <dgm:pt modelId="{9F1E7EBD-4761-48E3-B789-D3B80DB41009}" type="pres">
      <dgm:prSet presAssocID="{DD6EC561-6E60-429B-9935-ABDA65694E0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95B560B-FC4F-412C-9502-5B9D1E30CC64}" type="presOf" srcId="{395D016D-4A96-449C-8DCC-FC68947ED6C7}" destId="{3ED30C55-B717-4BAF-AB36-4CD31D5F5B7B}" srcOrd="0" destOrd="0" presId="urn:microsoft.com/office/officeart/2005/8/layout/pyramid1"/>
    <dgm:cxn modelId="{2F36880B-9A35-4B68-A6C2-E3E76FE4E502}" type="presOf" srcId="{DD6EC561-6E60-429B-9935-ABDA65694E09}" destId="{9F1E7EBD-4761-48E3-B789-D3B80DB41009}" srcOrd="1" destOrd="0" presId="urn:microsoft.com/office/officeart/2005/8/layout/pyramid1"/>
    <dgm:cxn modelId="{00C94040-1DCB-4306-AAD6-0287FEB2652D}" type="presOf" srcId="{1C575DEF-D4E6-404F-8B14-F6C70EF5B7CD}" destId="{AE89EAC0-3B31-483D-BC4F-525E35A39C68}" srcOrd="1" destOrd="0" presId="urn:microsoft.com/office/officeart/2005/8/layout/pyramid1"/>
    <dgm:cxn modelId="{4A78EC62-BC00-44F6-944B-2C0DB2360CD7}" type="presOf" srcId="{1C575DEF-D4E6-404F-8B14-F6C70EF5B7CD}" destId="{90EBD1B0-DB60-4A35-9B4C-37B46621E88B}" srcOrd="0" destOrd="0" presId="urn:microsoft.com/office/officeart/2005/8/layout/pyramid1"/>
    <dgm:cxn modelId="{FE7E9C73-0F4A-4117-B695-8C2164ED3EEF}" type="presOf" srcId="{3129E255-3EA1-457A-9AE6-983261B32FBD}" destId="{6586A257-5D7C-414E-B890-EB4DE33A1256}" srcOrd="0" destOrd="0" presId="urn:microsoft.com/office/officeart/2005/8/layout/pyramid1"/>
    <dgm:cxn modelId="{2F650F8A-C4E2-4E4A-BB56-E12CDBF41933}" srcId="{395D016D-4A96-449C-8DCC-FC68947ED6C7}" destId="{3129E255-3EA1-457A-9AE6-983261B32FBD}" srcOrd="1" destOrd="0" parTransId="{EFCD1C14-EB69-4BF0-AB18-A737BAC196DD}" sibTransId="{F44835F2-0573-4840-A264-515EC8D3E06F}"/>
    <dgm:cxn modelId="{FF246DB8-AEE9-4832-AC88-8E874B2870F1}" type="presOf" srcId="{DD6EC561-6E60-429B-9935-ABDA65694E09}" destId="{1E71374C-A9F1-456F-9A79-FE7614DB2A56}" srcOrd="0" destOrd="0" presId="urn:microsoft.com/office/officeart/2005/8/layout/pyramid1"/>
    <dgm:cxn modelId="{079D1FC7-5E80-4677-9FB4-EF75CDCD738B}" type="presOf" srcId="{3129E255-3EA1-457A-9AE6-983261B32FBD}" destId="{279F4BAD-D996-4C78-8B09-64435BEB89E7}" srcOrd="1" destOrd="0" presId="urn:microsoft.com/office/officeart/2005/8/layout/pyramid1"/>
    <dgm:cxn modelId="{B2397AD7-AB3E-47AA-AADF-15487099D1AF}" srcId="{395D016D-4A96-449C-8DCC-FC68947ED6C7}" destId="{1C575DEF-D4E6-404F-8B14-F6C70EF5B7CD}" srcOrd="0" destOrd="0" parTransId="{168FFBE0-F4EE-413C-A44D-0717B653E24C}" sibTransId="{1B1A1024-1EA4-471E-A35B-A9894C6143A5}"/>
    <dgm:cxn modelId="{23AC2DDF-FF96-49EA-94B7-02F97BC2A52D}" srcId="{395D016D-4A96-449C-8DCC-FC68947ED6C7}" destId="{DD6EC561-6E60-429B-9935-ABDA65694E09}" srcOrd="2" destOrd="0" parTransId="{74DE2984-716A-4E41-AA99-7F164C38D7E3}" sibTransId="{71CD51A3-0DE2-40C9-8150-DEEB41665F4E}"/>
    <dgm:cxn modelId="{5124A725-A31C-40C8-AEA3-CFD03648F501}" type="presParOf" srcId="{3ED30C55-B717-4BAF-AB36-4CD31D5F5B7B}" destId="{AA4C1440-DE83-4F98-B0EA-190532759C4E}" srcOrd="0" destOrd="0" presId="urn:microsoft.com/office/officeart/2005/8/layout/pyramid1"/>
    <dgm:cxn modelId="{7BCE8C93-6726-4436-93B2-C712272FC515}" type="presParOf" srcId="{AA4C1440-DE83-4F98-B0EA-190532759C4E}" destId="{90EBD1B0-DB60-4A35-9B4C-37B46621E88B}" srcOrd="0" destOrd="0" presId="urn:microsoft.com/office/officeart/2005/8/layout/pyramid1"/>
    <dgm:cxn modelId="{ABE678EE-230E-41D9-9E34-B1B3165BFD26}" type="presParOf" srcId="{AA4C1440-DE83-4F98-B0EA-190532759C4E}" destId="{AE89EAC0-3B31-483D-BC4F-525E35A39C68}" srcOrd="1" destOrd="0" presId="urn:microsoft.com/office/officeart/2005/8/layout/pyramid1"/>
    <dgm:cxn modelId="{3BA505BC-7799-4A81-8285-2329A8A5B0A6}" type="presParOf" srcId="{3ED30C55-B717-4BAF-AB36-4CD31D5F5B7B}" destId="{B3DAF404-2282-4882-AEC6-1B3676743014}" srcOrd="1" destOrd="0" presId="urn:microsoft.com/office/officeart/2005/8/layout/pyramid1"/>
    <dgm:cxn modelId="{D89D8ECB-7CA2-4FE6-BE45-6103BCA1B7AD}" type="presParOf" srcId="{B3DAF404-2282-4882-AEC6-1B3676743014}" destId="{6586A257-5D7C-414E-B890-EB4DE33A1256}" srcOrd="0" destOrd="0" presId="urn:microsoft.com/office/officeart/2005/8/layout/pyramid1"/>
    <dgm:cxn modelId="{CEB340F1-40F1-4C95-8191-DC64EE9FF40E}" type="presParOf" srcId="{B3DAF404-2282-4882-AEC6-1B3676743014}" destId="{279F4BAD-D996-4C78-8B09-64435BEB89E7}" srcOrd="1" destOrd="0" presId="urn:microsoft.com/office/officeart/2005/8/layout/pyramid1"/>
    <dgm:cxn modelId="{C0C7B6FF-7F01-4533-84C6-7E697DAAED4B}" type="presParOf" srcId="{3ED30C55-B717-4BAF-AB36-4CD31D5F5B7B}" destId="{89B8C7C3-AE95-49F5-A065-82BE4942679B}" srcOrd="2" destOrd="0" presId="urn:microsoft.com/office/officeart/2005/8/layout/pyramid1"/>
    <dgm:cxn modelId="{BFFE5DFA-3F57-439F-AD1D-38D981C1B853}" type="presParOf" srcId="{89B8C7C3-AE95-49F5-A065-82BE4942679B}" destId="{1E71374C-A9F1-456F-9A79-FE7614DB2A56}" srcOrd="0" destOrd="0" presId="urn:microsoft.com/office/officeart/2005/8/layout/pyramid1"/>
    <dgm:cxn modelId="{A2086EE3-9361-4FD9-B032-32197CFB0EB0}" type="presParOf" srcId="{89B8C7C3-AE95-49F5-A065-82BE4942679B}" destId="{9F1E7EBD-4761-48E3-B789-D3B80DB4100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4D0766-95A0-484B-B482-801CC2BA376D}" type="doc">
      <dgm:prSet loTypeId="urn:microsoft.com/office/officeart/2005/8/layout/pyramid3" loCatId="pyramid" qsTypeId="urn:microsoft.com/office/officeart/2005/8/quickstyle/3d2" qsCatId="3D" csTypeId="urn:microsoft.com/office/officeart/2005/8/colors/colorful4" csCatId="colorful" phldr="1"/>
      <dgm:spPr/>
    </dgm:pt>
    <dgm:pt modelId="{820DE989-8959-40CB-BBC5-220EB94E7238}">
      <dgm:prSet phldrT="[ข้อความ]"/>
      <dgm:spPr>
        <a:solidFill>
          <a:srgbClr val="FF0000"/>
        </a:solidFill>
      </dgm:spPr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3° Care</a:t>
          </a:r>
          <a:endParaRPr lang="th-TH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2BB1F871-0C99-445A-AB89-E1B72C0FCB1C}" type="parTrans" cxnId="{226B863B-EB67-4F0E-82EB-F0C788E2FF50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5EC34F8-991F-4E0F-823F-6832E0060D9C}" type="sibTrans" cxnId="{226B863B-EB67-4F0E-82EB-F0C788E2FF50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D8C46C06-ECD0-4F03-AC67-EA9FBF2C5A95}">
      <dgm:prSet phldrT="[ข้อความ]"/>
      <dgm:spPr>
        <a:solidFill>
          <a:srgbClr val="F5E40B"/>
        </a:solidFill>
      </dgm:spPr>
      <dgm:t>
        <a:bodyPr/>
        <a:lstStyle/>
        <a:p>
          <a:r>
            <a:rPr lang="en-US" b="1" dirty="0">
              <a:latin typeface="TH SarabunPSK" panose="020B0500040200020003" pitchFamily="34" charset="-34"/>
              <a:cs typeface="TH SarabunPSK" panose="020B0500040200020003" pitchFamily="34" charset="-34"/>
            </a:rPr>
            <a:t>2° Care</a:t>
          </a:r>
          <a:endParaRPr lang="th-TH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D5FFC29-7034-4822-8174-8748D07D4560}" type="parTrans" cxnId="{01EDB4C5-26C7-43B1-9233-BF5FAED836A7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170ED41-71C6-46CA-8061-809D1814400E}" type="sibTrans" cxnId="{01EDB4C5-26C7-43B1-9233-BF5FAED836A7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0C1D8FF-6EDF-469B-8D14-FB8B83F291AD}">
      <dgm:prSet phldrT="[ข้อความ]" custT="1"/>
      <dgm:spPr>
        <a:solidFill>
          <a:srgbClr val="00B050"/>
        </a:solidFill>
      </dgm:spPr>
      <dgm:t>
        <a:bodyPr/>
        <a:lstStyle/>
        <a:p>
          <a:endParaRPr lang="th-TH" sz="24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82E65EB-F31A-4A1F-965C-5F30DAD4ADE8}" type="parTrans" cxnId="{1D646A6D-E95B-4CDC-A59A-AFD3F633F395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EF7B969-6224-4257-A4E0-5CFB6759955E}" type="sibTrans" cxnId="{1D646A6D-E95B-4CDC-A59A-AFD3F633F395}">
      <dgm:prSet/>
      <dgm:spPr/>
      <dgm:t>
        <a:bodyPr/>
        <a:lstStyle/>
        <a:p>
          <a:endParaRPr lang="th-TH" b="1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5713C8E3-749B-448C-BAD5-C0E387666484}" type="pres">
      <dgm:prSet presAssocID="{A14D0766-95A0-484B-B482-801CC2BA376D}" presName="Name0" presStyleCnt="0">
        <dgm:presLayoutVars>
          <dgm:dir/>
          <dgm:animLvl val="lvl"/>
          <dgm:resizeHandles val="exact"/>
        </dgm:presLayoutVars>
      </dgm:prSet>
      <dgm:spPr/>
    </dgm:pt>
    <dgm:pt modelId="{0F7F8E3D-1099-46E7-AB95-ED7249D5E5B9}" type="pres">
      <dgm:prSet presAssocID="{820DE989-8959-40CB-BBC5-220EB94E7238}" presName="Name8" presStyleCnt="0"/>
      <dgm:spPr/>
    </dgm:pt>
    <dgm:pt modelId="{9FC7CCE5-7589-41DB-9A5F-1B7200A50CBF}" type="pres">
      <dgm:prSet presAssocID="{820DE989-8959-40CB-BBC5-220EB94E7238}" presName="level" presStyleLbl="node1" presStyleIdx="0" presStyleCnt="3" custLinFactNeighborX="67500" custLinFactNeighborY="-8147">
        <dgm:presLayoutVars>
          <dgm:chMax val="1"/>
          <dgm:bulletEnabled val="1"/>
        </dgm:presLayoutVars>
      </dgm:prSet>
      <dgm:spPr/>
    </dgm:pt>
    <dgm:pt modelId="{03CE8F4A-C6CE-43D2-919F-C7947E902F52}" type="pres">
      <dgm:prSet presAssocID="{820DE989-8959-40CB-BBC5-220EB94E723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AF8804-0E27-4161-A849-0FB7929E81AD}" type="pres">
      <dgm:prSet presAssocID="{D8C46C06-ECD0-4F03-AC67-EA9FBF2C5A95}" presName="Name8" presStyleCnt="0"/>
      <dgm:spPr/>
    </dgm:pt>
    <dgm:pt modelId="{29B18055-D3C2-4735-BD0D-09B717634952}" type="pres">
      <dgm:prSet presAssocID="{D8C46C06-ECD0-4F03-AC67-EA9FBF2C5A95}" presName="level" presStyleLbl="node1" presStyleIdx="1" presStyleCnt="3">
        <dgm:presLayoutVars>
          <dgm:chMax val="1"/>
          <dgm:bulletEnabled val="1"/>
        </dgm:presLayoutVars>
      </dgm:prSet>
      <dgm:spPr/>
    </dgm:pt>
    <dgm:pt modelId="{48ED20A2-80CF-4626-95D0-CBD9F2D0E618}" type="pres">
      <dgm:prSet presAssocID="{D8C46C06-ECD0-4F03-AC67-EA9FBF2C5A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1CA894-51D7-4CB0-91A5-8037AAC23C5E}" type="pres">
      <dgm:prSet presAssocID="{50C1D8FF-6EDF-469B-8D14-FB8B83F291AD}" presName="Name8" presStyleCnt="0"/>
      <dgm:spPr/>
    </dgm:pt>
    <dgm:pt modelId="{803C13E1-2E20-4207-92A7-A357A1E7FBC4}" type="pres">
      <dgm:prSet presAssocID="{50C1D8FF-6EDF-469B-8D14-FB8B83F291AD}" presName="level" presStyleLbl="node1" presStyleIdx="2" presStyleCnt="3">
        <dgm:presLayoutVars>
          <dgm:chMax val="1"/>
          <dgm:bulletEnabled val="1"/>
        </dgm:presLayoutVars>
      </dgm:prSet>
      <dgm:spPr/>
    </dgm:pt>
    <dgm:pt modelId="{3560D2E0-AD25-4295-B270-A1483F7259F9}" type="pres">
      <dgm:prSet presAssocID="{50C1D8FF-6EDF-469B-8D14-FB8B83F291A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30C0B15-0491-46D7-8511-CFDF7F3A4138}" type="presOf" srcId="{D8C46C06-ECD0-4F03-AC67-EA9FBF2C5A95}" destId="{29B18055-D3C2-4735-BD0D-09B717634952}" srcOrd="0" destOrd="0" presId="urn:microsoft.com/office/officeart/2005/8/layout/pyramid3"/>
    <dgm:cxn modelId="{AA1EBF32-F535-409E-A6D7-52B90F8BADB0}" type="presOf" srcId="{D8C46C06-ECD0-4F03-AC67-EA9FBF2C5A95}" destId="{48ED20A2-80CF-4626-95D0-CBD9F2D0E618}" srcOrd="1" destOrd="0" presId="urn:microsoft.com/office/officeart/2005/8/layout/pyramid3"/>
    <dgm:cxn modelId="{226B863B-EB67-4F0E-82EB-F0C788E2FF50}" srcId="{A14D0766-95A0-484B-B482-801CC2BA376D}" destId="{820DE989-8959-40CB-BBC5-220EB94E7238}" srcOrd="0" destOrd="0" parTransId="{2BB1F871-0C99-445A-AB89-E1B72C0FCB1C}" sibTransId="{75EC34F8-991F-4E0F-823F-6832E0060D9C}"/>
    <dgm:cxn modelId="{7C1B2743-E150-4B04-8F9D-AFFA7582D2D8}" type="presOf" srcId="{820DE989-8959-40CB-BBC5-220EB94E7238}" destId="{03CE8F4A-C6CE-43D2-919F-C7947E902F52}" srcOrd="1" destOrd="0" presId="urn:microsoft.com/office/officeart/2005/8/layout/pyramid3"/>
    <dgm:cxn modelId="{09DB5669-073F-4FC0-9139-5295C2B65F20}" type="presOf" srcId="{A14D0766-95A0-484B-B482-801CC2BA376D}" destId="{5713C8E3-749B-448C-BAD5-C0E387666484}" srcOrd="0" destOrd="0" presId="urn:microsoft.com/office/officeart/2005/8/layout/pyramid3"/>
    <dgm:cxn modelId="{1D646A6D-E95B-4CDC-A59A-AFD3F633F395}" srcId="{A14D0766-95A0-484B-B482-801CC2BA376D}" destId="{50C1D8FF-6EDF-469B-8D14-FB8B83F291AD}" srcOrd="2" destOrd="0" parTransId="{C82E65EB-F31A-4A1F-965C-5F30DAD4ADE8}" sibTransId="{1EF7B969-6224-4257-A4E0-5CFB6759955E}"/>
    <dgm:cxn modelId="{6BF13F51-E331-4E2E-8F7E-B22391407ED4}" type="presOf" srcId="{50C1D8FF-6EDF-469B-8D14-FB8B83F291AD}" destId="{3560D2E0-AD25-4295-B270-A1483F7259F9}" srcOrd="1" destOrd="0" presId="urn:microsoft.com/office/officeart/2005/8/layout/pyramid3"/>
    <dgm:cxn modelId="{1A0A1353-1905-44ED-B571-41EDD95DDD75}" type="presOf" srcId="{50C1D8FF-6EDF-469B-8D14-FB8B83F291AD}" destId="{803C13E1-2E20-4207-92A7-A357A1E7FBC4}" srcOrd="0" destOrd="0" presId="urn:microsoft.com/office/officeart/2005/8/layout/pyramid3"/>
    <dgm:cxn modelId="{3D19E0C0-1647-4C46-9DFD-0643BA693EED}" type="presOf" srcId="{820DE989-8959-40CB-BBC5-220EB94E7238}" destId="{9FC7CCE5-7589-41DB-9A5F-1B7200A50CBF}" srcOrd="0" destOrd="0" presId="urn:microsoft.com/office/officeart/2005/8/layout/pyramid3"/>
    <dgm:cxn modelId="{01EDB4C5-26C7-43B1-9233-BF5FAED836A7}" srcId="{A14D0766-95A0-484B-B482-801CC2BA376D}" destId="{D8C46C06-ECD0-4F03-AC67-EA9FBF2C5A95}" srcOrd="1" destOrd="0" parTransId="{7D5FFC29-7034-4822-8174-8748D07D4560}" sibTransId="{6170ED41-71C6-46CA-8061-809D1814400E}"/>
    <dgm:cxn modelId="{DC92D8E5-173F-4186-80D5-AEF5945CDF7A}" type="presParOf" srcId="{5713C8E3-749B-448C-BAD5-C0E387666484}" destId="{0F7F8E3D-1099-46E7-AB95-ED7249D5E5B9}" srcOrd="0" destOrd="0" presId="urn:microsoft.com/office/officeart/2005/8/layout/pyramid3"/>
    <dgm:cxn modelId="{29155DB0-41DA-405A-B08D-E0A75E6E66B3}" type="presParOf" srcId="{0F7F8E3D-1099-46E7-AB95-ED7249D5E5B9}" destId="{9FC7CCE5-7589-41DB-9A5F-1B7200A50CBF}" srcOrd="0" destOrd="0" presId="urn:microsoft.com/office/officeart/2005/8/layout/pyramid3"/>
    <dgm:cxn modelId="{12FC5DAB-6068-4940-A176-A7E3F994AB4B}" type="presParOf" srcId="{0F7F8E3D-1099-46E7-AB95-ED7249D5E5B9}" destId="{03CE8F4A-C6CE-43D2-919F-C7947E902F52}" srcOrd="1" destOrd="0" presId="urn:microsoft.com/office/officeart/2005/8/layout/pyramid3"/>
    <dgm:cxn modelId="{87911448-63A5-474B-8AFB-46E28E92AB4F}" type="presParOf" srcId="{5713C8E3-749B-448C-BAD5-C0E387666484}" destId="{1BAF8804-0E27-4161-A849-0FB7929E81AD}" srcOrd="1" destOrd="0" presId="urn:microsoft.com/office/officeart/2005/8/layout/pyramid3"/>
    <dgm:cxn modelId="{CAE7FB37-39D1-43E5-8127-AF852D9DCECD}" type="presParOf" srcId="{1BAF8804-0E27-4161-A849-0FB7929E81AD}" destId="{29B18055-D3C2-4735-BD0D-09B717634952}" srcOrd="0" destOrd="0" presId="urn:microsoft.com/office/officeart/2005/8/layout/pyramid3"/>
    <dgm:cxn modelId="{E04885F4-1B23-4BEE-A0BB-01CED3A53CE0}" type="presParOf" srcId="{1BAF8804-0E27-4161-A849-0FB7929E81AD}" destId="{48ED20A2-80CF-4626-95D0-CBD9F2D0E618}" srcOrd="1" destOrd="0" presId="urn:microsoft.com/office/officeart/2005/8/layout/pyramid3"/>
    <dgm:cxn modelId="{8A5B867B-2539-4DD3-A0D2-90EC756694BE}" type="presParOf" srcId="{5713C8E3-749B-448C-BAD5-C0E387666484}" destId="{0E1CA894-51D7-4CB0-91A5-8037AAC23C5E}" srcOrd="2" destOrd="0" presId="urn:microsoft.com/office/officeart/2005/8/layout/pyramid3"/>
    <dgm:cxn modelId="{77A587D9-0916-4D94-AFFB-1D1C87D4DA0E}" type="presParOf" srcId="{0E1CA894-51D7-4CB0-91A5-8037AAC23C5E}" destId="{803C13E1-2E20-4207-92A7-A357A1E7FBC4}" srcOrd="0" destOrd="0" presId="urn:microsoft.com/office/officeart/2005/8/layout/pyramid3"/>
    <dgm:cxn modelId="{943E15D2-CBAC-4071-9A71-4A9699D5D660}" type="presParOf" srcId="{0E1CA894-51D7-4CB0-91A5-8037AAC23C5E}" destId="{3560D2E0-AD25-4295-B270-A1483F7259F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D1B0-DB60-4A35-9B4C-37B46621E88B}">
      <dsp:nvSpPr>
        <dsp:cNvPr id="0" name=""/>
        <dsp:cNvSpPr/>
      </dsp:nvSpPr>
      <dsp:spPr>
        <a:xfrm>
          <a:off x="1016000" y="0"/>
          <a:ext cx="1016000" cy="677333"/>
        </a:xfrm>
        <a:prstGeom prst="trapezoid">
          <a:avLst>
            <a:gd name="adj" fmla="val 75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3° Care</a:t>
          </a:r>
          <a:endParaRPr lang="th-TH" sz="2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016000" y="0"/>
        <a:ext cx="1016000" cy="677333"/>
      </dsp:txXfrm>
    </dsp:sp>
    <dsp:sp modelId="{6586A257-5D7C-414E-B890-EB4DE33A1256}">
      <dsp:nvSpPr>
        <dsp:cNvPr id="0" name=""/>
        <dsp:cNvSpPr/>
      </dsp:nvSpPr>
      <dsp:spPr>
        <a:xfrm>
          <a:off x="507999" y="677333"/>
          <a:ext cx="2032000" cy="677333"/>
        </a:xfrm>
        <a:prstGeom prst="trapezoid">
          <a:avLst>
            <a:gd name="adj" fmla="val 75000"/>
          </a:avLst>
        </a:prstGeom>
        <a:solidFill>
          <a:srgbClr val="F5E40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2° Care</a:t>
          </a:r>
          <a:endParaRPr lang="th-TH" sz="37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863599" y="677333"/>
        <a:ext cx="1320800" cy="677333"/>
      </dsp:txXfrm>
    </dsp:sp>
    <dsp:sp modelId="{1E71374C-A9F1-456F-9A79-FE7614DB2A56}">
      <dsp:nvSpPr>
        <dsp:cNvPr id="0" name=""/>
        <dsp:cNvSpPr/>
      </dsp:nvSpPr>
      <dsp:spPr>
        <a:xfrm>
          <a:off x="0" y="1354666"/>
          <a:ext cx="3048000" cy="677333"/>
        </a:xfrm>
        <a:prstGeom prst="trapezoid">
          <a:avLst>
            <a:gd name="adj" fmla="val 75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1° Care</a:t>
          </a:r>
          <a:endParaRPr lang="th-TH" sz="37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33399" y="1354666"/>
        <a:ext cx="1981200" cy="677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7CCE5-7589-41DB-9A5F-1B7200A50CBF}">
      <dsp:nvSpPr>
        <dsp:cNvPr id="0" name=""/>
        <dsp:cNvSpPr/>
      </dsp:nvSpPr>
      <dsp:spPr>
        <a:xfrm rot="10800000">
          <a:off x="0" y="0"/>
          <a:ext cx="3048000" cy="677333"/>
        </a:xfrm>
        <a:prstGeom prst="trapezoid">
          <a:avLst>
            <a:gd name="adj" fmla="val 75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3° Care</a:t>
          </a:r>
          <a:endParaRPr lang="th-TH" sz="37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10800000">
        <a:off x="533399" y="0"/>
        <a:ext cx="1981200" cy="677333"/>
      </dsp:txXfrm>
    </dsp:sp>
    <dsp:sp modelId="{29B18055-D3C2-4735-BD0D-09B717634952}">
      <dsp:nvSpPr>
        <dsp:cNvPr id="0" name=""/>
        <dsp:cNvSpPr/>
      </dsp:nvSpPr>
      <dsp:spPr>
        <a:xfrm rot="10800000">
          <a:off x="507999" y="677333"/>
          <a:ext cx="2032000" cy="677333"/>
        </a:xfrm>
        <a:prstGeom prst="trapezoid">
          <a:avLst>
            <a:gd name="adj" fmla="val 75000"/>
          </a:avLst>
        </a:prstGeom>
        <a:solidFill>
          <a:srgbClr val="F5E40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2° Care</a:t>
          </a:r>
          <a:endParaRPr lang="th-TH" sz="37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10800000">
        <a:off x="863599" y="677333"/>
        <a:ext cx="1320800" cy="677333"/>
      </dsp:txXfrm>
    </dsp:sp>
    <dsp:sp modelId="{803C13E1-2E20-4207-92A7-A357A1E7FBC4}">
      <dsp:nvSpPr>
        <dsp:cNvPr id="0" name=""/>
        <dsp:cNvSpPr/>
      </dsp:nvSpPr>
      <dsp:spPr>
        <a:xfrm rot="10800000">
          <a:off x="1016000" y="1354666"/>
          <a:ext cx="1016000" cy="677333"/>
        </a:xfrm>
        <a:prstGeom prst="trapezoid">
          <a:avLst>
            <a:gd name="adj" fmla="val 75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10800000">
        <a:off x="1016000" y="1354666"/>
        <a:ext cx="1016000" cy="677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D1B0-DB60-4A35-9B4C-37B46621E88B}">
      <dsp:nvSpPr>
        <dsp:cNvPr id="0" name=""/>
        <dsp:cNvSpPr/>
      </dsp:nvSpPr>
      <dsp:spPr>
        <a:xfrm>
          <a:off x="1887045" y="0"/>
          <a:ext cx="1887045" cy="1258030"/>
        </a:xfrm>
        <a:prstGeom prst="trapezoid">
          <a:avLst>
            <a:gd name="adj" fmla="val 75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3° Care</a:t>
          </a:r>
          <a:endParaRPr lang="th-TH" sz="2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887045" y="0"/>
        <a:ext cx="1887045" cy="1258030"/>
      </dsp:txXfrm>
    </dsp:sp>
    <dsp:sp modelId="{6586A257-5D7C-414E-B890-EB4DE33A1256}">
      <dsp:nvSpPr>
        <dsp:cNvPr id="0" name=""/>
        <dsp:cNvSpPr/>
      </dsp:nvSpPr>
      <dsp:spPr>
        <a:xfrm>
          <a:off x="943522" y="1258030"/>
          <a:ext cx="3774090" cy="1258030"/>
        </a:xfrm>
        <a:prstGeom prst="trapezoid">
          <a:avLst>
            <a:gd name="adj" fmla="val 75000"/>
          </a:avLst>
        </a:prstGeom>
        <a:solidFill>
          <a:srgbClr val="F5E40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2° Care</a:t>
          </a:r>
          <a:endParaRPr lang="th-TH" sz="65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603988" y="1258030"/>
        <a:ext cx="2453158" cy="1258030"/>
      </dsp:txXfrm>
    </dsp:sp>
    <dsp:sp modelId="{1E71374C-A9F1-456F-9A79-FE7614DB2A56}">
      <dsp:nvSpPr>
        <dsp:cNvPr id="0" name=""/>
        <dsp:cNvSpPr/>
      </dsp:nvSpPr>
      <dsp:spPr>
        <a:xfrm>
          <a:off x="0" y="2516060"/>
          <a:ext cx="5661136" cy="1258030"/>
        </a:xfrm>
        <a:prstGeom prst="trapezoid">
          <a:avLst>
            <a:gd name="adj" fmla="val 75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1° Care</a:t>
          </a:r>
          <a:endParaRPr lang="th-TH" sz="65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990698" y="2516060"/>
        <a:ext cx="3679738" cy="1258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7CCE5-7589-41DB-9A5F-1B7200A50CBF}">
      <dsp:nvSpPr>
        <dsp:cNvPr id="0" name=""/>
        <dsp:cNvSpPr/>
      </dsp:nvSpPr>
      <dsp:spPr>
        <a:xfrm rot="10800000">
          <a:off x="0" y="0"/>
          <a:ext cx="3048000" cy="677333"/>
        </a:xfrm>
        <a:prstGeom prst="trapezoid">
          <a:avLst>
            <a:gd name="adj" fmla="val 75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3° Care</a:t>
          </a:r>
          <a:endParaRPr lang="th-TH" sz="37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10800000">
        <a:off x="533399" y="0"/>
        <a:ext cx="1981200" cy="677333"/>
      </dsp:txXfrm>
    </dsp:sp>
    <dsp:sp modelId="{29B18055-D3C2-4735-BD0D-09B717634952}">
      <dsp:nvSpPr>
        <dsp:cNvPr id="0" name=""/>
        <dsp:cNvSpPr/>
      </dsp:nvSpPr>
      <dsp:spPr>
        <a:xfrm rot="10800000">
          <a:off x="507999" y="677333"/>
          <a:ext cx="2032000" cy="677333"/>
        </a:xfrm>
        <a:prstGeom prst="trapezoid">
          <a:avLst>
            <a:gd name="adj" fmla="val 75000"/>
          </a:avLst>
        </a:prstGeom>
        <a:solidFill>
          <a:srgbClr val="F5E40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TH SarabunPSK" panose="020B0500040200020003" pitchFamily="34" charset="-34"/>
              <a:cs typeface="TH SarabunPSK" panose="020B0500040200020003" pitchFamily="34" charset="-34"/>
            </a:rPr>
            <a:t>2° Care</a:t>
          </a:r>
          <a:endParaRPr lang="th-TH" sz="37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10800000">
        <a:off x="863599" y="677333"/>
        <a:ext cx="1320800" cy="677333"/>
      </dsp:txXfrm>
    </dsp:sp>
    <dsp:sp modelId="{803C13E1-2E20-4207-92A7-A357A1E7FBC4}">
      <dsp:nvSpPr>
        <dsp:cNvPr id="0" name=""/>
        <dsp:cNvSpPr/>
      </dsp:nvSpPr>
      <dsp:spPr>
        <a:xfrm rot="10800000">
          <a:off x="1016000" y="1354666"/>
          <a:ext cx="1016000" cy="677333"/>
        </a:xfrm>
        <a:prstGeom prst="trapezoid">
          <a:avLst>
            <a:gd name="adj" fmla="val 75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4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10800000">
        <a:off x="1016000" y="1354666"/>
        <a:ext cx="1016000" cy="67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1B057-A234-49BB-940A-DD26AE46021A}" type="datetimeFigureOut">
              <a:rPr lang="th-TH" smtClean="0"/>
              <a:t>14/12/61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59BA9-E0B5-4967-96E1-BAAD7BE5A37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746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08DE7-A9EC-4486-96FA-2541586D0E4C}" type="slidenum">
              <a:rPr kumimoji="0" lang="th-TH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990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5372100"/>
            <a:ext cx="6934200" cy="5969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76800" y="419100"/>
            <a:ext cx="28194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th-TH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E82FABBC-0521-4200-8BC6-91C261071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7467600" y="3429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400" b="1" i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609600" y="2730500"/>
            <a:ext cx="76200" cy="2286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pic>
        <p:nvPicPr>
          <p:cNvPr id="3093" name="Picture 21" descr="05_icon_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08525"/>
            <a:ext cx="1216025" cy="1158875"/>
          </a:xfrm>
          <a:prstGeom prst="rect">
            <a:avLst/>
          </a:prstGeom>
          <a:noFill/>
        </p:spPr>
      </p:pic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1066800" y="5562600"/>
            <a:ext cx="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066800" y="6019800"/>
            <a:ext cx="777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52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F73B8-07DE-4B80-AD49-595C7A2E4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533400"/>
            <a:ext cx="2057400" cy="541020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19800" cy="541020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DE7A5-C7D7-4EB7-ADBF-ADEBA053CF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6248400" cy="563563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381000" y="1227138"/>
            <a:ext cx="8229600" cy="4716462"/>
          </a:xfrm>
        </p:spPr>
        <p:txBody>
          <a:bodyPr/>
          <a:lstStyle/>
          <a:p>
            <a:r>
              <a:rPr lang="th-TH"/>
              <a:t>คลิกไอคอนเพื่อเพิ่มตาราง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1219200" y="63373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76200" y="6184900"/>
            <a:ext cx="12954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087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B8BD1D8A-0E78-450C-AE4C-99285B674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EFE42-7024-496C-BA26-DDF937A056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61370-6959-4C9B-B404-9DD7652E86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2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381000" y="12271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0" y="1227138"/>
            <a:ext cx="4038600" cy="4716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2DCEE-9BC5-4E3F-B149-9C641419AA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40ADD-E617-4FAE-9280-10039A0ED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2B7C76-1247-4DB3-AD67-AF2556E5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64FBF-CEC5-4BD7-BCBE-50496E4D1F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2DB0B-6767-4CCB-9214-F63C62A4D2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06328-7183-41ED-9396-C2FDB15DA0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8001000" y="838200"/>
            <a:ext cx="914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pic>
        <p:nvPicPr>
          <p:cNvPr id="1054" name="Picture 30" descr="05_ic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80300" y="563563"/>
            <a:ext cx="596900" cy="73818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81000" y="1227138"/>
            <a:ext cx="8229600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219200" y="63373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" y="618490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3087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E8984FF-9EF4-4612-AA89-9A856E4508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066800" y="533400"/>
            <a:ext cx="6248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คลิกเพื่อแก้ไขลักษณะชื่อเรื่องต้นแบบ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8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8" r="80712"/>
          <a:stretch/>
        </p:blipFill>
        <p:spPr>
          <a:xfrm>
            <a:off x="0" y="5100456"/>
            <a:ext cx="9144000" cy="1757544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68" r="80712"/>
          <a:stretch/>
        </p:blipFill>
        <p:spPr>
          <a:xfrm rot="10800000">
            <a:off x="0" y="0"/>
            <a:ext cx="9144000" cy="1757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67C9B-F26A-470C-A773-91626460B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0" y="2043285"/>
            <a:ext cx="664761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2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535599" y="1780686"/>
            <a:ext cx="80073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หมอประจำตัวหัวหน้าส่วนราชการ</a:t>
            </a:r>
            <a:endParaRPr lang="en-SG" sz="66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ความคาดหวังในอนาคต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727965" y="1780686"/>
            <a:ext cx="7622600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62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หัวหน้าส่วนราชการจังหวัดชุมพร</a:t>
            </a:r>
          </a:p>
          <a:p>
            <a:pPr algn="ctr" defTabSz="914400">
              <a:defRPr/>
            </a:pPr>
            <a:r>
              <a:rPr lang="th-TH" sz="62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เป็นต้นแบบการดูแลสุขภาพ</a:t>
            </a:r>
          </a:p>
          <a:p>
            <a:pPr algn="ctr" defTabSz="914400">
              <a:defRPr/>
            </a:pPr>
            <a:r>
              <a:rPr lang="th-TH" sz="62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แก่ประชาชน จังหวัดชุมพร</a:t>
            </a: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endParaRPr lang="en-SG" sz="66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6351E7-BD0B-48A9-8F2B-E001B27C9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41" y="4628153"/>
            <a:ext cx="1925220" cy="16201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73152B-9383-40C0-A4A5-880D54D0D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8" y="390789"/>
            <a:ext cx="841032" cy="1458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637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1495802" y="1780686"/>
            <a:ext cx="6086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มิตรภาพมีค่า ยิ่งกว่าสิ่งใด</a:t>
            </a:r>
            <a:endParaRPr kumimoji="0" lang="th-TH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3F4424-FF7F-4293-8925-7D209424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95" y="2888682"/>
            <a:ext cx="2907585" cy="1796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38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2015851" y="1914151"/>
            <a:ext cx="51122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ยิ่งทำยิ่งได้  ยิ่งให้ยิ่งมี</a:t>
            </a:r>
            <a:endParaRPr kumimoji="0" lang="th-TH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sp>
        <p:nvSpPr>
          <p:cNvPr id="5" name="กล่องข้อความ 5">
            <a:extLst>
              <a:ext uri="{FF2B5EF4-FFF2-40B4-BE49-F238E27FC236}">
                <a16:creationId xmlns:a16="http://schemas.microsoft.com/office/drawing/2014/main" id="{285AA5A5-EBB6-4A01-85B7-EE47C5FBDD84}"/>
              </a:ext>
            </a:extLst>
          </p:cNvPr>
          <p:cNvSpPr txBox="1"/>
          <p:nvPr/>
        </p:nvSpPr>
        <p:spPr>
          <a:xfrm>
            <a:off x="959472" y="3022147"/>
            <a:ext cx="7225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เราช่วยกาชาด  กาชาดช่วยเรา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3B67E-0046-4106-9FF6-A85828D42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0" y="353301"/>
            <a:ext cx="2167847" cy="15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860894" y="1914151"/>
            <a:ext cx="76129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1 หัวหน้าส่วนฯ   30 คน</a:t>
            </a:r>
            <a:endParaRPr kumimoji="0" lang="th-TH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736183-370E-4FFB-BACD-AB5629CD8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71" y="428035"/>
            <a:ext cx="2363057" cy="141641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5ABD4CF-4F91-43E9-9D8A-9E4814BD7D6F}"/>
              </a:ext>
            </a:extLst>
          </p:cNvPr>
          <p:cNvSpPr/>
          <p:nvPr/>
        </p:nvSpPr>
        <p:spPr>
          <a:xfrm>
            <a:off x="3184989" y="295208"/>
            <a:ext cx="431514" cy="290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กล่องข้อความ 5">
            <a:extLst>
              <a:ext uri="{FF2B5EF4-FFF2-40B4-BE49-F238E27FC236}">
                <a16:creationId xmlns:a16="http://schemas.microsoft.com/office/drawing/2014/main" id="{DFDBC702-F0CD-4773-ABC9-BCEA3D8B9E89}"/>
              </a:ext>
            </a:extLst>
          </p:cNvPr>
          <p:cNvSpPr txBox="1"/>
          <p:nvPr/>
        </p:nvSpPr>
        <p:spPr>
          <a:xfrm>
            <a:off x="860894" y="2692062"/>
            <a:ext cx="77428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ระยะที่ </a:t>
            </a: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หัวหน้าส่วนฯ  100 คน</a:t>
            </a:r>
            <a:endParaRPr kumimoji="0" lang="th-TH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0874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A49D9-DE84-401F-A91F-1919D6FA0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8" y="628039"/>
            <a:ext cx="7286605" cy="53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5ABD4CF-4F91-43E9-9D8A-9E4814BD7D6F}"/>
              </a:ext>
            </a:extLst>
          </p:cNvPr>
          <p:cNvSpPr/>
          <p:nvPr/>
        </p:nvSpPr>
        <p:spPr>
          <a:xfrm>
            <a:off x="3184989" y="295208"/>
            <a:ext cx="431514" cy="290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C5C45-824B-458D-9567-D7DE6A9D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01" y="1470416"/>
            <a:ext cx="3812997" cy="2736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97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359754" y="1780686"/>
            <a:ext cx="8438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ทำไมต้อง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5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หมอครอบครัวประจำตัวหัวหน้าส่วนราชการ</a:t>
            </a:r>
            <a:endParaRPr kumimoji="0" lang="en-SG" sz="5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BB11B-CDD2-417C-A602-F88014A7EBB2}"/>
              </a:ext>
            </a:extLst>
          </p:cNvPr>
          <p:cNvSpPr/>
          <p:nvPr/>
        </p:nvSpPr>
        <p:spPr>
          <a:xfrm>
            <a:off x="7148223" y="333955"/>
            <a:ext cx="1789043" cy="1009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13CD8-8954-48C8-8772-AD1DDAC94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38" y="259584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1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รูปร่าง 14"/>
          <p:cNvSpPr/>
          <p:nvPr/>
        </p:nvSpPr>
        <p:spPr>
          <a:xfrm>
            <a:off x="2366637" y="2373277"/>
            <a:ext cx="2849843" cy="1781152"/>
          </a:xfrm>
          <a:prstGeom prst="swooshArrow">
            <a:avLst>
              <a:gd name="adj1" fmla="val 25000"/>
              <a:gd name="adj2" fmla="val 25000"/>
            </a:avLst>
          </a:prstGeom>
          <a:gradFill>
            <a:gsLst>
              <a:gs pos="0">
                <a:srgbClr val="0033CC"/>
              </a:gs>
              <a:gs pos="55000">
                <a:srgbClr val="00B050"/>
              </a:gs>
              <a:gs pos="74000">
                <a:srgbClr val="FFFF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17" name="รูปแบบอิสระ: รูปร่าง 16"/>
          <p:cNvSpPr/>
          <p:nvPr/>
        </p:nvSpPr>
        <p:spPr>
          <a:xfrm>
            <a:off x="3921780" y="2839938"/>
            <a:ext cx="1139937" cy="1314490"/>
          </a:xfrm>
          <a:custGeom>
            <a:avLst/>
            <a:gdLst>
              <a:gd name="connsiteX0" fmla="*/ 189993 w 1139937"/>
              <a:gd name="connsiteY0" fmla="*/ 0 h 1314490"/>
              <a:gd name="connsiteX1" fmla="*/ 1139937 w 1139937"/>
              <a:gd name="connsiteY1" fmla="*/ 0 h 1314490"/>
              <a:gd name="connsiteX2" fmla="*/ 1139937 w 1139937"/>
              <a:gd name="connsiteY2" fmla="*/ 0 h 1314490"/>
              <a:gd name="connsiteX3" fmla="*/ 1139937 w 1139937"/>
              <a:gd name="connsiteY3" fmla="*/ 1124497 h 1314490"/>
              <a:gd name="connsiteX4" fmla="*/ 949944 w 1139937"/>
              <a:gd name="connsiteY4" fmla="*/ 1314490 h 1314490"/>
              <a:gd name="connsiteX5" fmla="*/ 0 w 1139937"/>
              <a:gd name="connsiteY5" fmla="*/ 1314490 h 1314490"/>
              <a:gd name="connsiteX6" fmla="*/ 0 w 1139937"/>
              <a:gd name="connsiteY6" fmla="*/ 1314490 h 1314490"/>
              <a:gd name="connsiteX7" fmla="*/ 0 w 1139937"/>
              <a:gd name="connsiteY7" fmla="*/ 189993 h 1314490"/>
              <a:gd name="connsiteX8" fmla="*/ 189993 w 1139937"/>
              <a:gd name="connsiteY8" fmla="*/ 0 h 13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9937" h="1314490">
                <a:moveTo>
                  <a:pt x="189993" y="0"/>
                </a:moveTo>
                <a:lnTo>
                  <a:pt x="1139937" y="0"/>
                </a:lnTo>
                <a:lnTo>
                  <a:pt x="1139937" y="0"/>
                </a:lnTo>
                <a:lnTo>
                  <a:pt x="1139937" y="1124497"/>
                </a:lnTo>
                <a:cubicBezTo>
                  <a:pt x="1139937" y="1229427"/>
                  <a:pt x="1054874" y="1314490"/>
                  <a:pt x="949944" y="1314490"/>
                </a:cubicBezTo>
                <a:lnTo>
                  <a:pt x="0" y="1314490"/>
                </a:lnTo>
                <a:lnTo>
                  <a:pt x="0" y="1314490"/>
                </a:lnTo>
                <a:lnTo>
                  <a:pt x="0" y="189993"/>
                </a:lnTo>
                <a:cubicBezTo>
                  <a:pt x="0" y="85063"/>
                  <a:pt x="85063" y="0"/>
                  <a:pt x="189993" y="0"/>
                </a:cubicBezTo>
                <a:close/>
              </a:path>
            </a:pathLst>
          </a:custGeo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647" tIns="55647" rIns="167392" bIns="55647" numCol="1" spcCol="1270" anchor="t" anchorCtr="0">
            <a:noAutofit/>
          </a:bodyPr>
          <a:lstStyle/>
          <a:p>
            <a:pPr marL="0" marR="0" lvl="0" indent="0" algn="r" defTabSz="1155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th-TH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" name="ไดอะแกร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934734"/>
              </p:ext>
            </p:extLst>
          </p:nvPr>
        </p:nvGraphicFramePr>
        <p:xfrm>
          <a:off x="5216493" y="997150"/>
          <a:ext cx="30480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กลุ่ม 4"/>
          <p:cNvGrpSpPr/>
          <p:nvPr/>
        </p:nvGrpSpPr>
        <p:grpSpPr>
          <a:xfrm>
            <a:off x="639846" y="4373060"/>
            <a:ext cx="3048000" cy="2032000"/>
            <a:chOff x="4968765" y="1397000"/>
            <a:chExt cx="3048000" cy="2032000"/>
          </a:xfrm>
        </p:grpSpPr>
        <p:graphicFrame>
          <p:nvGraphicFramePr>
            <p:cNvPr id="3" name="ไดอะแกรม 2"/>
            <p:cNvGraphicFramePr>
              <a:graphicFrameLocks noChangeAspect="1"/>
            </p:cNvGraphicFramePr>
            <p:nvPr>
              <p:extLst/>
            </p:nvPr>
          </p:nvGraphicFramePr>
          <p:xfrm>
            <a:off x="4968765" y="1397000"/>
            <a:ext cx="3048000" cy="2032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" name="กล่องข้อความ 3"/>
            <p:cNvSpPr txBox="1"/>
            <p:nvPr/>
          </p:nvSpPr>
          <p:spPr>
            <a:xfrm>
              <a:off x="5956738" y="2719552"/>
              <a:ext cx="1072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1° Care</a:t>
              </a:r>
              <a:endPara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3" name="กลุ่ม 12"/>
          <p:cNvGrpSpPr>
            <a:grpSpLocks noChangeAspect="1"/>
          </p:cNvGrpSpPr>
          <p:nvPr/>
        </p:nvGrpSpPr>
        <p:grpSpPr>
          <a:xfrm>
            <a:off x="6185875" y="3356323"/>
            <a:ext cx="2236466" cy="3263504"/>
            <a:chOff x="4544768" y="1413858"/>
            <a:chExt cx="3487762" cy="5089418"/>
          </a:xfrm>
        </p:grpSpPr>
        <p:sp>
          <p:nvSpPr>
            <p:cNvPr id="14" name="รูปแบบอิสระ: รูปร่าง 13"/>
            <p:cNvSpPr/>
            <p:nvPr/>
          </p:nvSpPr>
          <p:spPr>
            <a:xfrm>
              <a:off x="4544768" y="1413858"/>
              <a:ext cx="3487762" cy="5089418"/>
            </a:xfrm>
            <a:custGeom>
              <a:avLst/>
              <a:gdLst>
                <a:gd name="connsiteX0" fmla="*/ 401139 w 3937700"/>
                <a:gd name="connsiteY0" fmla="*/ 0 h 2406352"/>
                <a:gd name="connsiteX1" fmla="*/ 3536561 w 3937700"/>
                <a:gd name="connsiteY1" fmla="*/ 0 h 2406352"/>
                <a:gd name="connsiteX2" fmla="*/ 3937700 w 3937700"/>
                <a:gd name="connsiteY2" fmla="*/ 401139 h 2406352"/>
                <a:gd name="connsiteX3" fmla="*/ 3937700 w 3937700"/>
                <a:gd name="connsiteY3" fmla="*/ 2406352 h 2406352"/>
                <a:gd name="connsiteX4" fmla="*/ 3937700 w 3937700"/>
                <a:gd name="connsiteY4" fmla="*/ 2406352 h 2406352"/>
                <a:gd name="connsiteX5" fmla="*/ 0 w 3937700"/>
                <a:gd name="connsiteY5" fmla="*/ 2406352 h 2406352"/>
                <a:gd name="connsiteX6" fmla="*/ 0 w 3937700"/>
                <a:gd name="connsiteY6" fmla="*/ 2406352 h 2406352"/>
                <a:gd name="connsiteX7" fmla="*/ 0 w 3937700"/>
                <a:gd name="connsiteY7" fmla="*/ 401139 h 2406352"/>
                <a:gd name="connsiteX8" fmla="*/ 401139 w 3937700"/>
                <a:gd name="connsiteY8" fmla="*/ 0 h 240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7700" h="2406352">
                  <a:moveTo>
                    <a:pt x="3937699" y="245138"/>
                  </a:moveTo>
                  <a:lnTo>
                    <a:pt x="3937699" y="2161214"/>
                  </a:lnTo>
                  <a:cubicBezTo>
                    <a:pt x="3937699" y="2296600"/>
                    <a:pt x="3643812" y="2406352"/>
                    <a:pt x="3281285" y="2406352"/>
                  </a:cubicBezTo>
                  <a:lnTo>
                    <a:pt x="1" y="2406352"/>
                  </a:lnTo>
                  <a:lnTo>
                    <a:pt x="1" y="240635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81285" y="0"/>
                  </a:lnTo>
                  <a:cubicBezTo>
                    <a:pt x="3643812" y="0"/>
                    <a:pt x="3937699" y="109752"/>
                    <a:pt x="3937699" y="245138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71475" tIns="530240" rIns="365140" bIns="530240" numCol="1" spcCol="1270" anchor="t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th-TH" sz="6500" kern="1200" dirty="0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4651871" y="1935375"/>
              <a:ext cx="3272840" cy="4415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th-TH" sz="32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ขับเคลื่อนด้วย</a:t>
              </a:r>
            </a:p>
            <a:p>
              <a:pPr lvl="0" algn="ctr"/>
              <a:endParaRPr lang="th-TH" sz="1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lvl="0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คลินิกหมอครอบครัว</a:t>
              </a:r>
            </a:p>
            <a:p>
              <a:pPr lvl="0"/>
              <a:r>
                <a:rPr lang="en-US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Family Medicine Team</a:t>
              </a:r>
            </a:p>
            <a:p>
              <a:pPr lvl="0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ลดความเหลื่อมล้ำ</a:t>
              </a:r>
            </a:p>
            <a:p>
              <a:pPr lvl="0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ดูแลแบบองค์รวม</a:t>
              </a:r>
            </a:p>
            <a:p>
              <a:pPr lvl="0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เพิ่มความมั่นคงในระบบ</a:t>
              </a:r>
              <a:endPara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sz="3200" dirty="0"/>
            </a:p>
          </p:txBody>
        </p:sp>
      </p:grpSp>
      <p:grpSp>
        <p:nvGrpSpPr>
          <p:cNvPr id="18" name="กลุ่ม 17"/>
          <p:cNvGrpSpPr>
            <a:grpSpLocks noChangeAspect="1"/>
          </p:cNvGrpSpPr>
          <p:nvPr/>
        </p:nvGrpSpPr>
        <p:grpSpPr>
          <a:xfrm>
            <a:off x="3887839" y="3364206"/>
            <a:ext cx="2232165" cy="3257228"/>
            <a:chOff x="898634" y="1413858"/>
            <a:chExt cx="3487762" cy="5089418"/>
          </a:xfrm>
        </p:grpSpPr>
        <p:sp>
          <p:nvSpPr>
            <p:cNvPr id="19" name="รูปแบบอิสระ: รูปร่าง 18"/>
            <p:cNvSpPr/>
            <p:nvPr/>
          </p:nvSpPr>
          <p:spPr>
            <a:xfrm>
              <a:off x="898634" y="1413858"/>
              <a:ext cx="3487762" cy="5089418"/>
            </a:xfrm>
            <a:custGeom>
              <a:avLst/>
              <a:gdLst>
                <a:gd name="connsiteX0" fmla="*/ 401139 w 3937700"/>
                <a:gd name="connsiteY0" fmla="*/ 0 h 2406352"/>
                <a:gd name="connsiteX1" fmla="*/ 3536561 w 3937700"/>
                <a:gd name="connsiteY1" fmla="*/ 0 h 2406352"/>
                <a:gd name="connsiteX2" fmla="*/ 3937700 w 3937700"/>
                <a:gd name="connsiteY2" fmla="*/ 401139 h 2406352"/>
                <a:gd name="connsiteX3" fmla="*/ 3937700 w 3937700"/>
                <a:gd name="connsiteY3" fmla="*/ 2406352 h 2406352"/>
                <a:gd name="connsiteX4" fmla="*/ 3937700 w 3937700"/>
                <a:gd name="connsiteY4" fmla="*/ 2406352 h 2406352"/>
                <a:gd name="connsiteX5" fmla="*/ 0 w 3937700"/>
                <a:gd name="connsiteY5" fmla="*/ 2406352 h 2406352"/>
                <a:gd name="connsiteX6" fmla="*/ 0 w 3937700"/>
                <a:gd name="connsiteY6" fmla="*/ 2406352 h 2406352"/>
                <a:gd name="connsiteX7" fmla="*/ 0 w 3937700"/>
                <a:gd name="connsiteY7" fmla="*/ 401139 h 2406352"/>
                <a:gd name="connsiteX8" fmla="*/ 401139 w 3937700"/>
                <a:gd name="connsiteY8" fmla="*/ 0 h 240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7700" h="2406352">
                  <a:moveTo>
                    <a:pt x="1" y="2161214"/>
                  </a:moveTo>
                  <a:lnTo>
                    <a:pt x="1" y="245138"/>
                  </a:lnTo>
                  <a:cubicBezTo>
                    <a:pt x="1" y="109752"/>
                    <a:pt x="293888" y="0"/>
                    <a:pt x="656415" y="0"/>
                  </a:cubicBezTo>
                  <a:lnTo>
                    <a:pt x="3937699" y="0"/>
                  </a:lnTo>
                  <a:lnTo>
                    <a:pt x="3937699" y="0"/>
                  </a:lnTo>
                  <a:lnTo>
                    <a:pt x="3937699" y="2406352"/>
                  </a:lnTo>
                  <a:lnTo>
                    <a:pt x="3937699" y="2406352"/>
                  </a:lnTo>
                  <a:lnTo>
                    <a:pt x="656415" y="2406352"/>
                  </a:lnTo>
                  <a:cubicBezTo>
                    <a:pt x="293888" y="2406352"/>
                    <a:pt x="1" y="2296600"/>
                    <a:pt x="1" y="216121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3690" tIns="244490" rIns="114300" bIns="24449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th-TH" sz="2000" b="1" kern="12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20" name="กล่องข้อความ 19"/>
            <p:cNvSpPr txBox="1"/>
            <p:nvPr/>
          </p:nvSpPr>
          <p:spPr>
            <a:xfrm>
              <a:off x="1180161" y="1935375"/>
              <a:ext cx="3109568" cy="4520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th-TH" sz="32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ขับเคลื่อนด้วย</a:t>
              </a:r>
            </a:p>
            <a:p>
              <a:pPr lvl="0"/>
              <a:endParaRPr lang="th-TH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lvl="0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โรงพยาบาลใหญ่</a:t>
              </a:r>
            </a:p>
            <a:p>
              <a:pPr lvl="0"/>
              <a:r>
                <a:rPr lang="en-US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Specialist</a:t>
              </a:r>
            </a:p>
            <a:p>
              <a:pPr lvl="0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ความเหลื่อมล้ำ</a:t>
              </a:r>
            </a:p>
            <a:p>
              <a:pPr lvl="0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ดูแลรายโรค เฉพาะอวัยวะ</a:t>
              </a:r>
            </a:p>
            <a:p>
              <a:pPr lvl="0"/>
              <a:r>
                <a:rPr lang="th-TH" sz="20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ขาดความมั่นคงในระบบ</a:t>
              </a:r>
              <a:endPara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sz="3200" dirty="0"/>
            </a:p>
          </p:txBody>
        </p:sp>
      </p:grpSp>
      <p:sp>
        <p:nvSpPr>
          <p:cNvPr id="35" name="Circular Arrow 11"/>
          <p:cNvSpPr>
            <a:spLocks noChangeAspect="1"/>
          </p:cNvSpPr>
          <p:nvPr/>
        </p:nvSpPr>
        <p:spPr>
          <a:xfrm rot="9322822">
            <a:off x="922770" y="1603764"/>
            <a:ext cx="1555162" cy="1555162"/>
          </a:xfrm>
          <a:prstGeom prst="circularArrow">
            <a:avLst>
              <a:gd name="adj1" fmla="val 4687"/>
              <a:gd name="adj2" fmla="val 299029"/>
              <a:gd name="adj3" fmla="val 2523572"/>
              <a:gd name="adj4" fmla="val 3468502"/>
              <a:gd name="adj5" fmla="val 5469"/>
            </a:avLst>
          </a:prstGeom>
          <a:gradFill rotWithShape="1">
            <a:gsLst>
              <a:gs pos="0">
                <a:srgbClr val="F79646">
                  <a:lumMod val="75000"/>
                </a:srgbClr>
              </a:gs>
              <a:gs pos="52000">
                <a:srgbClr val="FF3300"/>
              </a:gs>
              <a:gs pos="100000">
                <a:srgbClr val="0000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</p:sp>
      <p:grpSp>
        <p:nvGrpSpPr>
          <p:cNvPr id="36" name="กลุ่ม 35"/>
          <p:cNvGrpSpPr>
            <a:grpSpLocks noChangeAspect="1"/>
          </p:cNvGrpSpPr>
          <p:nvPr/>
        </p:nvGrpSpPr>
        <p:grpSpPr>
          <a:xfrm>
            <a:off x="1237569" y="3199517"/>
            <a:ext cx="925564" cy="456131"/>
            <a:chOff x="258291" y="3010605"/>
            <a:chExt cx="2104429" cy="1052214"/>
          </a:xfrm>
          <a:solidFill>
            <a:srgbClr val="FF0000"/>
          </a:solidFill>
        </p:grpSpPr>
        <p:sp>
          <p:nvSpPr>
            <p:cNvPr id="37" name="สี่เหลี่ยมผืนผ้ามุมมน 16"/>
            <p:cNvSpPr/>
            <p:nvPr/>
          </p:nvSpPr>
          <p:spPr>
            <a:xfrm>
              <a:off x="258291" y="3010605"/>
              <a:ext cx="2104429" cy="1052214"/>
            </a:xfrm>
            <a:prstGeom prst="roundRect">
              <a:avLst>
                <a:gd name="adj" fmla="val 10000"/>
              </a:avLst>
            </a:prstGeom>
            <a:grpFill/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8" name="สี่เหลี่ยมผืนผ้ามุมมน 4"/>
            <p:cNvSpPr txBox="1"/>
            <p:nvPr/>
          </p:nvSpPr>
          <p:spPr>
            <a:xfrm>
              <a:off x="289109" y="3041423"/>
              <a:ext cx="2042793" cy="99057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marR="0" lvl="0" indent="0" algn="ctr" defTabSz="16446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ฟ้องร้อง</a:t>
              </a:r>
            </a:p>
          </p:txBody>
        </p:sp>
      </p:grpSp>
      <p:grpSp>
        <p:nvGrpSpPr>
          <p:cNvPr id="39" name="กลุ่ม 38"/>
          <p:cNvGrpSpPr>
            <a:grpSpLocks noChangeAspect="1"/>
          </p:cNvGrpSpPr>
          <p:nvPr/>
        </p:nvGrpSpPr>
        <p:grpSpPr>
          <a:xfrm>
            <a:off x="350665" y="1323735"/>
            <a:ext cx="923537" cy="457200"/>
            <a:chOff x="1995785" y="1179"/>
            <a:chExt cx="2104429" cy="1052214"/>
          </a:xfrm>
          <a:solidFill>
            <a:srgbClr val="F79646">
              <a:lumMod val="75000"/>
            </a:srgbClr>
          </a:solidFill>
        </p:grpSpPr>
        <p:sp>
          <p:nvSpPr>
            <p:cNvPr id="40" name="สี่เหลี่ยมผืนผ้ามุมมน 19"/>
            <p:cNvSpPr/>
            <p:nvPr/>
          </p:nvSpPr>
          <p:spPr>
            <a:xfrm>
              <a:off x="1995785" y="1179"/>
              <a:ext cx="2104429" cy="1052214"/>
            </a:xfrm>
            <a:prstGeom prst="roundRect">
              <a:avLst>
                <a:gd name="adj" fmla="val 10000"/>
              </a:avLst>
            </a:prstGeom>
            <a:grpFill/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41" name="สี่เหลี่ยมผืนผ้ามุมมน 4"/>
            <p:cNvSpPr txBox="1"/>
            <p:nvPr/>
          </p:nvSpPr>
          <p:spPr>
            <a:xfrm>
              <a:off x="2026603" y="31997"/>
              <a:ext cx="2042793" cy="99057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marR="0" lvl="0" indent="0" algn="ctr" defTabSz="16446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เกินจำเป็น</a:t>
              </a:r>
            </a:p>
          </p:txBody>
        </p:sp>
      </p:grpSp>
      <p:grpSp>
        <p:nvGrpSpPr>
          <p:cNvPr id="42" name="กลุ่ม 41"/>
          <p:cNvGrpSpPr>
            <a:grpSpLocks noChangeAspect="1"/>
          </p:cNvGrpSpPr>
          <p:nvPr/>
        </p:nvGrpSpPr>
        <p:grpSpPr>
          <a:xfrm>
            <a:off x="2110337" y="1310344"/>
            <a:ext cx="923542" cy="457200"/>
            <a:chOff x="3733278" y="3010605"/>
            <a:chExt cx="2104429" cy="1052214"/>
          </a:xfrm>
        </p:grpSpPr>
        <p:sp>
          <p:nvSpPr>
            <p:cNvPr id="43" name="สี่เหลี่ยมผืนผ้ามุมมน 22"/>
            <p:cNvSpPr/>
            <p:nvPr/>
          </p:nvSpPr>
          <p:spPr>
            <a:xfrm>
              <a:off x="3733278" y="3010605"/>
              <a:ext cx="2104429" cy="1052214"/>
            </a:xfrm>
            <a:prstGeom prst="roundRect">
              <a:avLst>
                <a:gd name="adj" fmla="val 10000"/>
              </a:avLst>
            </a:prstGeom>
            <a:solidFill>
              <a:srgbClr val="0000FF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44" name="สี่เหลี่ยมผืนผ้ามุมมน 4"/>
            <p:cNvSpPr txBox="1"/>
            <p:nvPr/>
          </p:nvSpPr>
          <p:spPr>
            <a:xfrm>
              <a:off x="3764095" y="3041423"/>
              <a:ext cx="2042793" cy="9905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marR="0" lvl="0" indent="0" algn="ctr" defTabSz="16446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h-TH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จ่ายแพง</a:t>
              </a:r>
            </a:p>
          </p:txBody>
        </p:sp>
      </p:grpSp>
      <p:grpSp>
        <p:nvGrpSpPr>
          <p:cNvPr id="45" name="กลุ่ม 44"/>
          <p:cNvGrpSpPr>
            <a:grpSpLocks noChangeAspect="1"/>
          </p:cNvGrpSpPr>
          <p:nvPr/>
        </p:nvGrpSpPr>
        <p:grpSpPr>
          <a:xfrm>
            <a:off x="1174243" y="2118291"/>
            <a:ext cx="1052216" cy="526107"/>
            <a:chOff x="258291" y="3010605"/>
            <a:chExt cx="2104429" cy="1052214"/>
          </a:xfrm>
          <a:solidFill>
            <a:sysClr val="windowText" lastClr="000000"/>
          </a:solidFill>
        </p:grpSpPr>
        <p:sp>
          <p:nvSpPr>
            <p:cNvPr id="46" name="สี่เหลี่ยมผืนผ้ามุมมน 25"/>
            <p:cNvSpPr/>
            <p:nvPr/>
          </p:nvSpPr>
          <p:spPr>
            <a:xfrm>
              <a:off x="258291" y="3010605"/>
              <a:ext cx="2104429" cy="1052214"/>
            </a:xfrm>
            <a:prstGeom prst="roundRect">
              <a:avLst>
                <a:gd name="adj" fmla="val 10000"/>
              </a:avLst>
            </a:prstGeom>
            <a:grpFill/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47" name="สี่เหลี่ยมผืนผ้ามุมมน 4"/>
            <p:cNvSpPr txBox="1"/>
            <p:nvPr/>
          </p:nvSpPr>
          <p:spPr>
            <a:xfrm>
              <a:off x="289109" y="3041423"/>
              <a:ext cx="2042793" cy="990578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marL="0" marR="0" lvl="0" indent="0" algn="ctr" defTabSz="16446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Vi</a:t>
              </a:r>
              <a:r>
                <a:rPr kumimoji="0" lang="en-SG" sz="1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cious</a:t>
              </a:r>
              <a:r>
                <a:rPr kumimoji="0" lang="en-SG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rPr>
                <a:t> circle</a:t>
              </a:r>
              <a:endParaRPr kumimoji="0" lang="th-TH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CE31792-32CE-48B9-9F2D-7703F25CF09F}"/>
              </a:ext>
            </a:extLst>
          </p:cNvPr>
          <p:cNvSpPr/>
          <p:nvPr/>
        </p:nvSpPr>
        <p:spPr>
          <a:xfrm>
            <a:off x="7376845" y="452063"/>
            <a:ext cx="1510301" cy="887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0E282E-8E89-454B-A885-7AAD9B8DC1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303" y="301946"/>
            <a:ext cx="841032" cy="841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CAA04-811D-433D-BB8D-6B735A70975F}"/>
              </a:ext>
            </a:extLst>
          </p:cNvPr>
          <p:cNvSpPr txBox="1"/>
          <p:nvPr/>
        </p:nvSpPr>
        <p:spPr>
          <a:xfrm>
            <a:off x="784119" y="319154"/>
            <a:ext cx="70743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ปัญหาระบบบริการทางการแพทย์และสาธารณสุขไทย</a:t>
            </a:r>
            <a:endParaRPr lang="en-US" sz="3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50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359754" y="1780686"/>
            <a:ext cx="8438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ทำไมต้อง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5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หมอครอบครัวประจำตัวหัวหน้าส่วนราชการ</a:t>
            </a:r>
            <a:endParaRPr kumimoji="0" lang="en-SG" sz="54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13CD8-8954-48C8-8772-AD1DDAC94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048" y="300863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8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47272" y="1435337"/>
            <a:ext cx="3035089" cy="2026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รูปร่าง 14"/>
          <p:cNvSpPr/>
          <p:nvPr/>
        </p:nvSpPr>
        <p:spPr>
          <a:xfrm>
            <a:off x="832518" y="2172149"/>
            <a:ext cx="2849843" cy="1781152"/>
          </a:xfrm>
          <a:prstGeom prst="swooshArrow">
            <a:avLst>
              <a:gd name="adj1" fmla="val 25000"/>
              <a:gd name="adj2" fmla="val 25000"/>
            </a:avLst>
          </a:prstGeom>
          <a:gradFill>
            <a:gsLst>
              <a:gs pos="0">
                <a:srgbClr val="0033CC"/>
              </a:gs>
              <a:gs pos="55000">
                <a:srgbClr val="00B050"/>
              </a:gs>
              <a:gs pos="74000">
                <a:srgbClr val="FFFF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17" name="รูปแบบอิสระ: รูปร่าง 16"/>
          <p:cNvSpPr/>
          <p:nvPr/>
        </p:nvSpPr>
        <p:spPr>
          <a:xfrm>
            <a:off x="3921780" y="2412099"/>
            <a:ext cx="1139937" cy="1314490"/>
          </a:xfrm>
          <a:custGeom>
            <a:avLst/>
            <a:gdLst>
              <a:gd name="connsiteX0" fmla="*/ 189993 w 1139937"/>
              <a:gd name="connsiteY0" fmla="*/ 0 h 1314490"/>
              <a:gd name="connsiteX1" fmla="*/ 1139937 w 1139937"/>
              <a:gd name="connsiteY1" fmla="*/ 0 h 1314490"/>
              <a:gd name="connsiteX2" fmla="*/ 1139937 w 1139937"/>
              <a:gd name="connsiteY2" fmla="*/ 0 h 1314490"/>
              <a:gd name="connsiteX3" fmla="*/ 1139937 w 1139937"/>
              <a:gd name="connsiteY3" fmla="*/ 1124497 h 1314490"/>
              <a:gd name="connsiteX4" fmla="*/ 949944 w 1139937"/>
              <a:gd name="connsiteY4" fmla="*/ 1314490 h 1314490"/>
              <a:gd name="connsiteX5" fmla="*/ 0 w 1139937"/>
              <a:gd name="connsiteY5" fmla="*/ 1314490 h 1314490"/>
              <a:gd name="connsiteX6" fmla="*/ 0 w 1139937"/>
              <a:gd name="connsiteY6" fmla="*/ 1314490 h 1314490"/>
              <a:gd name="connsiteX7" fmla="*/ 0 w 1139937"/>
              <a:gd name="connsiteY7" fmla="*/ 189993 h 1314490"/>
              <a:gd name="connsiteX8" fmla="*/ 189993 w 1139937"/>
              <a:gd name="connsiteY8" fmla="*/ 0 h 13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9937" h="1314490">
                <a:moveTo>
                  <a:pt x="189993" y="0"/>
                </a:moveTo>
                <a:lnTo>
                  <a:pt x="1139937" y="0"/>
                </a:lnTo>
                <a:lnTo>
                  <a:pt x="1139937" y="0"/>
                </a:lnTo>
                <a:lnTo>
                  <a:pt x="1139937" y="1124497"/>
                </a:lnTo>
                <a:cubicBezTo>
                  <a:pt x="1139937" y="1229427"/>
                  <a:pt x="1054874" y="1314490"/>
                  <a:pt x="949944" y="1314490"/>
                </a:cubicBezTo>
                <a:lnTo>
                  <a:pt x="0" y="1314490"/>
                </a:lnTo>
                <a:lnTo>
                  <a:pt x="0" y="1314490"/>
                </a:lnTo>
                <a:lnTo>
                  <a:pt x="0" y="189993"/>
                </a:lnTo>
                <a:cubicBezTo>
                  <a:pt x="0" y="85063"/>
                  <a:pt x="85063" y="0"/>
                  <a:pt x="189993" y="0"/>
                </a:cubicBezTo>
                <a:close/>
              </a:path>
            </a:pathLst>
          </a:custGeo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647" tIns="55647" rIns="167392" bIns="55647" numCol="1" spcCol="1270" anchor="t" anchorCtr="0">
            <a:noAutofit/>
          </a:bodyPr>
          <a:lstStyle/>
          <a:p>
            <a:pPr marL="0" marR="0" lvl="0" indent="0" algn="r" defTabSz="11557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th-TH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" name="ไดอะแกรม 1"/>
          <p:cNvGraphicFramePr>
            <a:graphicFrameLocks noChangeAspect="1"/>
          </p:cNvGraphicFramePr>
          <p:nvPr>
            <p:extLst/>
          </p:nvPr>
        </p:nvGraphicFramePr>
        <p:xfrm>
          <a:off x="3427177" y="525054"/>
          <a:ext cx="5661136" cy="377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กลุ่ม 4"/>
          <p:cNvGrpSpPr/>
          <p:nvPr/>
        </p:nvGrpSpPr>
        <p:grpSpPr>
          <a:xfrm>
            <a:off x="258079" y="4343400"/>
            <a:ext cx="3048000" cy="2032000"/>
            <a:chOff x="4968765" y="1397000"/>
            <a:chExt cx="3048000" cy="2032000"/>
          </a:xfrm>
        </p:grpSpPr>
        <p:graphicFrame>
          <p:nvGraphicFramePr>
            <p:cNvPr id="3" name="ไดอะแกรม 2"/>
            <p:cNvGraphicFramePr>
              <a:graphicFrameLocks noChangeAspect="1"/>
            </p:cNvGraphicFramePr>
            <p:nvPr>
              <p:extLst/>
            </p:nvPr>
          </p:nvGraphicFramePr>
          <p:xfrm>
            <a:off x="4968765" y="1397000"/>
            <a:ext cx="3048000" cy="2032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4" name="กล่องข้อความ 3"/>
            <p:cNvSpPr txBox="1"/>
            <p:nvPr/>
          </p:nvSpPr>
          <p:spPr>
            <a:xfrm>
              <a:off x="5956738" y="2719552"/>
              <a:ext cx="1072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1° Care</a:t>
              </a:r>
              <a:endPara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092"/>
              </p:ext>
            </p:extLst>
          </p:nvPr>
        </p:nvGraphicFramePr>
        <p:xfrm>
          <a:off x="3427177" y="4635376"/>
          <a:ext cx="54311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114">
                  <a:extLst>
                    <a:ext uri="{9D8B030D-6E8A-4147-A177-3AD203B41FA5}">
                      <a16:colId xmlns:a16="http://schemas.microsoft.com/office/drawing/2014/main" val="292469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th-TH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คลินิกหมอครอบครัว</a:t>
                      </a:r>
                      <a:r>
                        <a:rPr kumimoji="0" lang="en-SG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kumimoji="0" lang="th-TH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เป็น </a:t>
                      </a:r>
                      <a:r>
                        <a:rPr kumimoji="0" lang="en-SG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Gatekeeper ,</a:t>
                      </a:r>
                      <a:r>
                        <a:rPr kumimoji="0" lang="th-TH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kumimoji="0" lang="en-SG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Primary Care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69061"/>
                  </a:ext>
                </a:extLst>
              </a:tr>
            </a:tbl>
          </a:graphicData>
        </a:graphic>
      </p:graphicFrame>
      <p:graphicFrame>
        <p:nvGraphicFramePr>
          <p:cNvPr id="31" name="ตาราง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74953"/>
              </p:ext>
            </p:extLst>
          </p:nvPr>
        </p:nvGraphicFramePr>
        <p:xfrm>
          <a:off x="3427177" y="5078896"/>
          <a:ext cx="54311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114">
                  <a:extLst>
                    <a:ext uri="{9D8B030D-6E8A-4147-A177-3AD203B41FA5}">
                      <a16:colId xmlns:a16="http://schemas.microsoft.com/office/drawing/2014/main" val="292469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th-TH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โรงพยาบาลชุมชน    </a:t>
                      </a:r>
                      <a:r>
                        <a:rPr lang="th-TH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 </a:t>
                      </a:r>
                      <a:r>
                        <a:rPr lang="en-US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Secondary</a:t>
                      </a:r>
                      <a:r>
                        <a:rPr lang="th-TH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Care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69061"/>
                  </a:ext>
                </a:extLst>
              </a:tr>
            </a:tbl>
          </a:graphicData>
        </a:graphic>
      </p:graphicFrame>
      <p:graphicFrame>
        <p:nvGraphicFramePr>
          <p:cNvPr id="32" name="ตาราง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9335"/>
              </p:ext>
            </p:extLst>
          </p:nvPr>
        </p:nvGraphicFramePr>
        <p:xfrm>
          <a:off x="3427177" y="5537581"/>
          <a:ext cx="5431114" cy="89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114">
                  <a:extLst>
                    <a:ext uri="{9D8B030D-6E8A-4147-A177-3AD203B41FA5}">
                      <a16:colId xmlns:a16="http://schemas.microsoft.com/office/drawing/2014/main" val="292469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th-TH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โรงพยาบาลทั่วไป     </a:t>
                      </a:r>
                      <a:r>
                        <a:rPr lang="th-TH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</a:t>
                      </a:r>
                      <a:r>
                        <a:rPr lang="en-US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Tertiary Care</a:t>
                      </a:r>
                      <a:endParaRPr lang="th-TH" sz="2400" b="1" dirty="0">
                        <a:solidFill>
                          <a:prstClr val="black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th-TH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69061"/>
                  </a:ext>
                </a:extLst>
              </a:tr>
            </a:tbl>
          </a:graphicData>
        </a:graphic>
      </p:graphicFrame>
      <p:graphicFrame>
        <p:nvGraphicFramePr>
          <p:cNvPr id="33" name="ตาราง 32"/>
          <p:cNvGraphicFramePr>
            <a:graphicFrameLocks noGrp="1"/>
          </p:cNvGraphicFramePr>
          <p:nvPr>
            <p:extLst/>
          </p:nvPr>
        </p:nvGraphicFramePr>
        <p:xfrm>
          <a:off x="3427177" y="5994781"/>
          <a:ext cx="54311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114">
                  <a:extLst>
                    <a:ext uri="{9D8B030D-6E8A-4147-A177-3AD203B41FA5}">
                      <a16:colId xmlns:a16="http://schemas.microsoft.com/office/drawing/2014/main" val="292469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โรงพยาบาลศูนย์</a:t>
                      </a:r>
                      <a:r>
                        <a:rPr kumimoji="0" lang="en-SG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kumimoji="0" lang="th-TH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    </a:t>
                      </a:r>
                      <a:r>
                        <a:rPr lang="th-TH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เป็น</a:t>
                      </a:r>
                      <a:r>
                        <a:rPr lang="en-US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SG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Excellence</a:t>
                      </a:r>
                      <a:r>
                        <a:rPr lang="en-US" sz="2400" b="1" dirty="0">
                          <a:solidFill>
                            <a:prstClr val="black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Care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169061"/>
                  </a:ext>
                </a:extLst>
              </a:tr>
            </a:tbl>
          </a:graphicData>
        </a:graphic>
      </p:graphicFrame>
      <p:sp>
        <p:nvSpPr>
          <p:cNvPr id="34" name="ชื่อเรื่อง 4"/>
          <p:cNvSpPr txBox="1">
            <a:spLocks/>
          </p:cNvSpPr>
          <p:nvPr/>
        </p:nvSpPr>
        <p:spPr>
          <a:xfrm>
            <a:off x="406379" y="358891"/>
            <a:ext cx="5661136" cy="76798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ระบบบริการสาธารณสุขที่คาดหวัง</a:t>
            </a:r>
            <a:endParaRPr lang="en-GB" sz="4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2E2A4-7D55-41A5-BF68-A99A48462EB8}"/>
              </a:ext>
            </a:extLst>
          </p:cNvPr>
          <p:cNvSpPr/>
          <p:nvPr/>
        </p:nvSpPr>
        <p:spPr>
          <a:xfrm>
            <a:off x="7290033" y="321506"/>
            <a:ext cx="1568258" cy="936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7D1D0E-C0F6-4D72-9F67-503BEF3D0E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71374C-A9F1-456F-9A79-FE7614DB2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1E71374C-A9F1-456F-9A79-FE7614DB2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586A257-5D7C-414E-B890-EB4DE33A1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6586A257-5D7C-414E-B890-EB4DE33A1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0EBD1B0-DB60-4A35-9B4C-37B46621E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90EBD1B0-DB60-4A35-9B4C-37B46621E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 rev="1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411760" y="53752"/>
            <a:ext cx="4436226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Heath Service</a:t>
            </a:r>
            <a:endParaRPr lang="th-TH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7422" y="6218148"/>
            <a:ext cx="45720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ระบบสร้างเสริมสุขภาพและป้องกันโรค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973" y="1421397"/>
            <a:ext cx="857256" cy="26517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การ แพทย์ฉุกเฉิน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7229" y="4357694"/>
            <a:ext cx="68252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Comprehensiveness/Accessibility/Coverage</a:t>
            </a:r>
            <a:endParaRPr kumimoji="0" lang="th-TH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1538" y="4881468"/>
            <a:ext cx="67151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Continuity </a:t>
            </a:r>
            <a:endParaRPr kumimoji="0" lang="th-TH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2786058"/>
            <a:ext cx="1549406" cy="830997"/>
          </a:xfrm>
          <a:prstGeom prst="rect">
            <a:avLst/>
          </a:prstGeom>
          <a:solidFill>
            <a:srgbClr val="00B0F0">
              <a:alpha val="12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Accountability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 &amp;  Efficiency </a:t>
            </a: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538" y="5357826"/>
            <a:ext cx="67151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Community  coordination – DHS</a:t>
            </a:r>
            <a:endParaRPr kumimoji="0" lang="th-TH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ลูกศรลง 32"/>
          <p:cNvSpPr/>
          <p:nvPr/>
        </p:nvSpPr>
        <p:spPr>
          <a:xfrm rot="16200000">
            <a:off x="1882550" y="487525"/>
            <a:ext cx="457200" cy="457200"/>
          </a:xfrm>
          <a:prstGeom prst="downArrow">
            <a:avLst>
              <a:gd name="adj1" fmla="val 50000"/>
              <a:gd name="adj2" fmla="val 799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ลูกศรลง 33"/>
          <p:cNvSpPr/>
          <p:nvPr/>
        </p:nvSpPr>
        <p:spPr>
          <a:xfrm rot="16200000">
            <a:off x="6847986" y="474259"/>
            <a:ext cx="457200" cy="457200"/>
          </a:xfrm>
          <a:prstGeom prst="downArrow">
            <a:avLst>
              <a:gd name="adj1" fmla="val 50000"/>
              <a:gd name="adj2" fmla="val 79976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36500" y="5847655"/>
            <a:ext cx="1571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คืนข้อมูล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4208" y="1949931"/>
            <a:ext cx="1549374" cy="830997"/>
          </a:xfrm>
          <a:prstGeom prst="rect">
            <a:avLst/>
          </a:prstGeom>
          <a:solidFill>
            <a:srgbClr val="F113A7">
              <a:alpha val="34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Person Centeredness</a:t>
            </a:r>
            <a:endParaRPr kumimoji="0" lang="th-TH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4208" y="1500174"/>
            <a:ext cx="15494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Quality</a:t>
            </a:r>
            <a:endParaRPr kumimoji="0" lang="th-TH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92528"/>
            <a:ext cx="8856984" cy="580390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059832" y="5968444"/>
            <a:ext cx="216024" cy="1968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868144" y="5968444"/>
            <a:ext cx="216024" cy="1968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8480" y="1428735"/>
            <a:ext cx="857256" cy="265176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Referral Systems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ลูกศรลง 32"/>
          <p:cNvSpPr/>
          <p:nvPr/>
        </p:nvSpPr>
        <p:spPr>
          <a:xfrm>
            <a:off x="1571266" y="3240120"/>
            <a:ext cx="391683" cy="476912"/>
          </a:xfrm>
          <a:prstGeom prst="downArrow">
            <a:avLst>
              <a:gd name="adj1" fmla="val 50000"/>
              <a:gd name="adj2" fmla="val 799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ลูกศรลง 32"/>
          <p:cNvSpPr/>
          <p:nvPr/>
        </p:nvSpPr>
        <p:spPr>
          <a:xfrm rot="10800000">
            <a:off x="1571266" y="1618908"/>
            <a:ext cx="391683" cy="476912"/>
          </a:xfrm>
          <a:prstGeom prst="downArrow">
            <a:avLst>
              <a:gd name="adj1" fmla="val 50000"/>
              <a:gd name="adj2" fmla="val 799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Box 29"/>
          <p:cNvSpPr txBox="1"/>
          <p:nvPr/>
        </p:nvSpPr>
        <p:spPr>
          <a:xfrm>
            <a:off x="8086411" y="1484784"/>
            <a:ext cx="857256" cy="3170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Hospital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Based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Com. &amp; Home Based</a:t>
            </a:r>
            <a:endParaRPr kumimoji="0" lang="th-TH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/>
          </p:nvPr>
        </p:nvGraphicFramePr>
        <p:xfrm>
          <a:off x="2285414" y="1340768"/>
          <a:ext cx="4086786" cy="3092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6786">
                  <a:extLst>
                    <a:ext uri="{9D8B030D-6E8A-4147-A177-3AD203B41FA5}">
                      <a16:colId xmlns:a16="http://schemas.microsoft.com/office/drawing/2014/main" val="780706166"/>
                    </a:ext>
                  </a:extLst>
                </a:gridCol>
              </a:tblGrid>
              <a:tr h="773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Excellence Care</a:t>
                      </a:r>
                      <a:endParaRPr lang="th-TH" sz="3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486864"/>
                  </a:ext>
                </a:extLst>
              </a:tr>
              <a:tr h="773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Tertiary  Care</a:t>
                      </a:r>
                      <a:endParaRPr lang="th-TH" sz="3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004423"/>
                  </a:ext>
                </a:extLst>
              </a:tr>
              <a:tr h="773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</a:rPr>
                        <a:t>Secondary Care</a:t>
                      </a:r>
                      <a:endParaRPr lang="th-TH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733774"/>
                  </a:ext>
                </a:extLst>
              </a:tr>
              <a:tr h="773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006600"/>
                          </a:solidFill>
                        </a:rPr>
                        <a:t>Primary Care</a:t>
                      </a:r>
                      <a:endParaRPr lang="th-TH" sz="3600" dirty="0">
                        <a:solidFill>
                          <a:srgbClr val="0066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460434"/>
                  </a:ext>
                </a:extLst>
              </a:tr>
            </a:tbl>
          </a:graphicData>
        </a:graphic>
      </p:graphicFrame>
      <p:grpSp>
        <p:nvGrpSpPr>
          <p:cNvPr id="12" name="กลุ่ม 11"/>
          <p:cNvGrpSpPr/>
          <p:nvPr/>
        </p:nvGrpSpPr>
        <p:grpSpPr>
          <a:xfrm>
            <a:off x="8388424" y="2276872"/>
            <a:ext cx="269772" cy="986097"/>
            <a:chOff x="8244406" y="4880914"/>
            <a:chExt cx="357413" cy="643930"/>
          </a:xfrm>
        </p:grpSpPr>
        <p:sp>
          <p:nvSpPr>
            <p:cNvPr id="38" name="ลูกศรลง 32"/>
            <p:cNvSpPr/>
            <p:nvPr/>
          </p:nvSpPr>
          <p:spPr>
            <a:xfrm rot="10800000">
              <a:off x="8244406" y="4880914"/>
              <a:ext cx="357413" cy="334036"/>
            </a:xfrm>
            <a:prstGeom prst="downArrow">
              <a:avLst>
                <a:gd name="adj1" fmla="val 50000"/>
                <a:gd name="adj2" fmla="val 7997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ลูกศรลง 32"/>
            <p:cNvSpPr/>
            <p:nvPr/>
          </p:nvSpPr>
          <p:spPr>
            <a:xfrm>
              <a:off x="8244406" y="5190808"/>
              <a:ext cx="357413" cy="334036"/>
            </a:xfrm>
            <a:prstGeom prst="downArrow">
              <a:avLst>
                <a:gd name="adj1" fmla="val 50000"/>
                <a:gd name="adj2" fmla="val 7997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" name="ตัวเชื่อมต่อตรง 13"/>
          <p:cNvCxnSpPr/>
          <p:nvPr/>
        </p:nvCxnSpPr>
        <p:spPr>
          <a:xfrm>
            <a:off x="2285414" y="3573016"/>
            <a:ext cx="4086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ตัวเชื่อมต่อตรง 41"/>
          <p:cNvCxnSpPr/>
          <p:nvPr/>
        </p:nvCxnSpPr>
        <p:spPr>
          <a:xfrm>
            <a:off x="2285414" y="2780928"/>
            <a:ext cx="4086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ตัวเชื่อมต่อตรง 42"/>
          <p:cNvCxnSpPr/>
          <p:nvPr/>
        </p:nvCxnSpPr>
        <p:spPr>
          <a:xfrm>
            <a:off x="2285414" y="1988840"/>
            <a:ext cx="4086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5"/>
          <p:cNvSpPr/>
          <p:nvPr/>
        </p:nvSpPr>
        <p:spPr>
          <a:xfrm>
            <a:off x="4083389" y="1094607"/>
            <a:ext cx="804924" cy="253855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88386" y="351658"/>
            <a:ext cx="1476780" cy="7010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Financial</a:t>
            </a:r>
            <a:endParaRPr lang="en-GB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463301" y="353332"/>
            <a:ext cx="1392313" cy="699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Governance</a:t>
            </a:r>
            <a:endParaRPr lang="en-GB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 flipH="1">
            <a:off x="2440031" y="221739"/>
            <a:ext cx="4335945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District Health Board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5232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7" grpId="0"/>
      <p:bldP spid="18" grpId="0"/>
      <p:bldP spid="19" grpId="0" animBg="1"/>
      <p:bldP spid="22" grpId="0"/>
      <p:bldP spid="33" grpId="0" animBg="1"/>
      <p:bldP spid="34" grpId="0" animBg="1"/>
      <p:bldP spid="36" grpId="0"/>
      <p:bldP spid="40" grpId="0" animBg="1"/>
      <p:bldP spid="41" grpId="0" animBg="1"/>
      <p:bldP spid="6" grpId="0" animBg="1"/>
      <p:bldP spid="28" grpId="0" animBg="1"/>
      <p:bldP spid="30" grpId="0" animBg="1"/>
      <p:bldP spid="32" grpId="0" animBg="1"/>
      <p:bldP spid="37" grpId="0" animBg="1"/>
      <p:bldP spid="35" grpId="0" animBg="1"/>
      <p:bldP spid="46" grpId="0" animBg="1"/>
      <p:bldP spid="9" grpId="0" animBg="1"/>
      <p:bldP spid="48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/>
          <p:cNvSpPr txBox="1"/>
          <p:nvPr/>
        </p:nvSpPr>
        <p:spPr>
          <a:xfrm>
            <a:off x="535599" y="1780686"/>
            <a:ext cx="80073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th-TH" sz="6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หมอประจำตัวหัวหน้าส่วนราชการ</a:t>
            </a:r>
            <a:endParaRPr lang="en-SG" sz="6600" b="1" kern="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6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ต้อ</a:t>
            </a:r>
            <a:r>
              <a:rPr lang="th-TH" sz="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งทำอะไรต่อไป</a:t>
            </a:r>
            <a:endParaRPr kumimoji="0" lang="th-TH" sz="6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DB5C2-DEBE-4075-B5F1-F95D4F59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7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27584" y="1397000"/>
          <a:ext cx="7416824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บริการแต่แรกทุกเรื่อง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First Contact Care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บริการสุขภาพพื้นฐานที่บุคลากรสาธารณสุขให้บริการเป็นประจำ </a:t>
                      </a:r>
                      <a:r>
                        <a:rPr lang="th-TH" sz="28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เป็นบริการด่านแรก </a:t>
                      </a:r>
                    </a:p>
                    <a:p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ทุกกลุ่มอายุ ทุกเศรษฐานะ ทุกกลุ่ม ทุกเพศ ทั้งบริการแบบเฉียบพลัน เรื้อรัง บริการด้านสุขภาพที่สัมพันธ์กับสุขภาพจิต และสังคม รวมถึงการดูแลผู้มีภาวะโรคเรื้อรังหลายโรค  การดูแลด้านแม่และเด็ก และการดูแลผู้สูงอายุ</a:t>
                      </a:r>
                      <a:endParaRPr lang="en-US" sz="2800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ต่อเนื่อง</a:t>
                      </a:r>
                      <a:endParaRPr lang="en-US" sz="2800" b="1" dirty="0">
                        <a:solidFill>
                          <a:schemeClr val="dk1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Continuity</a:t>
                      </a:r>
                      <a:endParaRPr lang="th-TH" sz="28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endParaRPr lang="en-US" sz="28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ต่อเนื่อง</a:t>
                      </a:r>
                      <a:r>
                        <a:rPr lang="en-US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ตามสายความเจ็บป่วย</a:t>
                      </a:r>
                      <a:endParaRPr lang="en-US" sz="2800" b="0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8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ต่อเนื่อง</a:t>
                      </a:r>
                      <a:r>
                        <a:rPr lang="en-US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ตลอดช่วงวัย</a:t>
                      </a:r>
                      <a:endParaRPr lang="en-US" sz="2800" b="0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r>
                        <a:rPr lang="th-TH" sz="2800" b="1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ต่อเนื่อง</a:t>
                      </a:r>
                      <a:r>
                        <a:rPr lang="th-TH" sz="2800" b="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ทั้งในและนอกหน่วยบริการสุขภาพ 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กล่องข้อความ 5"/>
          <p:cNvSpPr txBox="1"/>
          <p:nvPr/>
        </p:nvSpPr>
        <p:spPr>
          <a:xfrm>
            <a:off x="2632269" y="476672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หลักการเวชศาสตร์ครอบครัว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AB615-D4C6-462A-BD8F-3C91F46C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27584" y="1397000"/>
          <a:ext cx="7416824" cy="5059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เบ็ดเสร็จ</a:t>
                      </a:r>
                      <a:r>
                        <a:rPr lang="th-TH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องค์รวม</a:t>
                      </a:r>
                      <a:r>
                        <a:rPr lang="en-US" sz="2800" b="1" baseline="0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ผสมผสาน </a:t>
                      </a:r>
                      <a:endParaRPr lang="en-US" sz="2800" b="1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Comprehensive, Holistic, Integrated Care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ส่งเสริมสุขภาพ ป้องกัน รักษา ฟื้นฟู คุ้มครอง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ร่างกาย จิตใจ สังคม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เสริมการพึ่งตนเองของประชาชน ในด้านการแพทย์ จิตวิทยา สังคม เศรษฐกิจ ฯลฯ</a:t>
                      </a:r>
                      <a:endParaRPr lang="en-US" sz="2800" dirty="0"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เข้าถึงบริการ</a:t>
                      </a:r>
                      <a:endParaRPr lang="en-US" sz="2800" b="1" dirty="0">
                        <a:solidFill>
                          <a:srgbClr val="0000FF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Accessibility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/>
                        <a:t>จัดระบบให้ประชาชนเข้าถึงบริการ 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ประสานการปรึกษา</a:t>
                      </a:r>
                      <a:r>
                        <a:rPr lang="th-TH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Consultation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การประสานเชื่อมโยงกับชุมชน องค์กร ภาคี เครือข่าย</a:t>
                      </a:r>
                      <a:r>
                        <a:rPr lang="en-SG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SG" sz="2800" b="1" dirty="0">
                          <a:solidFill>
                            <a:srgbClr val="FF33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DHB</a:t>
                      </a:r>
                      <a:endParaRPr lang="th-TH" sz="2800" b="1" dirty="0">
                        <a:solidFill>
                          <a:srgbClr val="FF3300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ประสานการปรึกษากับผู้เชี่ยวชาญ </a:t>
                      </a:r>
                      <a:endParaRPr lang="en-US" sz="280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เชื่อมโยง</a:t>
                      </a:r>
                      <a:r>
                        <a:rPr lang="th-TH" sz="2800" baseline="0" dirty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Service Plan</a:t>
                      </a:r>
                      <a:endParaRPr lang="en-US" sz="2800" b="1" dirty="0">
                        <a:solidFill>
                          <a:srgbClr val="FF0000"/>
                        </a:solidFill>
                        <a:latin typeface="TH SarabunPSK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solidFill>
                            <a:srgbClr val="0000FF"/>
                          </a:solidFill>
                          <a:latin typeface="TH SarabunPSK" pitchFamily="34" charset="-34"/>
                          <a:cs typeface="TH SarabunPSK" panose="020B0500040200020003" pitchFamily="34" charset="-34"/>
                        </a:rPr>
                        <a:t>ส่งต่อ</a:t>
                      </a:r>
                      <a:r>
                        <a:rPr lang="th-TH" sz="2800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800" b="1" dirty="0">
                          <a:latin typeface="TH SarabunPSK" pitchFamily="34" charset="-34"/>
                          <a:cs typeface="TH SarabunPSK" panose="020B0500040200020003" pitchFamily="34" charset="-34"/>
                        </a:rPr>
                        <a:t>Referral System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b="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จัดระบบส่งต่อทั้งไปและกลับ</a:t>
                      </a:r>
                      <a:endParaRPr lang="en-US" sz="2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กล่องข้อความ 3"/>
          <p:cNvSpPr txBox="1"/>
          <p:nvPr/>
        </p:nvSpPr>
        <p:spPr>
          <a:xfrm>
            <a:off x="2632269" y="476672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หลักการเวชศาสตร์ครอบครัว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752C7-A5DC-4A6A-932C-8C64723E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3" y="295208"/>
            <a:ext cx="841032" cy="8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137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s-09">
  <a:themeElements>
    <a:clrScheme name="05 2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002A56"/>
      </a:accent4>
      <a:accent5>
        <a:srgbClr val="B0C4E2"/>
      </a:accent5>
      <a:accent6>
        <a:srgbClr val="6B9D21"/>
      </a:accent6>
      <a:hlink>
        <a:srgbClr val="6E815B"/>
      </a:hlink>
      <a:folHlink>
        <a:srgbClr val="90A8B0"/>
      </a:folHlink>
    </a:clrScheme>
    <a:fontScheme name="05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5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2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369A7B"/>
        </a:accent1>
        <a:accent2>
          <a:srgbClr val="AA67B3"/>
        </a:accent2>
        <a:accent3>
          <a:srgbClr val="FFFFFF"/>
        </a:accent3>
        <a:accent4>
          <a:srgbClr val="000056"/>
        </a:accent4>
        <a:accent5>
          <a:srgbClr val="AECABF"/>
        </a:accent5>
        <a:accent6>
          <a:srgbClr val="9A5DA2"/>
        </a:accent6>
        <a:hlink>
          <a:srgbClr val="C5A241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13437</TotalTime>
  <Words>423</Words>
  <Application>Microsoft Office PowerPoint</Application>
  <PresentationFormat>On-screen Show (4:3)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TH SarabunPSK</vt:lpstr>
      <vt:lpstr>Verdana</vt:lpstr>
      <vt:lpstr>Wingdings</vt:lpstr>
      <vt:lpstr>powerpoint-templates-09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Heath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Boonchai Theerakarn</dc:creator>
  <cp:lastModifiedBy>Duo</cp:lastModifiedBy>
  <cp:revision>279</cp:revision>
  <dcterms:created xsi:type="dcterms:W3CDTF">2016-08-16T02:02:36Z</dcterms:created>
  <dcterms:modified xsi:type="dcterms:W3CDTF">2018-12-14T03:01:24Z</dcterms:modified>
</cp:coreProperties>
</file>