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9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9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762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6771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9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17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68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86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94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63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1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9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72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5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0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8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20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52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988" y="2733709"/>
            <a:ext cx="8417859" cy="1373070"/>
          </a:xfrm>
        </p:spPr>
        <p:txBody>
          <a:bodyPr anchor="ctr"/>
          <a:lstStyle/>
          <a:p>
            <a:r>
              <a:rPr lang="en-US" sz="3600" dirty="0"/>
              <a:t>Provincial Public Health of </a:t>
            </a:r>
            <a:r>
              <a:rPr lang="en-US" sz="3600" dirty="0" err="1"/>
              <a:t>Chumphon</a:t>
            </a:r>
            <a:endParaRPr lang="en-GB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65515" y="2733709"/>
            <a:ext cx="2099534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Resource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5152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Berlin</vt:lpstr>
      <vt:lpstr>Provincial Public Health of Chumphon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ทรัพยากรสาธารณสุขจังหวัดชุมพร</dc:title>
  <dc:creator>Mimi</dc:creator>
  <cp:lastModifiedBy>DUO</cp:lastModifiedBy>
  <cp:revision>11</cp:revision>
  <dcterms:created xsi:type="dcterms:W3CDTF">2018-10-31T04:34:00Z</dcterms:created>
  <dcterms:modified xsi:type="dcterms:W3CDTF">2018-10-31T09:30:43Z</dcterms:modified>
</cp:coreProperties>
</file>