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26359"/>
              </p:ext>
            </p:extLst>
          </p:nvPr>
        </p:nvGraphicFramePr>
        <p:xfrm>
          <a:off x="6476102" y="1161783"/>
          <a:ext cx="4238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36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0114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en-US" dirty="0" smtClean="0"/>
                        <a:t>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en-US" dirty="0" smtClean="0"/>
                        <a:t>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3963"/>
              </p:ext>
            </p:extLst>
          </p:nvPr>
        </p:nvGraphicFramePr>
        <p:xfrm>
          <a:off x="6476102" y="3141233"/>
          <a:ext cx="4238514" cy="299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14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Comunity</a:t>
            </a:r>
            <a:r>
              <a:rPr lang="en-US" dirty="0" smtClean="0"/>
              <a:t>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84761"/>
              </p:ext>
            </p:extLst>
          </p:nvPr>
        </p:nvGraphicFramePr>
        <p:xfrm>
          <a:off x="6476101" y="1161783"/>
          <a:ext cx="48517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</p:spPr>
      </p:pic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Public health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47039"/>
              </p:ext>
            </p:extLst>
          </p:nvPr>
        </p:nvGraphicFramePr>
        <p:xfrm>
          <a:off x="6476101" y="1161783"/>
          <a:ext cx="4851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Public health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53076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111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Comunity Hospital</vt:lpstr>
      <vt:lpstr>Public health Hospital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18</cp:revision>
  <dcterms:created xsi:type="dcterms:W3CDTF">2018-10-31T04:34:00Z</dcterms:created>
  <dcterms:modified xsi:type="dcterms:W3CDTF">2018-10-31T10:39:59Z</dcterms:modified>
</cp:coreProperties>
</file>