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99FF7A"/>
    <a:srgbClr val="0000CC"/>
    <a:srgbClr val="800080"/>
    <a:srgbClr val="FFFFFF"/>
    <a:srgbClr val="F6F6F6"/>
    <a:srgbClr val="B4C7E7"/>
    <a:srgbClr val="5B9BD5"/>
    <a:srgbClr val="BE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BMI ≥25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35.72</c:v>
                </c:pt>
                <c:pt idx="1">
                  <c:v>40.270000000000003</c:v>
                </c:pt>
                <c:pt idx="2">
                  <c:v>36.869999999999997</c:v>
                </c:pt>
                <c:pt idx="3">
                  <c:v>33.68</c:v>
                </c:pt>
                <c:pt idx="4">
                  <c:v>33.97</c:v>
                </c:pt>
                <c:pt idx="5">
                  <c:v>30.75</c:v>
                </c:pt>
                <c:pt idx="6">
                  <c:v>28.7</c:v>
                </c:pt>
                <c:pt idx="7">
                  <c:v>29.47</c:v>
                </c:pt>
                <c:pt idx="8">
                  <c:v>31.57</c:v>
                </c:pt>
                <c:pt idx="9">
                  <c:v>32.36</c:v>
                </c:pt>
                <c:pt idx="10">
                  <c:v>37.56</c:v>
                </c:pt>
                <c:pt idx="11">
                  <c:v>39.42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C-40A5-8D0B-8589E4459E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57173568"/>
        <c:axId val="8571670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2"/>
                      </a:gs>
                      <a:gs pos="100000">
                        <a:schemeClr val="accent2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BFC-40A5-8D0B-8589E4459E4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3"/>
                      </a:gs>
                      <a:gs pos="100000">
                        <a:schemeClr val="accent3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BFC-40A5-8D0B-8589E4459E44}"/>
                  </c:ext>
                </c:extLst>
              </c15:ser>
            </c15:filteredBarSeries>
          </c:ext>
        </c:extLst>
      </c:barChart>
      <c:catAx>
        <c:axId val="8571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67008"/>
        <c:crosses val="autoZero"/>
        <c:auto val="1"/>
        <c:lblAlgn val="ctr"/>
        <c:lblOffset val="100"/>
        <c:noMultiLvlLbl val="0"/>
      </c:catAx>
      <c:valAx>
        <c:axId val="857167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717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สุราษฎร์ธานี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39.82</c:v>
                </c:pt>
                <c:pt idx="1">
                  <c:v>39.590000000000003</c:v>
                </c:pt>
                <c:pt idx="2">
                  <c:v>38.81</c:v>
                </c:pt>
                <c:pt idx="3">
                  <c:v>37.43</c:v>
                </c:pt>
                <c:pt idx="4">
                  <c:v>38.61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E7-413B-A999-26356F41DD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30.79</c:v>
                </c:pt>
                <c:pt idx="1">
                  <c:v>32.520000000000003</c:v>
                </c:pt>
                <c:pt idx="2">
                  <c:v>32.840000000000003</c:v>
                </c:pt>
                <c:pt idx="3">
                  <c:v>32.92</c:v>
                </c:pt>
                <c:pt idx="4">
                  <c:v>33.65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E7-413B-A999-26356F41DD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57165040"/>
        <c:axId val="85718144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2558</c:v>
                      </c:pt>
                      <c:pt idx="1">
                        <c:v>2559</c:v>
                      </c:pt>
                      <c:pt idx="2">
                        <c:v>2560</c:v>
                      </c:pt>
                      <c:pt idx="3">
                        <c:v>2561</c:v>
                      </c:pt>
                      <c:pt idx="4">
                        <c:v>2562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E7-413B-A999-26356F41DDF9}"/>
                  </c:ext>
                </c:extLst>
              </c15:ser>
            </c15:filteredLineSeries>
          </c:ext>
        </c:extLst>
      </c:lineChart>
      <c:catAx>
        <c:axId val="85716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81440"/>
        <c:crosses val="autoZero"/>
        <c:auto val="1"/>
        <c:lblAlgn val="ctr"/>
        <c:lblOffset val="100"/>
        <c:noMultiLvlLbl val="0"/>
      </c:catAx>
      <c:valAx>
        <c:axId val="85718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65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63B93B-2AE8-452A-96F7-C63DBCB9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198737"/>
              </p:ext>
            </p:extLst>
          </p:nvPr>
        </p:nvGraphicFramePr>
        <p:xfrm>
          <a:off x="2032000" y="11221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7CAADF-1929-4C4B-AEA9-D69E4E70A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666975"/>
              </p:ext>
            </p:extLst>
          </p:nvPr>
        </p:nvGraphicFramePr>
        <p:xfrm>
          <a:off x="2040143" y="11430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2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75</cp:revision>
  <dcterms:created xsi:type="dcterms:W3CDTF">2019-02-26T07:09:19Z</dcterms:created>
  <dcterms:modified xsi:type="dcterms:W3CDTF">2019-03-14T04:08:58Z</dcterms:modified>
</cp:coreProperties>
</file>