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00"/>
    <a:srgbClr val="83FE01"/>
    <a:srgbClr val="01FF01"/>
    <a:srgbClr val="077E10"/>
    <a:srgbClr val="087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866F-84A6-4963-863E-73543EC2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EE09E-EECC-4648-A7DC-5268AE869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116F-AA07-4173-B0A5-689CAF94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F182-FD48-4413-9D58-1B964BCA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2427-9869-4C05-82E8-F8A09B5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CB44-00C4-4177-A381-C79704B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BEBC-E59C-4E5E-943F-6CF22B9E5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C001-BCB3-4FC3-B4B8-77F02E0A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D8AD-E686-4150-B9B5-042D1E8C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67DB-1D5D-40CE-ADDA-AF0256B7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356D4-D1BF-48ED-A1AC-3B8659B19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E63F9-29F5-4B83-B699-4F7420AF3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06C2-C540-4BBC-BEA4-C5553BD4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7168-8987-4D31-8A97-BE72EBB8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4AB6-3855-4728-BA5D-BAE7716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97CF-4AD2-4C3E-9E33-E2A55CD7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A03-BFC1-4346-87CE-7C2BA965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EB1A-7A5E-4668-B480-F75F09AA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42A8-C6B3-4277-A0AD-96B96005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7694-92A2-489B-B6D4-B723E564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27E1-C5D4-432B-9BEB-42F47958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D5A73-9C85-4EEB-8C7C-39C14E51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C17D-A603-4D99-BA44-AAC027E2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09AB-C75C-4BFA-857A-3653F35C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03F2-5F33-4468-9257-D018F77E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2F9-4F7A-4B38-ADF0-E34B20CC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EF55-2345-4CD2-955E-4EDCC9D12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96D2-1D28-41D3-87C1-95E4C079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534BB-FE80-43B8-A475-39BA399B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D44F-22E0-48DA-A666-94451C7E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9493-CFA7-4CA1-930F-CE1DCF1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8C53-6E0E-4459-ACF1-6BABD356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27891-2860-4C5C-A6AF-FB9C7973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9A572-60CC-453F-AE70-B413EA9C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F4782-C8F9-4707-BF03-B4D7247C5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10151-8F60-442F-AA55-B851414F9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9A814-00FD-4577-A32E-E82459A0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74C14-0686-4BC6-A482-6392BF11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4BFDF-926D-4B92-82AB-D84266C9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E565-2A30-418D-863B-88F2E072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EA6C9-1383-4291-9774-BB9492D0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41FD2-7E21-4E64-B6B4-E81A495B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F2E54-9EF9-4299-B274-F4CA7DEA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90A5-D86E-49C6-BC00-CFFAB19D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5D893-2A48-4BAF-BEC8-AE5D8D70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7AC7B-713C-4B15-A5AC-AB1AEDC5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58FB-A305-4636-A603-E2211FD3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850D-4F8C-436A-8CE0-E61D3088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56FB7-48C2-4F38-B629-800BBB078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DAA4-7490-410C-97AF-1DD63E3B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60E78-AB58-49EB-846A-0B0FFA22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C84B-3AE0-43F4-A6C1-58A71777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7958-E81C-4B07-AE40-B5B73F4C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3F515-037F-48F5-A823-A782E7EF7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E6D6F-E23F-4670-BA26-5D24AF92C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7164-590A-4007-AE42-1DABF18B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F594-90E0-41BF-99CC-BB42EFD7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DA2C-5588-4C6B-95F5-F8696E0B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50A6C-077D-42A1-B827-33C5F7F5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7F7C-1D02-45A0-AF23-888FEDC3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E46F-7AC6-4E88-A627-5C042120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5951-833D-4878-9933-0C12995DA93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A4CE-35DF-4CE6-AA76-70F92B11A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54F5-E26F-41AE-9DA5-48AD5AB8D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DB49E-03C6-415B-9914-389BFCDC6BCC}"/>
              </a:ext>
            </a:extLst>
          </p:cNvPr>
          <p:cNvSpPr/>
          <p:nvPr/>
        </p:nvSpPr>
        <p:spPr>
          <a:xfrm>
            <a:off x="737025" y="1084079"/>
            <a:ext cx="10959547" cy="4171121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4565-331E-4EA8-B05F-BA0CACB0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9" y="1292297"/>
            <a:ext cx="2272442" cy="2277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7BE3F-F577-41C0-B5CB-62945B343F8F}"/>
              </a:ext>
            </a:extLst>
          </p:cNvPr>
          <p:cNvSpPr txBox="1"/>
          <p:nvPr/>
        </p:nvSpPr>
        <p:spPr>
          <a:xfrm>
            <a:off x="1626668" y="3516210"/>
            <a:ext cx="8938665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8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สาธารณสุขอำเภอเมืองชุมพร</a:t>
            </a:r>
            <a:endParaRPr lang="en-US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734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DB49E-03C6-415B-9914-389BFCDC6BCC}"/>
              </a:ext>
            </a:extLst>
          </p:cNvPr>
          <p:cNvSpPr/>
          <p:nvPr/>
        </p:nvSpPr>
        <p:spPr>
          <a:xfrm>
            <a:off x="737025" y="1084079"/>
            <a:ext cx="10959547" cy="4171121"/>
          </a:xfrm>
          <a:prstGeom prst="roundRect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4565-331E-4EA8-B05F-BA0CACB0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9" y="1292297"/>
            <a:ext cx="2272442" cy="2277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5AAE3-C920-444F-AA2C-B4A3EB86F046}"/>
              </a:ext>
            </a:extLst>
          </p:cNvPr>
          <p:cNvSpPr txBox="1"/>
          <p:nvPr/>
        </p:nvSpPr>
        <p:spPr>
          <a:xfrm>
            <a:off x="1626668" y="3516210"/>
            <a:ext cx="8938665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8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สาธารณสุขอำเภอเมืองชุมพร</a:t>
            </a:r>
            <a:endParaRPr lang="en-US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43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DB49E-03C6-415B-9914-389BFCDC6BCC}"/>
              </a:ext>
            </a:extLst>
          </p:cNvPr>
          <p:cNvSpPr/>
          <p:nvPr/>
        </p:nvSpPr>
        <p:spPr>
          <a:xfrm>
            <a:off x="737025" y="1084079"/>
            <a:ext cx="10959547" cy="4171121"/>
          </a:xfrm>
          <a:prstGeom prst="roundRect">
            <a:avLst/>
          </a:prstGeom>
          <a:gradFill>
            <a:gsLst>
              <a:gs pos="0">
                <a:srgbClr val="C00000"/>
              </a:gs>
              <a:gs pos="5000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4565-331E-4EA8-B05F-BA0CACB0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9" y="1292297"/>
            <a:ext cx="2272442" cy="2277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5AAE3-C920-444F-AA2C-B4A3EB86F046}"/>
              </a:ext>
            </a:extLst>
          </p:cNvPr>
          <p:cNvSpPr txBox="1"/>
          <p:nvPr/>
        </p:nvSpPr>
        <p:spPr>
          <a:xfrm>
            <a:off x="1626668" y="3516210"/>
            <a:ext cx="8938665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8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สาธารณสุขอำเภอเมืองชุมพร</a:t>
            </a:r>
            <a:endParaRPr lang="en-US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441ED-BB3C-408F-806C-7779874DF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28"/>
            <a:ext cx="3412177" cy="48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8</cp:revision>
  <dcterms:created xsi:type="dcterms:W3CDTF">2019-03-12T03:51:12Z</dcterms:created>
  <dcterms:modified xsi:type="dcterms:W3CDTF">2019-03-14T03:39:10Z</dcterms:modified>
</cp:coreProperties>
</file>