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B14C"/>
    <a:srgbClr val="FFFF99"/>
    <a:srgbClr val="0000FF"/>
    <a:srgbClr val="FF50C5"/>
    <a:srgbClr val="FEFE98"/>
    <a:srgbClr val="00AA4E"/>
    <a:srgbClr val="99FF99"/>
    <a:srgbClr val="66CBFF"/>
    <a:srgbClr val="FF98FF"/>
    <a:srgbClr val="FF9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FBD1B-5DCB-46DE-8EF8-4A7A121519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8DA9E-B1E1-41C8-B1FA-DF2A7AF4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5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30BB-077A-489A-85F4-81B0BA4D9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B272A-CA64-47CD-8D78-516956BBF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4EEF7-CDFF-4BA9-8B08-F45BACD3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E5574-F03D-44F2-97F8-7DE09C41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87EF9-1EA7-4DD4-BEC6-066AE46D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6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19DB-048F-4175-BE1C-2BC04E7B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4968C-07D2-4BAA-B3CA-ECA4921EC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301A3-47A2-400F-BCAF-6FDC0C11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ED3A3-4329-4907-9201-5875A985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99DDB-5018-47A4-AFEF-2B973794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5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33A61-A2C8-48DD-943E-78A76F753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2A1BE-7607-4B31-A0C2-0C89B7D99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30B68-213B-466A-9683-E9D69375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BC9A4-CD09-4C33-8450-D2E20CE0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4BAC-5F2E-489F-86B5-D198122C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5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7C0B-2896-4DB9-9845-FCB1D0D4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4C28-5BFC-44F4-B3F6-350E75996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B599A-8B0B-4C69-9A2A-2D5C4754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8155B-3B93-4E7E-BAAD-4C764835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B04B6-A3A0-426B-94A1-694C020A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7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B891-7325-4F51-8447-6FA49C1E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3F134-4CBF-4BAD-8F64-9AA2A2D30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A36B6-19A8-49F2-8430-C004D974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217F0-6647-4724-A147-81B0A018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88564-D831-4DFE-A0F9-39224E29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8F19-736B-4F01-9F68-5BD31DED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B525-013E-442F-BA39-C43A07764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F73DB-3110-4DD9-A999-1C174CBAE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1FD48-D902-4B7A-BA9E-F1663EC9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F19C8-F065-4040-8C8E-CA4B0DF5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66BC9-FCC4-4262-9871-195E5AFA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8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47B8-3B9B-4C2C-B35E-97095FC1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EE75B-53BB-4CFF-B32F-B2FF9A31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FE401-295F-47DC-9F3C-D710B2FE0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A573B-AA67-4955-AE90-CBD755AD6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0D9AC-9A19-43B0-A72C-5790E4D42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ECD47-F78E-4233-BAC7-6BB77F8A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05AA7-4AA5-49BC-ADE6-62B71D87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BF10B-806F-4035-9689-4D01F53A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0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3A52-7DE2-426E-8B53-3F4F75E2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F976D-539D-4279-8292-6E920888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228A4-774B-4087-945B-0CD64301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88602-0F8B-4098-9EA7-02A01A1F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1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051E3-D5D0-4751-AADB-34A10DBB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B532A-EEED-4C22-BF23-89D2A41C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07712-55F7-4E20-940C-5F9DBD27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8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9312-6AAB-4EE2-8369-E1FBDF47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20D1-5A3B-4D8D-9034-13C7C3591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5006C-4EBB-49C2-BF5C-9F8C65686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51330-6454-4436-85D1-EEBB8FD8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1B619-C3C1-4064-9DCC-8F244A62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3A90-F0DD-4943-8622-820C806D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9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B079-DE89-48A0-8343-6FEAC8DF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91080-621F-4909-8D0A-2C7D26D55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4B0EA-48BD-48F8-91AE-6D4C88496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844BC-20A9-4487-8F68-3B33AF1D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606A0-E011-4F96-8CB5-F0B3D2E5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9B01F-4BEC-4464-96E5-BE1E65A1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8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5FA8B-041C-4505-9DF2-EC00CEC1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5F90B-A590-448E-BF73-1374AEE00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0FF1-C013-4512-A839-27DA9D439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14956-1CC4-4F32-ADEC-B25FF69B48F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2B4DF-9F71-4D5A-A5C0-15A263D90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EE7D9-49CC-4226-9295-51ACB53D0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0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230126" y="1826341"/>
            <a:ext cx="984549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อุบัติเหตุ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56772" y="2084328"/>
            <a:ext cx="1696281" cy="83099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โรงเรียนรอบรู้</a:t>
            </a:r>
          </a:p>
          <a:p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ด้านสุขภาพมีสุข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14096" y="3818049"/>
            <a:ext cx="804199" cy="461665"/>
          </a:xfrm>
          <a:prstGeom prst="rect">
            <a:avLst/>
          </a:prstGeom>
          <a:solidFill>
            <a:srgbClr val="FF50C5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err="1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พชอ</a:t>
            </a:r>
            <a:r>
              <a:rPr lang="th-TH" sz="24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19335" y="5131981"/>
            <a:ext cx="2298841" cy="461665"/>
          </a:xfrm>
          <a:prstGeom prst="rect">
            <a:avLst/>
          </a:prstGeom>
          <a:solidFill>
            <a:srgbClr val="00AA4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Green &amp; Clean Hospital</a:t>
            </a:r>
            <a:endParaRPr lang="th-TH" sz="2400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56772" y="3209771"/>
            <a:ext cx="3082319" cy="830997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การดูแลสุขภาพชุมชน </a:t>
            </a:r>
            <a:r>
              <a:rPr lang="en-US" sz="24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(Self Care)/</a:t>
            </a:r>
            <a:r>
              <a:rPr lang="th-TH" sz="24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งานทันตสุขภาพวัยเรียน</a:t>
            </a:r>
          </a:p>
        </p:txBody>
      </p:sp>
      <p:cxnSp>
        <p:nvCxnSpPr>
          <p:cNvPr id="47" name="ลูกศรเชื่อมต่อแบบตรง 46"/>
          <p:cNvCxnSpPr>
            <a:cxnSpLocks/>
          </p:cNvCxnSpPr>
          <p:nvPr/>
        </p:nvCxnSpPr>
        <p:spPr>
          <a:xfrm flipV="1">
            <a:off x="4328965" y="2084328"/>
            <a:ext cx="775461" cy="124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ลูกศรเชื่อมต่อแบบตรง 50"/>
          <p:cNvCxnSpPr>
            <a:cxnSpLocks/>
          </p:cNvCxnSpPr>
          <p:nvPr/>
        </p:nvCxnSpPr>
        <p:spPr>
          <a:xfrm>
            <a:off x="4287226" y="4048881"/>
            <a:ext cx="929946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56772" y="4426168"/>
            <a:ext cx="1062258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ผู้สูงอายุ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BD377BD-B9E7-41A6-94B9-45E95E7B57AA}"/>
              </a:ext>
            </a:extLst>
          </p:cNvPr>
          <p:cNvSpPr txBox="1">
            <a:spLocks/>
          </p:cNvSpPr>
          <p:nvPr/>
        </p:nvSpPr>
        <p:spPr>
          <a:xfrm>
            <a:off x="-4812" y="0"/>
            <a:ext cx="12191999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4E42CF3-EF72-420F-8F98-A2DCB798FC3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839" y="87919"/>
            <a:ext cx="1010263" cy="1010943"/>
          </a:xfrm>
          <a:prstGeom prst="rect">
            <a:avLst/>
          </a:prstGeom>
        </p:spPr>
      </p:pic>
      <p:grpSp>
        <p:nvGrpSpPr>
          <p:cNvPr id="35" name="กลุ่ม 56">
            <a:extLst>
              <a:ext uri="{FF2B5EF4-FFF2-40B4-BE49-F238E27FC236}">
                <a16:creationId xmlns:a16="http://schemas.microsoft.com/office/drawing/2014/main" id="{F477F2DC-E6A1-46BC-AABD-528842E51096}"/>
              </a:ext>
            </a:extLst>
          </p:cNvPr>
          <p:cNvGrpSpPr/>
          <p:nvPr/>
        </p:nvGrpSpPr>
        <p:grpSpPr>
          <a:xfrm>
            <a:off x="4393303" y="1071703"/>
            <a:ext cx="2862918" cy="5505592"/>
            <a:chOff x="2428860" y="357166"/>
            <a:chExt cx="3714509" cy="6088327"/>
          </a:xfr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8" name="กลุ่ม 16">
              <a:extLst>
                <a:ext uri="{FF2B5EF4-FFF2-40B4-BE49-F238E27FC236}">
                  <a16:creationId xmlns:a16="http://schemas.microsoft.com/office/drawing/2014/main" id="{32C0B207-0341-4138-A2BE-16D1109A5624}"/>
                </a:ext>
              </a:extLst>
            </p:cNvPr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  <a:grpFill/>
          </p:grpSpPr>
          <p:sp>
            <p:nvSpPr>
              <p:cNvPr id="54" name="รูปแบบอิสระ 66">
                <a:extLst>
                  <a:ext uri="{FF2B5EF4-FFF2-40B4-BE49-F238E27FC236}">
                    <a16:creationId xmlns:a16="http://schemas.microsoft.com/office/drawing/2014/main" id="{0392F69E-F82B-4143-9832-C5B7032A32BB}"/>
                  </a:ext>
                </a:extLst>
              </p:cNvPr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56" name="รูปแบบอิสระ 67">
                <a:extLst>
                  <a:ext uri="{FF2B5EF4-FFF2-40B4-BE49-F238E27FC236}">
                    <a16:creationId xmlns:a16="http://schemas.microsoft.com/office/drawing/2014/main" id="{6FDCA18D-E794-42A9-9534-CA109A242559}"/>
                  </a:ext>
                </a:extLst>
              </p:cNvPr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รูปแบบอิสระ 68">
                <a:extLst>
                  <a:ext uri="{FF2B5EF4-FFF2-40B4-BE49-F238E27FC236}">
                    <a16:creationId xmlns:a16="http://schemas.microsoft.com/office/drawing/2014/main" id="{8B498314-191E-45D3-B7F0-3FAD8368E8A6}"/>
                  </a:ext>
                </a:extLst>
              </p:cNvPr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รูปแบบอิสระ 69">
                <a:extLst>
                  <a:ext uri="{FF2B5EF4-FFF2-40B4-BE49-F238E27FC236}">
                    <a16:creationId xmlns:a16="http://schemas.microsoft.com/office/drawing/2014/main" id="{A1A7FFAB-FC15-4486-A0E9-01D271417EB2}"/>
                  </a:ext>
                </a:extLst>
              </p:cNvPr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rgbClr val="FF50C5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รูปแบบอิสระ 70">
                <a:extLst>
                  <a:ext uri="{FF2B5EF4-FFF2-40B4-BE49-F238E27FC236}">
                    <a16:creationId xmlns:a16="http://schemas.microsoft.com/office/drawing/2014/main" id="{CA23D23F-143B-40DA-80E0-FA9606395C67}"/>
                  </a:ext>
                </a:extLst>
              </p:cNvPr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รูปแบบอิสระ 71">
                <a:extLst>
                  <a:ext uri="{FF2B5EF4-FFF2-40B4-BE49-F238E27FC236}">
                    <a16:creationId xmlns:a16="http://schemas.microsoft.com/office/drawing/2014/main" id="{C936CC20-9F3C-4CB1-A5BC-E5B46F861CC1}"/>
                  </a:ext>
                </a:extLst>
              </p:cNvPr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รูปแบบอิสระ 72">
                <a:extLst>
                  <a:ext uri="{FF2B5EF4-FFF2-40B4-BE49-F238E27FC236}">
                    <a16:creationId xmlns:a16="http://schemas.microsoft.com/office/drawing/2014/main" id="{1B9D96AF-3595-421B-8177-B15C72975F38}"/>
                  </a:ext>
                </a:extLst>
              </p:cNvPr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รูปแบบอิสระ 73">
                <a:extLst>
                  <a:ext uri="{FF2B5EF4-FFF2-40B4-BE49-F238E27FC236}">
                    <a16:creationId xmlns:a16="http://schemas.microsoft.com/office/drawing/2014/main" id="{C5D2FA8A-F81F-4B77-A32E-763406FBDFBE}"/>
                  </a:ext>
                </a:extLst>
              </p:cNvPr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2790909-81FA-4910-AE71-489650DD9492}"/>
                </a:ext>
              </a:extLst>
            </p:cNvPr>
            <p:cNvSpPr txBox="1"/>
            <p:nvPr/>
          </p:nvSpPr>
          <p:spPr>
            <a:xfrm>
              <a:off x="4022669" y="1278840"/>
              <a:ext cx="873943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428C65-9983-4DFF-B0E1-4F39E844DC6A}"/>
                </a:ext>
              </a:extLst>
            </p:cNvPr>
            <p:cNvSpPr txBox="1"/>
            <p:nvPr/>
          </p:nvSpPr>
          <p:spPr>
            <a:xfrm>
              <a:off x="5056291" y="1269501"/>
              <a:ext cx="774111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927E1E7-549D-4BD9-8A23-60904073FD93}"/>
                </a:ext>
              </a:extLst>
            </p:cNvPr>
            <p:cNvSpPr txBox="1"/>
            <p:nvPr/>
          </p:nvSpPr>
          <p:spPr>
            <a:xfrm>
              <a:off x="4214810" y="2500306"/>
              <a:ext cx="678440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D6096E-2F06-474E-BCAE-876380C4CA16}"/>
                </a:ext>
              </a:extLst>
            </p:cNvPr>
            <p:cNvSpPr txBox="1"/>
            <p:nvPr/>
          </p:nvSpPr>
          <p:spPr>
            <a:xfrm>
              <a:off x="3847799" y="3429000"/>
              <a:ext cx="499575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สวี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29D94E-58A5-47EF-8DA3-CD59FD8DA0B5}"/>
                </a:ext>
              </a:extLst>
            </p:cNvPr>
            <p:cNvSpPr txBox="1"/>
            <p:nvPr/>
          </p:nvSpPr>
          <p:spPr>
            <a:xfrm>
              <a:off x="3764482" y="4104905"/>
              <a:ext cx="1031094" cy="442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3B75813-858F-4FEF-9DB3-7D58445AD068}"/>
                </a:ext>
              </a:extLst>
            </p:cNvPr>
            <p:cNvSpPr txBox="1"/>
            <p:nvPr/>
          </p:nvSpPr>
          <p:spPr>
            <a:xfrm>
              <a:off x="3740842" y="4799766"/>
              <a:ext cx="1042408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FDC85A9-528C-480C-B95E-6A932643C387}"/>
                </a:ext>
              </a:extLst>
            </p:cNvPr>
            <p:cNvSpPr txBox="1"/>
            <p:nvPr/>
          </p:nvSpPr>
          <p:spPr>
            <a:xfrm>
              <a:off x="2846937" y="5170842"/>
              <a:ext cx="859384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A9E6167-0CAB-4E44-92F7-C36E0231C27F}"/>
                </a:ext>
              </a:extLst>
            </p:cNvPr>
            <p:cNvSpPr txBox="1"/>
            <p:nvPr/>
          </p:nvSpPr>
          <p:spPr>
            <a:xfrm>
              <a:off x="3859110" y="5539598"/>
              <a:ext cx="747074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ละแม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024DDE5-963A-439F-BA72-F9FB2B5BBF1D}"/>
              </a:ext>
            </a:extLst>
          </p:cNvPr>
          <p:cNvSpPr txBox="1"/>
          <p:nvPr/>
        </p:nvSpPr>
        <p:spPr>
          <a:xfrm>
            <a:off x="7456772" y="5070013"/>
            <a:ext cx="231345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การกำจัดขยะในครัวเรือน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CEB258-4A9F-4702-9912-A33BF53D66CC}"/>
              </a:ext>
            </a:extLst>
          </p:cNvPr>
          <p:cNvSpPr txBox="1"/>
          <p:nvPr/>
        </p:nvSpPr>
        <p:spPr>
          <a:xfrm>
            <a:off x="2523175" y="271218"/>
            <a:ext cx="594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ผลงานเด่นรายอำเภอ จังหวัดชุมพร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59517" y="5680590"/>
            <a:ext cx="1062258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ผู้สูงอายุ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B1FFAE5-57E2-4FFA-8F55-8783D09F77EE}"/>
              </a:ext>
            </a:extLst>
          </p:cNvPr>
          <p:cNvCxnSpPr>
            <a:cxnSpLocks/>
          </p:cNvCxnSpPr>
          <p:nvPr/>
        </p:nvCxnSpPr>
        <p:spPr>
          <a:xfrm flipH="1" flipV="1">
            <a:off x="6880635" y="2305271"/>
            <a:ext cx="460801" cy="162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5AD050E-3788-460E-B347-CF4C449BB18D}"/>
              </a:ext>
            </a:extLst>
          </p:cNvPr>
          <p:cNvCxnSpPr>
            <a:cxnSpLocks/>
          </p:cNvCxnSpPr>
          <p:nvPr/>
        </p:nvCxnSpPr>
        <p:spPr>
          <a:xfrm flipH="1" flipV="1">
            <a:off x="6481349" y="3287208"/>
            <a:ext cx="878187" cy="3380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CF07DC4-23E6-43AA-B8D2-380376C49D65}"/>
              </a:ext>
            </a:extLst>
          </p:cNvPr>
          <p:cNvCxnSpPr>
            <a:cxnSpLocks/>
          </p:cNvCxnSpPr>
          <p:nvPr/>
        </p:nvCxnSpPr>
        <p:spPr>
          <a:xfrm flipH="1" flipV="1">
            <a:off x="6122154" y="4601147"/>
            <a:ext cx="1237382" cy="432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7EB2059-98D8-4C40-8D40-AE557D8ABB93}"/>
              </a:ext>
            </a:extLst>
          </p:cNvPr>
          <p:cNvCxnSpPr>
            <a:cxnSpLocks/>
          </p:cNvCxnSpPr>
          <p:nvPr/>
        </p:nvCxnSpPr>
        <p:spPr>
          <a:xfrm flipH="1" flipV="1">
            <a:off x="6166034" y="5302679"/>
            <a:ext cx="1175402" cy="123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A65E822-E7E2-4367-9866-E980D3E76793}"/>
              </a:ext>
            </a:extLst>
          </p:cNvPr>
          <p:cNvCxnSpPr>
            <a:cxnSpLocks/>
          </p:cNvCxnSpPr>
          <p:nvPr/>
        </p:nvCxnSpPr>
        <p:spPr>
          <a:xfrm flipH="1" flipV="1">
            <a:off x="6138143" y="5905232"/>
            <a:ext cx="1175402" cy="123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83A3EDE-9929-4382-836A-6E5CCF0757FC}"/>
              </a:ext>
            </a:extLst>
          </p:cNvPr>
          <p:cNvCxnSpPr>
            <a:cxnSpLocks/>
          </p:cNvCxnSpPr>
          <p:nvPr/>
        </p:nvCxnSpPr>
        <p:spPr>
          <a:xfrm>
            <a:off x="4242035" y="5384243"/>
            <a:ext cx="374611" cy="1049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50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Angsana New</vt:lpstr>
      <vt:lpstr>Arial</vt:lpstr>
      <vt:lpstr>Calibri</vt:lpstr>
      <vt:lpstr>Calibri Light</vt:lpstr>
      <vt:lpstr>TH SarabunPSK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33</cp:revision>
  <dcterms:created xsi:type="dcterms:W3CDTF">2019-04-18T12:28:35Z</dcterms:created>
  <dcterms:modified xsi:type="dcterms:W3CDTF">2019-04-19T04:17:34Z</dcterms:modified>
</cp:coreProperties>
</file>