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7102475" cy="93884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FA2812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-12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469424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0DD75C37-BAC4-46FF-B7B2-6FED78449E37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704850"/>
            <a:ext cx="24352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80" rIns="93159" bIns="4658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3159" tIns="46580" rIns="93159" bIns="4658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1" y="8917423"/>
            <a:ext cx="3077739" cy="469424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4023093" y="8917423"/>
            <a:ext cx="3077739" cy="469424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5CCB0DA4-5439-4E61-BDF7-C745B4D00B5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5B6E-E811-4EF8-8069-D4687E090E68}" type="datetimeFigureOut">
              <a:rPr lang="th-TH" smtClean="0"/>
              <a:pPr/>
              <a:t>01/05/62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๕๑๑ ๐๔๐</a:t>
            </a: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24870" y="7044652"/>
            <a:ext cx="3286124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thaiDist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ระยะการเตรียมความพร้อม (</a:t>
            </a:r>
            <a:r>
              <a:rPr lang="en-US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Preparedness)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340144" y="7044652"/>
            <a:ext cx="3428308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การเตรียมความพร้อมด้านแพทย์และสาธารณสุข</a:t>
            </a:r>
            <a:endParaRPr lang="en-US" sz="1800" b="1" i="1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13" name="สี่เหลี่ยมมุมมน 12"/>
          <p:cNvSpPr/>
          <p:nvPr/>
        </p:nvSpPr>
        <p:spPr>
          <a:xfrm>
            <a:off x="58377" y="1238224"/>
            <a:ext cx="6741246" cy="12694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600" dirty="0">
              <a:solidFill>
                <a:schemeClr val="bg1"/>
              </a:solidFill>
            </a:endParaRPr>
          </a:p>
          <a:p>
            <a:r>
              <a:rPr lang="th-TH" sz="1600" dirty="0">
                <a:solidFill>
                  <a:schemeClr val="bg1"/>
                </a:solidFill>
              </a:rPr>
              <a:t>          </a:t>
            </a:r>
            <a:endParaRPr lang="th-TH" sz="16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744" y="7473280"/>
            <a:ext cx="3266249" cy="2376264"/>
          </a:xfrm>
          <a:prstGeom prst="rect">
            <a:avLst/>
          </a:prstGeom>
          <a:solidFill>
            <a:srgbClr val="D7E4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3340144" y="7473280"/>
            <a:ext cx="3428308" cy="2376264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7BC9B-E66E-4F41-B765-FBC172051058}"/>
              </a:ext>
            </a:extLst>
          </p:cNvPr>
          <p:cNvSpPr txBox="1"/>
          <p:nvPr/>
        </p:nvSpPr>
        <p:spPr>
          <a:xfrm>
            <a:off x="58377" y="1334325"/>
            <a:ext cx="66567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วันที่ 4 พฤษภาคม 2562 สำนักงานสาธารณสุขจังหวัดชุมพรโดย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IC (Incident Command)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ได้เปิดศูนย์ปฏิบัติการฉุกเฉินด้านการแพทย์และสาธารณสุข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(Public Health Emergency Operation Center : PHEOC)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ในงานพระราชพิธีบรมราชาภิเษก ระดับจังหวัด เพื่อให้บริการทางด้านการแพทย์และสาธารณสุขและบริหารจัดการโครงการจิตอาสาเฉพาะกิจด้านการแพทย์ โดยให้นายแพทย์สาธารณสุขจังหวัดเป็นหัวหน้าทีมจิตอาสาเฉพาะกิจ</a:t>
            </a:r>
            <a:endParaRPr lang="en-US" sz="17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4315-2F86-4854-AE25-F90AE4704B4A}"/>
              </a:ext>
            </a:extLst>
          </p:cNvPr>
          <p:cNvSpPr txBox="1"/>
          <p:nvPr/>
        </p:nvSpPr>
        <p:spPr>
          <a:xfrm>
            <a:off x="44746" y="7529606"/>
            <a:ext cx="3266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สำนักงานสาธารณสุขจังหวัดชุมพรได้ดำเนินการ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ประชุมคณะกรรมการ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PHEOC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ระดับจังหวัด เพื่อเตรียมความพร้อมของโรงพยาบาลและศูนย์สั่งการ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จัดเตรียมเวชภัณฑ์ (พิมเสนน้ำ) เพื่อใช้ในงาน จำนวน 3000 ขวด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9C78-C325-47C2-8B9D-BFA9B7A0F657}"/>
              </a:ext>
            </a:extLst>
          </p:cNvPr>
          <p:cNvSpPr txBox="1"/>
          <p:nvPr/>
        </p:nvSpPr>
        <p:spPr>
          <a:xfrm>
            <a:off x="3340144" y="7529606"/>
            <a:ext cx="3266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เตรียมความพร้อมด้านยาและเวชภัณฑ์ เตรียมเตียงสำรอง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fast track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เพื่อให้การดูแลผู้ป่วยฉุกเฉินโรคหลอดเลือดสมองและหัวใจ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เตรียมความพร้อมบุคลากรด้านการแพทย์และสาธารณสุข รวมทั้งทีมให้การดูแลด้านสุขภาพจิต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เตรียมความพร้อมการบริหารจัดการโครงการจิตอาสาเฉพาะกิจด้านการแพทย์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8E18A-DBCC-4613-B844-B164C0301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" y="2547314"/>
            <a:ext cx="6723706" cy="44410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188</Words>
  <Application>Microsoft Office PowerPoint</Application>
  <PresentationFormat>A4 Paper (210x297 mm)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DSN Katreeya</vt:lpstr>
      <vt:lpstr>TH SarabunPSK</vt:lpstr>
      <vt:lpstr>ชุดรูปแบบของ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My</dc:creator>
  <cp:lastModifiedBy>JOBLACK</cp:lastModifiedBy>
  <cp:revision>260</cp:revision>
  <cp:lastPrinted>2019-05-01T05:11:07Z</cp:lastPrinted>
  <dcterms:created xsi:type="dcterms:W3CDTF">2019-02-04T01:06:29Z</dcterms:created>
  <dcterms:modified xsi:type="dcterms:W3CDTF">2019-05-01T07:49:01Z</dcterms:modified>
</cp:coreProperties>
</file>