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58" r:id="rId15"/>
    <p:sldId id="256" r:id="rId16"/>
    <p:sldId id="25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083-3CCF-4C45-8406-DCBF2F5F9CD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C918-A5EE-4B0A-AEED-A06A8AE14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2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083-3CCF-4C45-8406-DCBF2F5F9CD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C918-A5EE-4B0A-AEED-A06A8AE14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6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083-3CCF-4C45-8406-DCBF2F5F9CD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C918-A5EE-4B0A-AEED-A06A8AE14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5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083-3CCF-4C45-8406-DCBF2F5F9CD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C918-A5EE-4B0A-AEED-A06A8AE14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3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083-3CCF-4C45-8406-DCBF2F5F9CD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C918-A5EE-4B0A-AEED-A06A8AE14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1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083-3CCF-4C45-8406-DCBF2F5F9CD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C918-A5EE-4B0A-AEED-A06A8AE14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8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083-3CCF-4C45-8406-DCBF2F5F9CD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C918-A5EE-4B0A-AEED-A06A8AE14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3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083-3CCF-4C45-8406-DCBF2F5F9CD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C918-A5EE-4B0A-AEED-A06A8AE14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4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083-3CCF-4C45-8406-DCBF2F5F9CD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C918-A5EE-4B0A-AEED-A06A8AE14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8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083-3CCF-4C45-8406-DCBF2F5F9CD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C918-A5EE-4B0A-AEED-A06A8AE14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1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083-3CCF-4C45-8406-DCBF2F5F9CD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C918-A5EE-4B0A-AEED-A06A8AE14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7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C3083-3CCF-4C45-8406-DCBF2F5F9CD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FC918-A5EE-4B0A-AEED-A06A8AE14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2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5DE2AC-CC7C-4BA7-9E29-0EFFA8EE9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" y="0"/>
            <a:ext cx="9121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69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B5BE64-9A37-4827-8ACA-BC4BC3496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" y="0"/>
            <a:ext cx="9109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4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376201-F58B-4F3F-A20C-70B1DB1EB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" y="0"/>
            <a:ext cx="9134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80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E34825-A4A0-44E2-BF1B-D9055CB2C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" y="4284"/>
            <a:ext cx="9135750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71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D8B9CB-C7F2-448B-AF90-24225F265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13"/>
            <a:ext cx="9144000" cy="681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40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4C61F3-E942-481F-A71A-FCE052763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" y="0"/>
            <a:ext cx="914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69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538100-480B-4821-8081-8106892E8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5" y="-15462"/>
            <a:ext cx="9123476" cy="687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77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3A69DA-3C49-42FF-A693-0A03EC978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9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7742-BE2C-44FA-BE9D-ED623C0FD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56A84-D349-470E-8947-0AF8BBDEB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943FE-268B-4411-8B48-2CA2A63FD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9" y="0"/>
            <a:ext cx="9102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1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E6C6A2-6F2F-4725-B105-3C0C657E5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9105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7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3988B-0706-465A-AB2E-8A79FBFFE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" y="4284"/>
            <a:ext cx="9116697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6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89550D-3E03-47EB-83EF-E3C36C623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" y="9047"/>
            <a:ext cx="9116697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8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60AA32-11DF-404A-A002-8B9690537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0"/>
            <a:ext cx="9134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7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4149AB-FE0D-45B6-B135-52F376935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6"/>
            <a:ext cx="9144000" cy="684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8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626BA9-F3E0-4F8F-B5A2-3ACE20EA0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83"/>
            <a:ext cx="9144000" cy="683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0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3702DA-139C-4AEF-A677-98454D9C7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" y="0"/>
            <a:ext cx="9140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2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nutthawut ponkrut</dc:creator>
  <cp:lastModifiedBy>nutthawut ponkrut</cp:lastModifiedBy>
  <cp:revision>3</cp:revision>
  <dcterms:created xsi:type="dcterms:W3CDTF">2019-09-11T15:53:11Z</dcterms:created>
  <dcterms:modified xsi:type="dcterms:W3CDTF">2019-09-11T16:27:51Z</dcterms:modified>
</cp:coreProperties>
</file>