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3" y="218898"/>
            <a:ext cx="4729780" cy="1080938"/>
          </a:xfrm>
          <a:solidFill>
            <a:schemeClr val="dk1"/>
          </a:solidFill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8898"/>
            <a:ext cx="3980328" cy="638595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86629"/>
              </p:ext>
            </p:extLst>
          </p:nvPr>
        </p:nvGraphicFramePr>
        <p:xfrm>
          <a:off x="6476101" y="1574165"/>
          <a:ext cx="4729781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6234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compound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9669"/>
              </p:ext>
            </p:extLst>
          </p:nvPr>
        </p:nvGraphicFramePr>
        <p:xfrm>
          <a:off x="6476102" y="3609479"/>
          <a:ext cx="4729780" cy="29953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1310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658470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29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88897"/>
              </p:ext>
            </p:extLst>
          </p:nvPr>
        </p:nvGraphicFramePr>
        <p:xfrm>
          <a:off x="6476102" y="1601053"/>
          <a:ext cx="4729780" cy="4348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2499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04784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67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9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120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88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22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7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71948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3" y="218899"/>
            <a:ext cx="4018876" cy="642552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76101" y="218899"/>
            <a:ext cx="4729780" cy="1080938"/>
          </a:xfr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District Hospital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6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3" y="360565"/>
            <a:ext cx="4720816" cy="1300809"/>
          </a:xfr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Sub-district health promoting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24107"/>
              </p:ext>
            </p:extLst>
          </p:nvPr>
        </p:nvGraphicFramePr>
        <p:xfrm>
          <a:off x="6476102" y="1998909"/>
          <a:ext cx="4720817" cy="1381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9743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523381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Sub-district health promoting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</a:t>
                      </a:r>
                      <a:r>
                        <a:rPr lang="en-US" baseline="0" dirty="0" smtClean="0"/>
                        <a:t>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4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221266"/>
            <a:ext cx="4023360" cy="6419756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7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964" y="423292"/>
            <a:ext cx="4717231" cy="108093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Military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67462"/>
              </p:ext>
            </p:extLst>
          </p:nvPr>
        </p:nvGraphicFramePr>
        <p:xfrm>
          <a:off x="6476102" y="1924816"/>
          <a:ext cx="47010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725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793838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r>
                        <a:rPr lang="en-GB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8" y="218898"/>
            <a:ext cx="4012602" cy="6383162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Rescue Organization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98426"/>
              </p:ext>
            </p:extLst>
          </p:nvPr>
        </p:nvGraphicFramePr>
        <p:xfrm>
          <a:off x="681038" y="2336800"/>
          <a:ext cx="96139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536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HOT LINE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771442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136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Cordia New</vt:lpstr>
      <vt:lpstr>Trebuchet MS</vt:lpstr>
      <vt:lpstr>Berlin</vt:lpstr>
      <vt:lpstr>Provincial Public Health of Chumphon</vt:lpstr>
      <vt:lpstr>Chumphon Hospital</vt:lpstr>
      <vt:lpstr>District Hospital</vt:lpstr>
      <vt:lpstr>Sub-district health promoting Hospital</vt:lpstr>
      <vt:lpstr>Military Hospital</vt:lpstr>
      <vt:lpstr>Private Rescue Organization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DUO</cp:lastModifiedBy>
  <cp:revision>33</cp:revision>
  <dcterms:created xsi:type="dcterms:W3CDTF">2018-10-31T04:34:00Z</dcterms:created>
  <dcterms:modified xsi:type="dcterms:W3CDTF">2018-10-31T14:16:16Z</dcterms:modified>
</cp:coreProperties>
</file>