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9637"/>
              </p:ext>
            </p:extLst>
          </p:nvPr>
        </p:nvGraphicFramePr>
        <p:xfrm>
          <a:off x="6476102" y="1161783"/>
          <a:ext cx="4238514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63736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0114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72374"/>
              </p:ext>
            </p:extLst>
          </p:nvPr>
        </p:nvGraphicFramePr>
        <p:xfrm>
          <a:off x="6476102" y="3141233"/>
          <a:ext cx="4238514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12143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226371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err="1" smtClean="0"/>
              <a:t>Comunity</a:t>
            </a:r>
            <a:r>
              <a:rPr lang="en-US" dirty="0" smtClean="0"/>
              <a:t>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42824"/>
              </p:ext>
            </p:extLst>
          </p:nvPr>
        </p:nvGraphicFramePr>
        <p:xfrm>
          <a:off x="6476101" y="1161783"/>
          <a:ext cx="4851701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</p:spPr>
      </p:pic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Public health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3411"/>
              </p:ext>
            </p:extLst>
          </p:nvPr>
        </p:nvGraphicFramePr>
        <p:xfrm>
          <a:off x="6476101" y="1161783"/>
          <a:ext cx="4851701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Public health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2" y="218898"/>
            <a:ext cx="5400341" cy="1080938"/>
          </a:xfrm>
        </p:spPr>
        <p:txBody>
          <a:bodyPr/>
          <a:lstStyle/>
          <a:p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31404"/>
              </p:ext>
            </p:extLst>
          </p:nvPr>
        </p:nvGraphicFramePr>
        <p:xfrm>
          <a:off x="6476101" y="1161783"/>
          <a:ext cx="485170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3000395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51306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</a:t>
                      </a:r>
                      <a:r>
                        <a:rPr lang="en-US" baseline="0" dirty="0" smtClean="0"/>
                        <a:t>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06005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30800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853076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135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Comunity Hospital</vt:lpstr>
      <vt:lpstr>Public health Hospital</vt:lpstr>
      <vt:lpstr>Military Hospital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23</cp:revision>
  <dcterms:created xsi:type="dcterms:W3CDTF">2018-10-31T04:34:00Z</dcterms:created>
  <dcterms:modified xsi:type="dcterms:W3CDTF">2018-10-31T12:14:33Z</dcterms:modified>
</cp:coreProperties>
</file>