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23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2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0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7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6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2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8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9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76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77AA-5EFD-4228-9A0A-17A45C410A3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99FE5-BBF3-4FEE-9C7F-3948E8CCB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05214"/>
              </p:ext>
            </p:extLst>
          </p:nvPr>
        </p:nvGraphicFramePr>
        <p:xfrm>
          <a:off x="875763" y="719138"/>
          <a:ext cx="10607363" cy="828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acro-Enabled Worksheet" r:id="rId3" imgW="11620415" imgH="9077326" progId="Excel.SheetMacroEnabled.12">
                  <p:embed/>
                </p:oleObj>
              </mc:Choice>
              <mc:Fallback>
                <p:oleObj name="Macro-Enabled Worksheet" r:id="rId3" imgW="11620415" imgH="9077326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763" y="719138"/>
                        <a:ext cx="10607363" cy="828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Excel Macro-Enabled 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</dc:creator>
  <cp:lastModifiedBy>Mimi</cp:lastModifiedBy>
  <cp:revision>3</cp:revision>
  <dcterms:created xsi:type="dcterms:W3CDTF">2018-11-11T03:14:30Z</dcterms:created>
  <dcterms:modified xsi:type="dcterms:W3CDTF">2018-11-11T04:06:10Z</dcterms:modified>
</cp:coreProperties>
</file>