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7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40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4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1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6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071E-EBB7-4808-8EF2-9B5627D434A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7224-E42B-4484-B448-72DF45DF1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1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4" b="27356"/>
          <a:stretch/>
        </p:blipFill>
        <p:spPr>
          <a:xfrm>
            <a:off x="891395" y="965915"/>
            <a:ext cx="2508628" cy="2369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7" y="579549"/>
            <a:ext cx="3525362" cy="2641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33" y="795712"/>
            <a:ext cx="2948278" cy="220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5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4" y="370312"/>
            <a:ext cx="3592873" cy="269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85" y="370312"/>
            <a:ext cx="4786823" cy="269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3209987"/>
            <a:ext cx="4229847" cy="3171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84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2" y="530002"/>
            <a:ext cx="3094464" cy="232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72" y="530003"/>
            <a:ext cx="3094465" cy="232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25" y="4469204"/>
            <a:ext cx="3184343" cy="2388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02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 b="7287"/>
          <a:stretch/>
        </p:blipFill>
        <p:spPr>
          <a:xfrm>
            <a:off x="497187" y="365125"/>
            <a:ext cx="3264240" cy="3374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r="15522"/>
          <a:stretch/>
        </p:blipFill>
        <p:spPr>
          <a:xfrm>
            <a:off x="1223493" y="1"/>
            <a:ext cx="3410427" cy="265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10730"/>
          <a:stretch/>
        </p:blipFill>
        <p:spPr>
          <a:xfrm>
            <a:off x="4842455" y="3018173"/>
            <a:ext cx="4675031" cy="3400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4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49" y="1825625"/>
            <a:ext cx="3304934" cy="247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6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</dc:creator>
  <cp:lastModifiedBy>Mimi</cp:lastModifiedBy>
  <cp:revision>4</cp:revision>
  <dcterms:created xsi:type="dcterms:W3CDTF">2018-11-11T10:05:03Z</dcterms:created>
  <dcterms:modified xsi:type="dcterms:W3CDTF">2018-11-11T10:48:10Z</dcterms:modified>
</cp:coreProperties>
</file>