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4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4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0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9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5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1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9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3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2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896" y="332657"/>
            <a:ext cx="2636586" cy="1026024"/>
          </a:xfrm>
        </p:spPr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RDC11</a:t>
            </a:r>
            <a:endParaRPr lang="en-GB" b="1" dirty="0">
              <a:latin typeface="Baskerville Old Fac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1" y="1270628"/>
            <a:ext cx="648071" cy="646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88840"/>
            <a:ext cx="648071" cy="646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08920"/>
            <a:ext cx="648071" cy="646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29000"/>
            <a:ext cx="648071" cy="646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149080"/>
            <a:ext cx="648071" cy="6462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869160"/>
            <a:ext cx="648071" cy="646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1" y="5519100"/>
            <a:ext cx="648071" cy="6462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14847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ชุมพร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21328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ระนอง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สุราษฎร์ธานี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35637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นครศรีธรรมราช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กระบี่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50038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พังงา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56519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ภูเก็ต</a:t>
            </a:r>
            <a:endParaRPr lang="en-GB" dirty="0">
              <a:latin typeface="Baskerville Old Face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8" y="1484784"/>
            <a:ext cx="2547272" cy="2496326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 rot="16589337">
            <a:off x="4042980" y="631694"/>
            <a:ext cx="352198" cy="2171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16200000">
            <a:off x="4040107" y="1250378"/>
            <a:ext cx="352198" cy="2151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 rot="15950909">
            <a:off x="4038563" y="1809536"/>
            <a:ext cx="352198" cy="2154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 rot="15598714">
            <a:off x="4080257" y="2414802"/>
            <a:ext cx="352198" cy="2152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 rot="15319979">
            <a:off x="4102470" y="2934369"/>
            <a:ext cx="352198" cy="2237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own Arrow 26"/>
          <p:cNvSpPr/>
          <p:nvPr/>
        </p:nvSpPr>
        <p:spPr>
          <a:xfrm rot="14838811">
            <a:off x="4116704" y="3555862"/>
            <a:ext cx="352198" cy="2363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 rot="14763566">
            <a:off x="4194582" y="3972217"/>
            <a:ext cx="352198" cy="2438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313336" y="725809"/>
            <a:ext cx="2075088" cy="102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Baskerville Old Face" pitchFamily="18" charset="0"/>
              </a:rPr>
              <a:t>RDC11</a:t>
            </a:r>
            <a:r>
              <a:rPr lang="th-TH" sz="1800" b="1" dirty="0" smtClean="0">
                <a:latin typeface="Baskerville Old Face" pitchFamily="18" charset="0"/>
              </a:rPr>
              <a:t> </a:t>
            </a:r>
            <a:r>
              <a:rPr lang="en-US" sz="1800" b="1" dirty="0" smtClean="0">
                <a:latin typeface="Baskerville Old Face" pitchFamily="18" charset="0"/>
              </a:rPr>
              <a:t>Cloud</a:t>
            </a:r>
          </a:p>
          <a:p>
            <a:r>
              <a:rPr lang="en-US" sz="1800" b="1" dirty="0" err="1" smtClean="0">
                <a:latin typeface="Baskerville Old Face" pitchFamily="18" charset="0"/>
              </a:rPr>
              <a:t>Chumphon</a:t>
            </a:r>
            <a:endParaRPr lang="en-GB" sz="1800" b="1" dirty="0">
              <a:latin typeface="Baskerville Old Face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25518"/>
            <a:ext cx="1872208" cy="1872208"/>
          </a:xfrm>
          <a:prstGeom prst="rect">
            <a:avLst/>
          </a:prstGeom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5796136" y="5571328"/>
            <a:ext cx="2875560" cy="102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Baskerville Old Face" pitchFamily="18" charset="0"/>
              </a:rPr>
              <a:t>RDC</a:t>
            </a:r>
            <a:r>
              <a:rPr lang="th-TH" sz="2400" b="1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latin typeface="Baskerville Old Face" pitchFamily="18" charset="0"/>
              </a:rPr>
              <a:t>Report</a:t>
            </a:r>
          </a:p>
          <a:p>
            <a:r>
              <a:rPr lang="en-US" sz="2400" b="1" i="1" dirty="0" smtClean="0">
                <a:solidFill>
                  <a:srgbClr val="0070C0"/>
                </a:solidFill>
                <a:latin typeface="Baskerville Old Face" pitchFamily="18" charset="0"/>
              </a:rPr>
              <a:t>www.rdc11.go.th</a:t>
            </a:r>
            <a:endParaRPr lang="en-GB" sz="2400" b="1" i="1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022652" y="3602626"/>
            <a:ext cx="429668" cy="69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RDC11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RDC</dc:title>
  <dc:creator>Mimi</dc:creator>
  <cp:lastModifiedBy>Mimi</cp:lastModifiedBy>
  <cp:revision>5</cp:revision>
  <dcterms:created xsi:type="dcterms:W3CDTF">2016-02-04T08:16:02Z</dcterms:created>
  <dcterms:modified xsi:type="dcterms:W3CDTF">2016-02-04T08:55:26Z</dcterms:modified>
</cp:coreProperties>
</file>