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2" r:id="rId6"/>
    <p:sldId id="264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497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794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762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6771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91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517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686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86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FBA303F-3840-4D9C-A76B-1561D3D46B11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941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638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31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896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72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258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0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681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20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A303F-3840-4D9C-A76B-1561D3D46B11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523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988" y="2733709"/>
            <a:ext cx="8417859" cy="1373070"/>
          </a:xfrm>
        </p:spPr>
        <p:txBody>
          <a:bodyPr anchor="ctr"/>
          <a:lstStyle/>
          <a:p>
            <a:r>
              <a:rPr lang="en-US" sz="3600" dirty="0"/>
              <a:t>Provincial Public Health of </a:t>
            </a:r>
            <a:r>
              <a:rPr lang="en-US" sz="3600" dirty="0" err="1"/>
              <a:t>Chumphon</a:t>
            </a:r>
            <a:endParaRPr lang="en-GB" sz="36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165515" y="2733709"/>
            <a:ext cx="2099534" cy="1373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Resource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51524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6103" y="218898"/>
            <a:ext cx="4729780" cy="1080938"/>
          </a:xfrm>
          <a:solidFill>
            <a:schemeClr val="dk1"/>
          </a:solidFill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err="1" smtClean="0"/>
              <a:t>Chumphon</a:t>
            </a:r>
            <a:r>
              <a:rPr lang="en-US" dirty="0" smtClean="0"/>
              <a:t> Hospital</a:t>
            </a:r>
            <a:endParaRPr lang="th-T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1" y="218898"/>
            <a:ext cx="3980328" cy="6385958"/>
          </a:xfrm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686629"/>
              </p:ext>
            </p:extLst>
          </p:nvPr>
        </p:nvGraphicFramePr>
        <p:xfrm>
          <a:off x="6476101" y="1574165"/>
          <a:ext cx="4729781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062346">
                  <a:extLst>
                    <a:ext uri="{9D8B030D-6E8A-4147-A177-3AD203B41FA5}">
                      <a16:colId xmlns:a16="http://schemas.microsoft.com/office/drawing/2014/main" val="1157876958"/>
                    </a:ext>
                  </a:extLst>
                </a:gridCol>
                <a:gridCol w="1667435">
                  <a:extLst>
                    <a:ext uri="{9D8B030D-6E8A-4147-A177-3AD203B41FA5}">
                      <a16:colId xmlns:a16="http://schemas.microsoft.com/office/drawing/2014/main" val="4195145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 (bed)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0439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bed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509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42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I.C.U surgery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331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I.C.U medical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95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I.C.U</a:t>
                      </a:r>
                      <a:r>
                        <a:rPr lang="en-US" baseline="0" dirty="0" smtClean="0"/>
                        <a:t> compound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65853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839669"/>
              </p:ext>
            </p:extLst>
          </p:nvPr>
        </p:nvGraphicFramePr>
        <p:xfrm>
          <a:off x="6476102" y="3609479"/>
          <a:ext cx="4729780" cy="299537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071310">
                  <a:extLst>
                    <a:ext uri="{9D8B030D-6E8A-4147-A177-3AD203B41FA5}">
                      <a16:colId xmlns:a16="http://schemas.microsoft.com/office/drawing/2014/main" val="2655102549"/>
                    </a:ext>
                  </a:extLst>
                </a:gridCol>
                <a:gridCol w="1658470">
                  <a:extLst>
                    <a:ext uri="{9D8B030D-6E8A-4147-A177-3AD203B41FA5}">
                      <a16:colId xmlns:a16="http://schemas.microsoft.com/office/drawing/2014/main" val="974246906"/>
                    </a:ext>
                  </a:extLst>
                </a:gridCol>
              </a:tblGrid>
              <a:tr h="2918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Specialist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8345903"/>
                  </a:ext>
                </a:extLst>
              </a:tr>
              <a:tr h="291874">
                <a:tc>
                  <a:txBody>
                    <a:bodyPr/>
                    <a:lstStyle/>
                    <a:p>
                      <a:r>
                        <a:rPr lang="en-US" dirty="0" smtClean="0"/>
                        <a:t>Physician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12794"/>
                  </a:ext>
                </a:extLst>
              </a:tr>
              <a:tr h="510779">
                <a:tc>
                  <a:txBody>
                    <a:bodyPr/>
                    <a:lstStyle/>
                    <a:p>
                      <a:r>
                        <a:rPr lang="en-US" dirty="0" smtClean="0"/>
                        <a:t>Surgeon, Obstetrician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21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259228"/>
                  </a:ext>
                </a:extLst>
              </a:tr>
              <a:tr h="510779">
                <a:tc>
                  <a:txBody>
                    <a:bodyPr/>
                    <a:lstStyle/>
                    <a:p>
                      <a:r>
                        <a:rPr lang="en-US" dirty="0" smtClean="0"/>
                        <a:t>Pediatrician,</a:t>
                      </a:r>
                      <a:r>
                        <a:rPr lang="th-TH" dirty="0" smtClean="0"/>
                        <a:t> </a:t>
                      </a:r>
                      <a:r>
                        <a:rPr lang="en-US" dirty="0" smtClean="0"/>
                        <a:t>E.N.T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279278"/>
                  </a:ext>
                </a:extLst>
              </a:tr>
              <a:tr h="510779">
                <a:tc>
                  <a:txBody>
                    <a:bodyPr/>
                    <a:lstStyle/>
                    <a:p>
                      <a:r>
                        <a:rPr lang="en-US" dirty="0" smtClean="0"/>
                        <a:t>Pathologist, </a:t>
                      </a:r>
                      <a:r>
                        <a:rPr lang="th-TH" baseline="0" dirty="0" smtClean="0"/>
                        <a:t> </a:t>
                      </a:r>
                      <a:r>
                        <a:rPr lang="en-US" baseline="0" dirty="0" smtClean="0"/>
                        <a:t>Radiologist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581914"/>
                  </a:ext>
                </a:extLst>
              </a:tr>
              <a:tr h="291874">
                <a:tc>
                  <a:txBody>
                    <a:bodyPr/>
                    <a:lstStyle/>
                    <a:p>
                      <a:r>
                        <a:rPr lang="en-US" dirty="0" smtClean="0"/>
                        <a:t>General Practitioner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452466"/>
                  </a:ext>
                </a:extLst>
              </a:tr>
              <a:tr h="291874">
                <a:tc>
                  <a:txBody>
                    <a:bodyPr/>
                    <a:lstStyle/>
                    <a:p>
                      <a:r>
                        <a:rPr lang="en-US" dirty="0" smtClean="0"/>
                        <a:t>Dentist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030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222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788897"/>
              </p:ext>
            </p:extLst>
          </p:nvPr>
        </p:nvGraphicFramePr>
        <p:xfrm>
          <a:off x="6476102" y="1601053"/>
          <a:ext cx="4729780" cy="43484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924996">
                  <a:extLst>
                    <a:ext uri="{9D8B030D-6E8A-4147-A177-3AD203B41FA5}">
                      <a16:colId xmlns:a16="http://schemas.microsoft.com/office/drawing/2014/main" val="1157876958"/>
                    </a:ext>
                  </a:extLst>
                </a:gridCol>
                <a:gridCol w="1804784">
                  <a:extLst>
                    <a:ext uri="{9D8B030D-6E8A-4147-A177-3AD203B41FA5}">
                      <a16:colId xmlns:a16="http://schemas.microsoft.com/office/drawing/2014/main" val="4195145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</a:t>
                      </a:r>
                      <a:r>
                        <a:rPr lang="en-US" baseline="0" dirty="0" smtClean="0"/>
                        <a:t> (bed)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0439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Marbammarit</a:t>
                      </a:r>
                      <a:r>
                        <a:rPr lang="en-US" baseline="0" dirty="0" smtClean="0"/>
                        <a:t>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30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0042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Pathu</a:t>
                      </a:r>
                      <a:r>
                        <a:rPr lang="en-US" dirty="0" smtClean="0"/>
                        <a:t>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/>
                        <a:t>60</a:t>
                      </a:r>
                      <a:endParaRPr lang="en-GB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6331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Thasae</a:t>
                      </a:r>
                      <a:r>
                        <a:rPr lang="en-US" dirty="0" smtClean="0"/>
                        <a:t>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60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295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Paknamchumphon</a:t>
                      </a:r>
                      <a:r>
                        <a:rPr lang="en-US" dirty="0" smtClean="0"/>
                        <a:t>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10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4658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Sawee</a:t>
                      </a:r>
                      <a:r>
                        <a:rPr lang="en-GB" baseline="0" dirty="0" smtClean="0"/>
                        <a:t>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/>
                        <a:t>67</a:t>
                      </a:r>
                      <a:endParaRPr lang="en-GB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94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Thungthago</a:t>
                      </a:r>
                      <a:r>
                        <a:rPr lang="en-GB" dirty="0" smtClean="0"/>
                        <a:t>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/>
                        <a:t>30</a:t>
                      </a:r>
                      <a:endParaRPr lang="en-GB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9983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Langsuan</a:t>
                      </a:r>
                      <a:r>
                        <a:rPr lang="en-GB" dirty="0" smtClean="0"/>
                        <a:t>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/>
                        <a:t>120</a:t>
                      </a:r>
                      <a:endParaRPr lang="en-GB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1888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Paknamlangsuan</a:t>
                      </a:r>
                      <a:r>
                        <a:rPr lang="en-GB" dirty="0" smtClean="0"/>
                        <a:t>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/>
                        <a:t>22</a:t>
                      </a:r>
                      <a:endParaRPr lang="en-GB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787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Lamae</a:t>
                      </a:r>
                      <a:r>
                        <a:rPr lang="en-GB" dirty="0" smtClean="0"/>
                        <a:t>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/>
                        <a:t>30</a:t>
                      </a:r>
                      <a:endParaRPr lang="en-GB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391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Patho</a:t>
                      </a:r>
                      <a:r>
                        <a:rPr lang="en-GB" dirty="0" smtClean="0"/>
                        <a:t>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/>
                        <a:t>30</a:t>
                      </a:r>
                      <a:endParaRPr lang="en-GB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4719480"/>
                  </a:ext>
                </a:extLst>
              </a:tr>
            </a:tbl>
          </a:graphicData>
        </a:graphic>
      </p:graphicFrame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63" y="218899"/>
            <a:ext cx="4018876" cy="6425528"/>
          </a:xfrm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76101" y="218899"/>
            <a:ext cx="4729780" cy="1080938"/>
          </a:xfr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District Hospital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5686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6103" y="360565"/>
            <a:ext cx="4720816" cy="1300809"/>
          </a:xfr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dirty="0" smtClean="0"/>
              <a:t>Sub-district health promoting Hospital</a:t>
            </a:r>
            <a:endParaRPr lang="th-T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024107"/>
              </p:ext>
            </p:extLst>
          </p:nvPr>
        </p:nvGraphicFramePr>
        <p:xfrm>
          <a:off x="6476102" y="1998909"/>
          <a:ext cx="4720817" cy="13817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197436">
                  <a:extLst>
                    <a:ext uri="{9D8B030D-6E8A-4147-A177-3AD203B41FA5}">
                      <a16:colId xmlns:a16="http://schemas.microsoft.com/office/drawing/2014/main" val="1157876958"/>
                    </a:ext>
                  </a:extLst>
                </a:gridCol>
                <a:gridCol w="1523381">
                  <a:extLst>
                    <a:ext uri="{9D8B030D-6E8A-4147-A177-3AD203B41FA5}">
                      <a16:colId xmlns:a16="http://schemas.microsoft.com/office/drawing/2014/main" val="4195145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0439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Sub-district health promoting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94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0042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care</a:t>
                      </a:r>
                      <a:r>
                        <a:rPr lang="en-US" baseline="0" dirty="0" smtClean="0"/>
                        <a:t> unit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/>
                        <a:t>4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331464"/>
                  </a:ext>
                </a:extLst>
              </a:tr>
            </a:tbl>
          </a:graphicData>
        </a:graphic>
      </p:graphicFrame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408" y="221266"/>
            <a:ext cx="4023360" cy="6419756"/>
          </a:xfrm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873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9964" y="423292"/>
            <a:ext cx="4717231" cy="1080938"/>
          </a:xfrm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Military Hospital</a:t>
            </a:r>
            <a:endParaRPr lang="th-T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867462"/>
              </p:ext>
            </p:extLst>
          </p:nvPr>
        </p:nvGraphicFramePr>
        <p:xfrm>
          <a:off x="6476102" y="1924816"/>
          <a:ext cx="4701094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907256">
                  <a:extLst>
                    <a:ext uri="{9D8B030D-6E8A-4147-A177-3AD203B41FA5}">
                      <a16:colId xmlns:a16="http://schemas.microsoft.com/office/drawing/2014/main" val="1157876958"/>
                    </a:ext>
                  </a:extLst>
                </a:gridCol>
                <a:gridCol w="1793838">
                  <a:extLst>
                    <a:ext uri="{9D8B030D-6E8A-4147-A177-3AD203B41FA5}">
                      <a16:colId xmlns:a16="http://schemas.microsoft.com/office/drawing/2014/main" val="4195145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 (bed)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0439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Number</a:t>
                      </a:r>
                      <a:r>
                        <a:rPr lang="en-GB" baseline="0" dirty="0" smtClean="0"/>
                        <a:t> of bed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30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42359"/>
                  </a:ext>
                </a:extLst>
              </a:tr>
            </a:tbl>
          </a:graphicData>
        </a:graphic>
      </p:graphicFrame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438" y="218898"/>
            <a:ext cx="4012602" cy="6383162"/>
          </a:xfrm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026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Emergency Operating Center ( E.O.C )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7101969"/>
              </p:ext>
            </p:extLst>
          </p:nvPr>
        </p:nvGraphicFramePr>
        <p:xfrm>
          <a:off x="2112133" y="2208010"/>
          <a:ext cx="7753083" cy="445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508225">
                  <a:extLst>
                    <a:ext uri="{9D8B030D-6E8A-4147-A177-3AD203B41FA5}">
                      <a16:colId xmlns:a16="http://schemas.microsoft.com/office/drawing/2014/main" val="1979872298"/>
                    </a:ext>
                  </a:extLst>
                </a:gridCol>
                <a:gridCol w="3244858">
                  <a:extLst>
                    <a:ext uri="{9D8B030D-6E8A-4147-A177-3AD203B41FA5}">
                      <a16:colId xmlns:a16="http://schemas.microsoft.com/office/drawing/2014/main" val="2457523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Hospital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ALS Ambulance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5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Chumphon</a:t>
                      </a:r>
                      <a:r>
                        <a:rPr lang="en-US" dirty="0" smtClean="0"/>
                        <a:t> Hospital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363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Thasae</a:t>
                      </a:r>
                      <a:r>
                        <a:rPr lang="en-US" dirty="0" smtClean="0"/>
                        <a:t> Hospital</a:t>
                      </a:r>
                      <a:endParaRPr lang="en-GB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5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7446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Marbammarit</a:t>
                      </a:r>
                      <a:r>
                        <a:rPr lang="en-US" baseline="0" dirty="0" smtClean="0"/>
                        <a:t> Hospital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346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Pathu</a:t>
                      </a:r>
                      <a:r>
                        <a:rPr lang="en-US" dirty="0" smtClean="0"/>
                        <a:t> Hospital</a:t>
                      </a:r>
                      <a:endParaRPr lang="en-GB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4970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Paknamchumphon</a:t>
                      </a:r>
                      <a:r>
                        <a:rPr lang="en-US" dirty="0" smtClean="0"/>
                        <a:t> Hospital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2096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Sawee</a:t>
                      </a:r>
                      <a:r>
                        <a:rPr lang="en-GB" baseline="0" dirty="0" smtClean="0"/>
                        <a:t> Hospital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1724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Thungthago</a:t>
                      </a:r>
                      <a:r>
                        <a:rPr lang="en-GB" dirty="0" smtClean="0"/>
                        <a:t> Hospital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2397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Langsuan</a:t>
                      </a:r>
                      <a:r>
                        <a:rPr lang="en-GB" dirty="0" smtClean="0"/>
                        <a:t> Hospital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445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Paknamlangsuan</a:t>
                      </a:r>
                      <a:r>
                        <a:rPr lang="en-GB" dirty="0" smtClean="0"/>
                        <a:t> Hospital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3945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Lamae</a:t>
                      </a:r>
                      <a:r>
                        <a:rPr lang="en-GB" dirty="0" smtClean="0"/>
                        <a:t> Hospital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4381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Patho</a:t>
                      </a:r>
                      <a:r>
                        <a:rPr lang="en-GB" dirty="0" smtClean="0"/>
                        <a:t> Hospital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057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504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Rescue Organization</a:t>
            </a:r>
            <a:endParaRPr lang="th-T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9650060"/>
              </p:ext>
            </p:extLst>
          </p:nvPr>
        </p:nvGraphicFramePr>
        <p:xfrm>
          <a:off x="2099256" y="2336800"/>
          <a:ext cx="777884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889420">
                  <a:extLst>
                    <a:ext uri="{9D8B030D-6E8A-4147-A177-3AD203B41FA5}">
                      <a16:colId xmlns:a16="http://schemas.microsoft.com/office/drawing/2014/main" val="1310675475"/>
                    </a:ext>
                  </a:extLst>
                </a:gridCol>
                <a:gridCol w="3889420">
                  <a:extLst>
                    <a:ext uri="{9D8B030D-6E8A-4147-A177-3AD203B41FA5}">
                      <a16:colId xmlns:a16="http://schemas.microsoft.com/office/drawing/2014/main" val="42872933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endParaRPr lang="th-T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7057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Organization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</a:t>
                      </a:r>
                      <a:endParaRPr lang="th-T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6716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Volunteer Rescuers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1,294</a:t>
                      </a:r>
                      <a:endParaRPr lang="th-T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242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Ambulance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th-T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87598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587" y="4001695"/>
            <a:ext cx="4679577" cy="2632262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53677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smtClean="0"/>
              <a:t>HOT LINE 1669</a:t>
            </a:r>
            <a:endParaRPr lang="en-GB" sz="6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5771442"/>
              </p:ext>
            </p:extLst>
          </p:nvPr>
        </p:nvGraphicFramePr>
        <p:xfrm>
          <a:off x="1258645" y="2452711"/>
          <a:ext cx="8433996" cy="1280160"/>
        </p:xfrm>
        <a:graphic>
          <a:graphicData uri="http://schemas.openxmlformats.org/drawingml/2006/table">
            <a:tbl>
              <a:tblPr firstRow="1" bandRow="1"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8433996">
                  <a:extLst>
                    <a:ext uri="{9D8B030D-6E8A-4147-A177-3AD203B41FA5}">
                      <a16:colId xmlns:a16="http://schemas.microsoft.com/office/drawing/2014/main" val="4241898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EMS</a:t>
                      </a:r>
                      <a:r>
                        <a:rPr lang="en-US" sz="3600" baseline="0" dirty="0" smtClean="0"/>
                        <a:t> 1669</a:t>
                      </a:r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108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Emergency medical services 24 hours</a:t>
                      </a:r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66534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258645" y="4119594"/>
            <a:ext cx="8433995" cy="850005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Source  http</a:t>
            </a:r>
            <a:r>
              <a:rPr lang="en-GB" sz="4000" dirty="0">
                <a:latin typeface="Cordia New" panose="020B0304020202020204" pitchFamily="34" charset="-34"/>
                <a:cs typeface="Cordia New" panose="020B0304020202020204" pitchFamily="34" charset="-34"/>
              </a:rPr>
              <a:t>://</a:t>
            </a:r>
            <a:r>
              <a:rPr lang="en-GB" sz="4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gishealth.moph.go.th</a:t>
            </a:r>
            <a:endParaRPr lang="en-GB" sz="40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1472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</TotalTime>
  <Words>178</Words>
  <Application>Microsoft Office PowerPoint</Application>
  <PresentationFormat>Widescreen</PresentationFormat>
  <Paragraphs>100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Angsana New</vt:lpstr>
      <vt:lpstr>Arial</vt:lpstr>
      <vt:lpstr>Cordia New</vt:lpstr>
      <vt:lpstr>Trebuchet MS</vt:lpstr>
      <vt:lpstr>Berlin</vt:lpstr>
      <vt:lpstr>Provincial Public Health of Chumphon</vt:lpstr>
      <vt:lpstr>Chumphon Hospital</vt:lpstr>
      <vt:lpstr>District Hospital</vt:lpstr>
      <vt:lpstr>Sub-district health promoting Hospital</vt:lpstr>
      <vt:lpstr>Military Hospital</vt:lpstr>
      <vt:lpstr>Emergency Operating Center ( E.O.C )</vt:lpstr>
      <vt:lpstr>Private Rescue Organization</vt:lpstr>
      <vt:lpstr>HOT LINE 1669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ทรัพยากรสาธารณสุขจังหวัดชุมพร</dc:title>
  <dc:creator>Mimi</dc:creator>
  <cp:lastModifiedBy>Mimi</cp:lastModifiedBy>
  <cp:revision>36</cp:revision>
  <dcterms:created xsi:type="dcterms:W3CDTF">2018-10-31T04:34:00Z</dcterms:created>
  <dcterms:modified xsi:type="dcterms:W3CDTF">2018-11-01T02:51:54Z</dcterms:modified>
</cp:coreProperties>
</file>