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CC"/>
    <a:srgbClr val="90FE7E"/>
    <a:srgbClr val="20D402"/>
    <a:srgbClr val="CC3399"/>
    <a:srgbClr val="FF5050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3F10-9E01-41E8-91EE-02C484BE3D83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7A4B-A7A2-4BD8-AB44-E708F5D9A18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4638F-7C3A-448D-9F23-D8D578B6AA14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8B970-F1BE-4104-98E5-B3A091AC5B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F6128-C3A6-4519-A92E-FA1E1DA2C01F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64DB6-01B1-4106-93CD-9B3A3131954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C15C-2F26-4AFE-871B-EF239CF4DD3C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A72D6-D0FE-44DE-9EFA-8459BA483B8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75B5B-E968-4A3C-959B-D159BED2A806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0C265-7481-44AC-B31B-39CB0EAF884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4D72C-C1FD-491D-9863-F7A3C8D9D0CC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6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28C94-1641-4F79-8AF4-A88C0D10A4E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EA3A0-BFAF-47E2-A061-2D0650ADD81A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8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299B4-948F-4256-A8C8-039DBA4CD78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B5A07-D184-4CD8-8173-A563286536F0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4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538B5-E4CD-40F9-993F-32892B16E44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C1DCE-92FE-4BEE-872A-80BFBA9B069F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3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E705-5084-4DB1-B932-17661B6841E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391FB-3825-4260-8CF8-3E5B104A452B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6" name="ตัวยึดท้ายกระดา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BB758-650A-437E-8DA5-957A11D3329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ดและมนมุมสี่เหลี่ยมหนึ่งมุม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สามเหลี่ยมมุมฉาก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รูปแบบอิสระ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en-US" noProof="0" dirty="0"/>
          </a:p>
        </p:txBody>
      </p:sp>
      <p:sp>
        <p:nvSpPr>
          <p:cNvPr id="9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CB8EF-4B38-4C61-8A2B-368886415555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10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1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8C84-0A64-49B9-BE9F-ED1715199FB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ตัวยึดชื่อเรื่อง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  <a:endParaRPr lang="en-US" smtClean="0"/>
          </a:p>
        </p:txBody>
      </p:sp>
      <p:sp>
        <p:nvSpPr>
          <p:cNvPr id="1029" name="ตัวยึดข้อความ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smtClean="0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C7E344-20AC-47DE-AFC7-488A031F7334}" type="datetimeFigureOut">
              <a:rPr lang="th-TH"/>
              <a:pPr>
                <a:defRPr/>
              </a:pPr>
              <a:t>11/06/62</a:t>
            </a:fld>
            <a:endParaRPr lang="th-TH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BF7EFE-4351-4AD7-B749-005BB51F3EE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grpSp>
        <p:nvGrpSpPr>
          <p:cNvPr id="1033" name="กลุ่ม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3" r:id="rId2"/>
    <p:sldLayoutId id="2147483732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33" r:id="rId9"/>
    <p:sldLayoutId id="2147483729" r:id="rId10"/>
    <p:sldLayoutId id="214748373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Cordia New" pitchFamily="34" charset="-34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714348" y="1785926"/>
            <a:ext cx="76438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800" b="1" dirty="0" smtClean="0">
                <a:solidFill>
                  <a:srgbClr val="FFCC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การพัฒนาโรคไม่ติดต่อเรื้อรัง</a:t>
            </a:r>
          </a:p>
          <a:p>
            <a:pPr algn="ctr"/>
            <a:r>
              <a:rPr lang="en-US" sz="3200" b="1" dirty="0" smtClean="0">
                <a:solidFill>
                  <a:srgbClr val="FFCC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NCD </a:t>
            </a:r>
            <a:r>
              <a:rPr lang="en-US" sz="3200" b="1" dirty="0">
                <a:solidFill>
                  <a:srgbClr val="FFCC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CLINIC PLUS </a:t>
            </a:r>
            <a:r>
              <a:rPr lang="th-TH" sz="3200" b="1" smtClean="0">
                <a:solidFill>
                  <a:srgbClr val="FFCC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(เครื่องมือ)</a:t>
            </a:r>
            <a:endParaRPr lang="th-TH" sz="3200" b="1" dirty="0">
              <a:solidFill>
                <a:srgbClr val="FFCC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th-TH" sz="4800" b="1" dirty="0" smtClean="0">
              <a:solidFill>
                <a:srgbClr val="FFCC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4800" b="1" dirty="0" smtClean="0">
                <a:solidFill>
                  <a:srgbClr val="FFCC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ตามวาระจังหวัด</a:t>
            </a:r>
            <a:r>
              <a:rPr lang="th-TH" sz="4800" b="1" dirty="0" smtClean="0">
                <a:solidFill>
                  <a:srgbClr val="FFCC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ชุมพร</a:t>
            </a:r>
            <a:endParaRPr lang="th-TH" sz="4800" b="1" dirty="0" smtClean="0">
              <a:solidFill>
                <a:srgbClr val="FFCC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สี่เหลี่ยมมุมมน 22"/>
          <p:cNvSpPr/>
          <p:nvPr/>
        </p:nvSpPr>
        <p:spPr>
          <a:xfrm>
            <a:off x="1671034" y="3375020"/>
            <a:ext cx="5910139" cy="7078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sp>
        <p:nvSpPr>
          <p:cNvPr id="7173" name="TextBox 18"/>
          <p:cNvSpPr txBox="1">
            <a:spLocks noChangeArrowheads="1"/>
          </p:cNvSpPr>
          <p:nvPr/>
        </p:nvSpPr>
        <p:spPr bwMode="auto">
          <a:xfrm>
            <a:off x="1778937" y="3349496"/>
            <a:ext cx="58029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0100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คณะทำงานพัฒนาคุณภาพการดูแลรักษาผู้ป่วยโรคไม่ติดต่อเรื้อรัง เขตเมือง</a:t>
            </a:r>
          </a:p>
          <a:p>
            <a:pPr algn="ctr" defTabSz="800100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ผู้อำนวยการโรงพยาบาลชุมพรเขตรอุดมศักดิ์               ประธานคณะทำงาน </a:t>
            </a:r>
          </a:p>
        </p:txBody>
      </p:sp>
      <p:sp>
        <p:nvSpPr>
          <p:cNvPr id="24" name="สี่เหลี่ยมมุมมน 23"/>
          <p:cNvSpPr/>
          <p:nvPr/>
        </p:nvSpPr>
        <p:spPr>
          <a:xfrm>
            <a:off x="1568134" y="4221088"/>
            <a:ext cx="5935724" cy="7217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66750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คณะทำงานพัฒนาคุณภาพการดูแลรักษาผู้ป่วยโรคไม่ติดต่อเรื้อรัง โซนเหนือ</a:t>
            </a:r>
          </a:p>
          <a:p>
            <a:pPr algn="ctr" defTabSz="666750" fontAlgn="auto"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ผู้อำนวยการโรงพยาบาลท่าแซะ                                ประธานคณะทำงาน </a:t>
            </a:r>
          </a:p>
        </p:txBody>
      </p:sp>
      <p:sp>
        <p:nvSpPr>
          <p:cNvPr id="25" name="สี่เหลี่ยมมุมมน 24"/>
          <p:cNvSpPr/>
          <p:nvPr/>
        </p:nvSpPr>
        <p:spPr>
          <a:xfrm>
            <a:off x="1691680" y="5013176"/>
            <a:ext cx="5827516" cy="730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890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th-TH" sz="24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คณะทำงานพัฒนาคุณภาพการดูแลรักษาผู้ป่วยโรคไม่ติดต่อเรื้อรัง โซนกลาง</a:t>
            </a:r>
          </a:p>
          <a:p>
            <a:pPr algn="ctr" defTabSz="8890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ผู้อำนวยการโรงพยาบาล</a:t>
            </a:r>
            <a:r>
              <a:rPr lang="th-TH" sz="20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สวี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		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ประธาน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คณะทำงาน</a:t>
            </a:r>
          </a:p>
        </p:txBody>
      </p:sp>
      <p:sp>
        <p:nvSpPr>
          <p:cNvPr id="26" name="สี่เหลี่ยมมุมมน 25"/>
          <p:cNvSpPr/>
          <p:nvPr/>
        </p:nvSpPr>
        <p:spPr>
          <a:xfrm>
            <a:off x="1748350" y="5841424"/>
            <a:ext cx="5755508" cy="738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001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คณะทำงาน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พัฒนาคุณภาพการดูแลรักษาผู้ป่วยโรคไม่ติดต่อเรื้อรัง โซนใต้</a:t>
            </a:r>
          </a:p>
          <a:p>
            <a:pPr algn="ctr" defTabSz="12001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ผู้อำนวยการโรงพยาบาลหลังสวน                  </a:t>
            </a:r>
            <a:r>
              <a:rPr lang="th-TH" sz="20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ประธาน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คณะทำงาน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572990" y="1340416"/>
            <a:ext cx="7560840" cy="927548"/>
          </a:xfrm>
          <a:prstGeom prst="roundRect">
            <a:avLst/>
          </a:prstGeom>
          <a:solidFill>
            <a:srgbClr val="90F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๑.คณะกรรมการอำนวยการ เฝ้าระวัง ป้องกัน ควบคุม และดูแลรักษาโรคไม่ติดต่อ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เรื้อรัง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นายแพทย์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สาธารณสุขจังหวัด                                             ประธานกรรมการ</a:t>
            </a:r>
          </a:p>
        </p:txBody>
      </p:sp>
      <p:sp>
        <p:nvSpPr>
          <p:cNvPr id="10" name="สี่เหลี่ยมมุมมน 9"/>
          <p:cNvSpPr/>
          <p:nvPr/>
        </p:nvSpPr>
        <p:spPr>
          <a:xfrm>
            <a:off x="520928" y="2343704"/>
            <a:ext cx="7664964" cy="944078"/>
          </a:xfrm>
          <a:prstGeom prst="roundRect">
            <a:avLst/>
          </a:prstGeom>
          <a:solidFill>
            <a:srgbClr val="90F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Wingdings 2" pitchFamily="18" charset="2"/>
              <a:buNone/>
            </a:pP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๒.คณะทำงานพัฒนาคุณภาพการดูแลรักษาผู้ป่วยโรคไม่ติดต่อเรื้อรัง</a:t>
            </a:r>
          </a:p>
          <a:p>
            <a:pPr>
              <a:buFont typeface="Wingdings 2" pitchFamily="18" charset="2"/>
              <a:buNone/>
            </a:pP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นายแพทย์เชี่ยวชาญ (ด้านเวชกรรมป้องกัน)                           ประธานคณะทำงาน</a:t>
            </a:r>
          </a:p>
        </p:txBody>
      </p:sp>
      <p:sp>
        <p:nvSpPr>
          <p:cNvPr id="11" name="สี่เหลี่ยมมุมมน 25"/>
          <p:cNvSpPr/>
          <p:nvPr/>
        </p:nvSpPr>
        <p:spPr>
          <a:xfrm>
            <a:off x="1187624" y="332656"/>
            <a:ext cx="6696744" cy="9147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001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th-TH" sz="3200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คณะกรรมการพัฒนางานโรคไม่ติดต่อเรื้อรังจังหวัดชุมพร </a:t>
            </a:r>
          </a:p>
          <a:p>
            <a:pPr algn="ctr" defTabSz="120015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ปี ๒๕๖๒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มุมมน 4"/>
          <p:cNvSpPr/>
          <p:nvPr/>
        </p:nvSpPr>
        <p:spPr>
          <a:xfrm>
            <a:off x="428625" y="1500188"/>
            <a:ext cx="8429625" cy="928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</a:rPr>
              <a:t>-</a:t>
            </a:r>
            <a:r>
              <a:rPr lang="th-TH" sz="2400" dirty="0">
                <a:solidFill>
                  <a:schemeClr val="tx1"/>
                </a:solidFill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คณะทำงานพัฒนาคุณภาพการส่งเสริม เฝ้าระวัง ป้องกัน และควบคุมโรคไม่ติดต่อเรื้อรังเขตเมือง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ผู้อำนวยการโรงพยาบาลชุมพรเขตรอุดมศักดิ์                           ประธานคณะทำงาน</a:t>
            </a: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389543" y="2643182"/>
            <a:ext cx="8501063" cy="121443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คณะทำงาน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พัฒนาคุณภาพการส่งเสริม เฝ้าระวัง ป้องกัน และควบคุมโรคไม่ติดต่อเรื้อรังโซนเหนือ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(ท่าแซะ, ปะทิว, มาบฯ)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ผู้อำนวยการโรงพยาบาลท่าแซะ                                          ประธานคณะทำงาน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57188" y="4000500"/>
            <a:ext cx="8429625" cy="12144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-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คณะทำงานพัฒนาคุณภาพการส่งเสริม เฝ้าระวัง ป้องกัน และควบคุมโรคไม่ติดต่อเรื้อรัง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โซนกลาง(</a:t>
            </a:r>
            <a:r>
              <a:rPr lang="th-TH" sz="2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สวี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, ทุ่งตะโก, ปากน้ำชุมพร)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ผู้อำนวยการโรงพยาบาล</a:t>
            </a:r>
            <a:r>
              <a:rPr lang="th-TH" sz="2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สวี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                                             ประธานคณะทำงาน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มุมมน 9"/>
          <p:cNvSpPr/>
          <p:nvPr/>
        </p:nvSpPr>
        <p:spPr>
          <a:xfrm>
            <a:off x="357188" y="5286375"/>
            <a:ext cx="8501062" cy="1143000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- คณะทำงานพัฒนาคุณภาพการส่งเสริม เฝ้าระวัง ป้องกัน และควบคุมโรคไม่ติดต่อเรื้อรัง โซนใต้  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(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หลังสวน, </a:t>
            </a:r>
            <a:r>
              <a:rPr lang="th-TH" sz="2400" b="1" dirty="0" err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ละแม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, พะโต๊ะ, ปากน้ำหลังสวน)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ผู้อำนวยการโรงพยาบาลหลังสวน                                        ประธานคณะทำงาน</a:t>
            </a:r>
            <a:endParaRPr lang="th-TH" sz="2400" b="1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142844" y="214290"/>
            <a:ext cx="8786874" cy="1214440"/>
          </a:xfrm>
          <a:prstGeom prst="roundRect">
            <a:avLst/>
          </a:prstGeom>
          <a:solidFill>
            <a:srgbClr val="90F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๓.</a:t>
            </a:r>
            <a:r>
              <a:rPr lang="th-TH" sz="2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คณะทำงานพัฒนาคุณภาพการส่งเสริม เฝ้าระวัง ป้องกัน และควบคุมโรคไม่ติดต่อเรื้อรัง</a:t>
            </a:r>
          </a:p>
          <a:p>
            <a:r>
              <a:rPr lang="th-TH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นายแพทย์เชี่ยวชาญ (ด้านเวชกรรมป้องกัน)                       ประธานคณะทำงาน</a:t>
            </a:r>
            <a:endParaRPr lang="th-TH" sz="2600" b="1" dirty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มุมมน 3"/>
          <p:cNvSpPr/>
          <p:nvPr/>
        </p:nvSpPr>
        <p:spPr>
          <a:xfrm>
            <a:off x="133076" y="1772816"/>
            <a:ext cx="8786874" cy="1214440"/>
          </a:xfrm>
          <a:prstGeom prst="roundRect">
            <a:avLst/>
          </a:prstGeom>
          <a:solidFill>
            <a:srgbClr val="90F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๔.</a:t>
            </a:r>
            <a:r>
              <a:rPr lang="th-TH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คณะทำงานพัฒนาระบบสารสนเทศและฐานข้อมูลโรคไม่ติดต่อเรื้อรัง</a:t>
            </a:r>
          </a:p>
          <a:p>
            <a:r>
              <a:rPr lang="th-TH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นายประยูร แดงสกล                                                       ประธานคณะทำงาน</a:t>
            </a:r>
            <a:endParaRPr lang="th-TH" dirty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</p:txBody>
      </p:sp>
      <p:sp>
        <p:nvSpPr>
          <p:cNvPr id="5" name="สี่เหลี่ยมมุมมน 4"/>
          <p:cNvSpPr/>
          <p:nvPr/>
        </p:nvSpPr>
        <p:spPr>
          <a:xfrm>
            <a:off x="153396" y="3645024"/>
            <a:ext cx="8786874" cy="1214440"/>
          </a:xfrm>
          <a:prstGeom prst="roundRect">
            <a:avLst/>
          </a:prstGeom>
          <a:solidFill>
            <a:srgbClr val="90F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th-TH" b="1" dirty="0" smtClean="0">
                <a:solidFill>
                  <a:schemeClr val="tx1"/>
                </a:solidFill>
                <a:latin typeface="Constantia" pitchFamily="18" charset="0"/>
                <a:cs typeface="Browallia New" pitchFamily="34" charset="-34"/>
              </a:rPr>
              <a:t>๕.</a:t>
            </a:r>
            <a:r>
              <a:rPr lang="th-TH" dirty="0" smtClean="0">
                <a:solidFill>
                  <a:schemeClr val="tx1"/>
                </a:solidFill>
                <a:latin typeface="Constantia" pitchFamily="18" charset="0"/>
                <a:cs typeface="Browallia New" pitchFamily="34" charset="-34"/>
              </a:rPr>
              <a:t>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คณะกรรมการประเมินมาตรฐาน 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Clinic Plus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นายแพทย์สาธารณสุขจังหวัด                                              ประธานกรรมการ</a:t>
            </a:r>
            <a:endParaRPr lang="th-TH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สี่เหลี่ยมผืนผ้า 7"/>
          <p:cNvSpPr>
            <a:spLocks noChangeArrowheads="1"/>
          </p:cNvSpPr>
          <p:nvPr/>
        </p:nvSpPr>
        <p:spPr bwMode="auto">
          <a:xfrm>
            <a:off x="214313" y="857250"/>
            <a:ext cx="5357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โครงการพัฒนางานโรคไม่ติดต่อเรื้อรัง จังหวัดชุมพร   </a:t>
            </a:r>
          </a:p>
        </p:txBody>
      </p:sp>
      <p:sp>
        <p:nvSpPr>
          <p:cNvPr id="12" name="สี่เหลี่ยมมุมมน 11"/>
          <p:cNvSpPr/>
          <p:nvPr/>
        </p:nvSpPr>
        <p:spPr>
          <a:xfrm>
            <a:off x="323528" y="271338"/>
            <a:ext cx="8143932" cy="1171823"/>
          </a:xfrm>
          <a:prstGeom prst="roundRect">
            <a:avLst/>
          </a:prstGeom>
          <a:solidFill>
            <a:srgbClr val="90F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 2" pitchFamily="18" charset="2"/>
              <a:buNone/>
            </a:pP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แผนปฏิบัติ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การงานโรคไม่ติดต่อเรื้อรัง ประจำปี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๒๕๖๒ </a:t>
            </a:r>
            <a:endParaRPr lang="th-TH" sz="18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ี่เหลี่ยมมุมมน 16"/>
          <p:cNvSpPr/>
          <p:nvPr/>
        </p:nvSpPr>
        <p:spPr>
          <a:xfrm>
            <a:off x="527606" y="2996952"/>
            <a:ext cx="8143932" cy="15121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๒ ประชุมคณะทำงาน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ป้องกันรักษา ๔ โซน เหนือ กลาง ใต้ และ รพ.ชุมพรเขตรอุดมศักดิ์ ปีละ ๒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ครั้ง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งบประมาณ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๕๐,๐๐๐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บาท</a:t>
            </a:r>
            <a:endParaRPr lang="th-TH" sz="2400" b="1" dirty="0">
              <a:solidFill>
                <a:srgbClr val="FF0000"/>
              </a:solidFill>
              <a:latin typeface="Constantia" pitchFamily="18" charset="0"/>
              <a:cs typeface="Browallia New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18" name="สี่เหลี่ยมมุมมน 17"/>
          <p:cNvSpPr/>
          <p:nvPr/>
        </p:nvSpPr>
        <p:spPr>
          <a:xfrm>
            <a:off x="484956" y="1772816"/>
            <a:ext cx="8143932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กิจกรรมที่ ๑ ประชุมคณะกรรมการอำนวยการ โซนเหนือ โซนใต้ ปีละ ๒ ครั้ง</a:t>
            </a:r>
          </a:p>
          <a:p>
            <a:pPr algn="ctr"/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งบประมาณ ๔๐,๐๐๐ บาท</a:t>
            </a:r>
            <a:endParaRPr lang="th-TH" sz="2400" b="1" dirty="0">
              <a:solidFill>
                <a:srgbClr val="FF0000"/>
              </a:solidFill>
              <a:latin typeface="Constantia" pitchFamily="18" charset="0"/>
              <a:cs typeface="Browallia New" pitchFamily="34" charset="-34"/>
            </a:endParaRPr>
          </a:p>
        </p:txBody>
      </p:sp>
      <p:sp>
        <p:nvSpPr>
          <p:cNvPr id="20" name="สี่เหลี่ยมมุมมน 19"/>
          <p:cNvSpPr/>
          <p:nvPr/>
        </p:nvSpPr>
        <p:spPr>
          <a:xfrm>
            <a:off x="527606" y="4725144"/>
            <a:ext cx="8143932" cy="1440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ที่ ๓ ประชุมคณะทำงานพัฒนาระบบสารสนเทศ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๔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โซน เหนือ กลาง ใต้ และ รพ.ชุมพรเขตรอุดมศักดิ์ ปีละ๒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ครั้ง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งบประมาณ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๕๐,๐๐๐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บาท</a:t>
            </a:r>
            <a:endParaRPr lang="th-TH" sz="2400" b="1" dirty="0">
              <a:solidFill>
                <a:srgbClr val="FF0000"/>
              </a:solidFill>
              <a:latin typeface="Constantia" pitchFamily="18" charset="0"/>
              <a:cs typeface="Browallia New" pitchFamily="34" charset="-3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42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75656" y="5877272"/>
            <a:ext cx="6559756" cy="57909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รวมงบประมาณที่ใช้จำนวน ๕๙๐,๐๐๐  บาท</a:t>
            </a:r>
            <a:endParaRPr lang="th-TH" sz="32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สี่เหลี่ยมมุมมน 23"/>
          <p:cNvSpPr>
            <a:spLocks noGrp="1"/>
          </p:cNvSpPr>
          <p:nvPr>
            <p:ph idx="1"/>
          </p:nvPr>
        </p:nvSpPr>
        <p:spPr>
          <a:xfrm>
            <a:off x="395288" y="4509120"/>
            <a:ext cx="8229600" cy="10042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กิจกรรมที่ ๖ การประกวด 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Clinic Plus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ระดับเขต ประเทศ</a:t>
            </a:r>
          </a:p>
          <a:p>
            <a:pPr marL="0" indent="0" algn="ctr">
              <a:buNone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งบประมาณ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๑๐๐,๐๐๐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บาท</a:t>
            </a:r>
            <a:endParaRPr lang="th-TH" sz="2400" b="1" dirty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  <a:p>
            <a:pPr algn="ctr"/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มุมมน 22"/>
          <p:cNvSpPr/>
          <p:nvPr/>
        </p:nvSpPr>
        <p:spPr>
          <a:xfrm>
            <a:off x="323528" y="2939852"/>
            <a:ext cx="8143932" cy="13532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กิจกรรมที่ ๕ จัดประชุม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Forum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จังหวัดชุมพร ปี ๒๕๖๒</a:t>
            </a:r>
          </a:p>
          <a:p>
            <a:pPr algn="ctr"/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งบประมาณ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๓๐๐,๐๐๐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บาท</a:t>
            </a:r>
            <a:endParaRPr lang="th-TH" sz="2400" b="1" dirty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  <a:p>
            <a:pPr algn="ctr"/>
            <a:endParaRPr lang="th-TH" b="1" dirty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</p:txBody>
      </p:sp>
      <p:sp>
        <p:nvSpPr>
          <p:cNvPr id="6" name="สี่เหลี่ยมมุมมน 20"/>
          <p:cNvSpPr/>
          <p:nvPr/>
        </p:nvSpPr>
        <p:spPr>
          <a:xfrm>
            <a:off x="406088" y="1052736"/>
            <a:ext cx="8143932" cy="1440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th-TH" b="1" dirty="0" smtClean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  <a:p>
            <a:r>
              <a:rPr lang="th-TH" b="1" dirty="0" smtClean="0">
                <a:solidFill>
                  <a:schemeClr val="tx1"/>
                </a:solidFill>
                <a:latin typeface="Constantia" pitchFamily="18" charset="0"/>
                <a:cs typeface="Browallia New" pitchFamily="34" charset="-34"/>
              </a:rPr>
              <a:t>กิจกรรมที่ ๔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คณะกรรมการประเมินงาน </a:t>
            </a:r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Clinic Plus </a:t>
            </a:r>
            <a:r>
              <a:rPr lang="th-TH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ออกประเมิน ๔ โซน เหนือ กลาง ใต้ และ รพ.ชุมพรเขตรอุดมศักดิ์ ปีละ ๒ ครั้ง </a:t>
            </a:r>
          </a:p>
          <a:p>
            <a:pPr algn="ctr"/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งบประมาณ </a:t>
            </a:r>
            <a:r>
              <a:rPr lang="th-TH" sz="24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๕๐,๐๐๐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บาท</a:t>
            </a:r>
            <a:endParaRPr lang="th-TH" sz="2400" b="1" dirty="0">
              <a:solidFill>
                <a:schemeClr val="tx1"/>
              </a:solidFill>
              <a:latin typeface="Constantia" pitchFamily="18" charset="0"/>
              <a:cs typeface="Browallia New" pitchFamily="34" charset="-34"/>
            </a:endParaRPr>
          </a:p>
          <a:p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99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ไหลเวียน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ไหลเวียน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411</TotalTime>
  <Words>485</Words>
  <Application>Microsoft Office PowerPoint</Application>
  <PresentationFormat>นำเสนอทางหน้าจอ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ไหลเวียน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รวมงบประมาณที่ใช้จำนวน ๕๙๐,๐๐๐  บาท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แผนปฏิบัติการและโครงการพัฒนางาน               โรคไม่ติดต่อเรื้อรัง</dc:title>
  <dc:creator>NCD</dc:creator>
  <cp:lastModifiedBy>Svoa</cp:lastModifiedBy>
  <cp:revision>63</cp:revision>
  <dcterms:created xsi:type="dcterms:W3CDTF">2019-06-10T02:02:58Z</dcterms:created>
  <dcterms:modified xsi:type="dcterms:W3CDTF">2019-06-11T06:29:17Z</dcterms:modified>
</cp:coreProperties>
</file>