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9144000" cy="6858000" type="screen4x3"/>
  <p:notesSz cx="7053263" cy="93091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F4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2EA"/>
          </a:solidFill>
        </a:fill>
      </a:tcStyle>
    </a:wholeTbl>
    <a:band2H>
      <a:tcTxStyle/>
      <a:tcStyle>
        <a:tcBdr/>
        <a:fill>
          <a:solidFill>
            <a:srgbClr val="E8F1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2EA"/>
          </a:solidFill>
        </a:fill>
      </a:tcStyle>
    </a:wholeTbl>
    <a:band2H>
      <a:tcTxStyle/>
      <a:tcStyle>
        <a:tcBdr/>
        <a:fill>
          <a:solidFill>
            <a:srgbClr val="E8F1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FCF"/>
          </a:solidFill>
        </a:fill>
      </a:tcStyle>
    </a:wholeTbl>
    <a:band2H>
      <a:tcTxStyle/>
      <a:tcStyle>
        <a:tcBdr/>
        <a:fill>
          <a:solidFill>
            <a:srgbClr val="F4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สไตล์ธีม 1 - เน้น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สไตล์ธีม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</p:spPr>
        <p:txBody>
          <a:bodyPr lIns="93497" tIns="46749" rIns="93497" bIns="46749"/>
          <a:lstStyle/>
          <a:p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40435" y="4421823"/>
            <a:ext cx="5172393" cy="4189095"/>
          </a:xfrm>
          <a:prstGeom prst="rect">
            <a:avLst/>
          </a:prstGeom>
        </p:spPr>
        <p:txBody>
          <a:bodyPr lIns="93497" tIns="46749" rIns="93497" bIns="4674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154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ตัวแทนข้อความ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ตัวแทนรูปภาพ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โครงการส่งเสริมแลพัฒนาความปลอดภัยด้านอาหาร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จังหวัดชุมพร (วาระจังหวัด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(ต่อ)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9332347"/>
              </p:ext>
            </p:extLst>
          </p:nvPr>
        </p:nvGraphicFramePr>
        <p:xfrm>
          <a:off x="381000" y="1524000"/>
          <a:ext cx="8001000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8200"/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เป้าหมาย</a:t>
                      </a:r>
                      <a:endPara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งบประมาณ</a:t>
                      </a:r>
                      <a:endPara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Calibri"/>
                        </a:rPr>
                        <a:t>1. ประชุมคณะทำงานความปลอดภัยด้านอาหารจังหวัดชุมพร</a:t>
                      </a:r>
                      <a:endParaRPr lang="en-US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 คน</a:t>
                      </a:r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3,000</a:t>
                      </a:r>
                      <a:r>
                        <a:rPr lang="th-TH" sz="2800" baseline="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Calibri"/>
                        </a:rPr>
                        <a:t>2. การดำเนินงานโรงพยาบาลอาหารปลอดภัย จังหวัดชุมพร ปี 2562</a:t>
                      </a:r>
                      <a:endParaRPr lang="en-US" sz="2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แห่ง</a:t>
                      </a:r>
                      <a:endParaRPr lang="en-US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/>
                      <a:endParaRPr lang="th-TH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10,000</a:t>
                      </a:r>
                    </a:p>
                    <a:p>
                      <a:pPr algn="ctr"/>
                      <a:endParaRPr lang="th-TH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*3.</a:t>
                      </a:r>
                      <a:r>
                        <a:rPr lang="th-TH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th-TH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Calibri"/>
                        </a:rPr>
                        <a:t>มหกรรมอาหารปลอดภัยชุมพร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Calibri"/>
                        </a:rPr>
                        <a:t>5-8 ส.ค.2562</a:t>
                      </a:r>
                      <a:endParaRPr lang="en-US" sz="28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140,362</a:t>
                      </a:r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 </a:t>
                      </a:r>
                      <a:r>
                        <a:rPr lang="th-TH" sz="2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  <a:sym typeface="Calibri"/>
                        </a:rPr>
                        <a:t>ประชุมผู้ประกอบการจำหน่ายอาหารในตลาดสดในจังหวัดชุมพร (มอบป้ายอาหารปลอดภัย)</a:t>
                      </a:r>
                      <a:endParaRPr lang="en-US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250 คน</a:t>
                      </a:r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40,000</a:t>
                      </a:r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รวม</a:t>
                      </a:r>
                      <a:endParaRPr lang="en-US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193,362</a:t>
                      </a:r>
                      <a:endParaRPr lang="th-TH" sz="2800" dirty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/>
                      <a:r>
                        <a:rPr lang="th-TH" sz="2800" dirty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(งบดำเนินงาน)</a:t>
                      </a:r>
                      <a:endParaRPr lang="en-US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29617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ชุดรูปแบบของ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ชุดรูปแบบของ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ชุดรูปแบบของ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ชุดรูปแบบของ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ชุดรูปแบบของ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ชุดรูปแบบของ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2868</TotalTime>
  <Words>76</Words>
  <Application>Microsoft Office PowerPoint</Application>
  <PresentationFormat>นำเสนอทางหน้าจอ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โครงการส่งเสริมแลพัฒนาความปลอดภัยด้านอาหาร จังหวัดชุมพร (วาระจังหวัด) (ต่อ)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สรุปการตรวจราชการ รอบที่ 2 ประจำปีงบประมาณ 2561 จังหวัดนครศรีธรรมราช</dc:title>
  <dc:creator>Jaturat</dc:creator>
  <cp:lastModifiedBy>บุทธ์</cp:lastModifiedBy>
  <cp:revision>331</cp:revision>
  <cp:lastPrinted>2019-06-10T09:41:41Z</cp:lastPrinted>
  <dcterms:modified xsi:type="dcterms:W3CDTF">2019-06-11T06:39:50Z</dcterms:modified>
</cp:coreProperties>
</file>