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-378" y="-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6C96-F91B-47D1-9C12-5B001FEEA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C8002-2FFC-4F42-96EA-89B1EA74E5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624BC-4007-4172-A16C-4763B865F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0E092-9B35-4DC3-A51E-EFF863EF2994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6A439-3168-44C3-A107-9DDABCBE2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9832F-246A-4253-A30C-37759C4CB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C79DA-47B0-4FFE-8DAD-7112E337C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59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8B1DE-E538-4839-8210-ECAB0BF4E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FA44D-729F-46AF-8570-979595BC6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D8ACF-B5A6-4A1B-937D-52FC0EBD4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0E092-9B35-4DC3-A51E-EFF863EF2994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182AD-B198-4886-9BCA-FF1B17051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60195-4746-441E-80F2-C50926E9E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C79DA-47B0-4FFE-8DAD-7112E337C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612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7CDE8D-FFA5-4791-9492-DC51B63C84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1A2F7F-2A9B-47D6-A9CD-34FBF314E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780E1-F595-440A-B91C-E0D168A24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0E092-9B35-4DC3-A51E-EFF863EF2994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FA4C6-9707-4169-AC38-4C703A3A2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D6CF4-4626-468F-A6A0-019E9D694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C79DA-47B0-4FFE-8DAD-7112E337C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16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3E651-51E5-4F6C-927F-2AAA505BD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466DF-A68B-4F46-BD71-11F4046A2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FF08A-DDCC-4447-8D15-1E488B352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0E092-9B35-4DC3-A51E-EFF863EF2994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E4C99-1264-4BAF-95C5-A438AA169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93C53-8D21-41E3-BC21-86CB304F4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C79DA-47B0-4FFE-8DAD-7112E337C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0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9297F-8440-4860-BC54-260299657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813D6-08FF-4CB3-92A7-ABDD001CD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F772A-AEEF-4380-A4C9-8D2732354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0E092-9B35-4DC3-A51E-EFF863EF2994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91BEB-D077-4C1B-80E2-38A9A08F0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9DDF3-D351-40FE-B1BE-308D70B75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C79DA-47B0-4FFE-8DAD-7112E337C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47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1339C-C3BC-4009-AF7E-3C412832F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C7D5E-740A-4267-9644-170C5B08FE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332EBC-0401-4DD4-88B3-4BC07D71B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861F6-8B88-4BD2-BCF3-5E46EDEE0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0E092-9B35-4DC3-A51E-EFF863EF2994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A1EC3-0082-4F5C-A1F4-99F9FA1DD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CAF78B-AFB3-4055-8F1D-07B580BFA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C79DA-47B0-4FFE-8DAD-7112E337C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41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A3329-D8AB-4254-AA39-F1BFADE65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543BB-DAF1-4A73-B2D9-B842E0837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9A30D0-F9D7-4F64-BAA8-F0E2A9396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5DC842-5145-4035-A030-3C40A6FE62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CC4B7F-9919-4D87-A9FB-A1D4BCEA28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66D5C6-0DC0-4D28-9334-884E1BFAF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0E092-9B35-4DC3-A51E-EFF863EF2994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98D2C0-1333-4444-BA37-14F0825BC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8D360F-B32D-4A2F-AF52-A742C340D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C79DA-47B0-4FFE-8DAD-7112E337C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54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ECC87-E106-44E2-9E1D-908D8D45F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561A0-90E9-4F25-AA71-C73346A96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0E092-9B35-4DC3-A51E-EFF863EF2994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A13015-E370-4951-BDF7-1DB93CBC5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BD41E1-2213-4484-AD43-3E38D4752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C79DA-47B0-4FFE-8DAD-7112E337C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90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77B9B7-8867-4E69-8410-D6B9A7066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0E092-9B35-4DC3-A51E-EFF863EF2994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6E596D-F881-4097-BDA9-E984B6AB8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760DC-9A1E-4190-8772-16CFEC743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C79DA-47B0-4FFE-8DAD-7112E337C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3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C6034-A193-4AE7-A667-29DA6184A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F985D-68D9-4E84-8DC8-E0530710B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68516-CA6F-4886-A808-02AB476A3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B0F35-07DB-48AE-9AF9-30946A794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0E092-9B35-4DC3-A51E-EFF863EF2994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A85736-5CA1-46F1-ADF9-A870DC316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90A8D-B482-4F68-99C2-BDD652335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C79DA-47B0-4FFE-8DAD-7112E337C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16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E1906-753B-40D9-AC4B-EFFAADC50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6C9812-349D-4996-8B61-1487548B49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445798-DC1F-4039-BBF2-8C61B0C8C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5CB50E-A9A2-4E8F-BC7E-5A423F09A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0E092-9B35-4DC3-A51E-EFF863EF2994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A17FE-75F3-4270-93AF-2813A4BFF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1E03F6-8B80-4472-B3E0-E7898FB2D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C79DA-47B0-4FFE-8DAD-7112E337C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6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C5AD44-93F8-4D94-8B77-4B6EE50E6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85663-3454-49A8-A90B-87339DA5D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EDC3B-6DB5-4447-9693-4A33D21191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0E092-9B35-4DC3-A51E-EFF863EF2994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18CF3-9AC9-4A6F-A2A3-48C88A8745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E49C1-C61C-44CB-AE9E-7B9F07F037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C79DA-47B0-4FFE-8DAD-7112E337C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12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AC766B-BB75-40B7-AF5D-3B6E01D7D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871" y="874670"/>
            <a:ext cx="1365314" cy="1729761"/>
          </a:xfrm>
          <a:prstGeom prst="rect">
            <a:avLst/>
          </a:prstGeom>
          <a:effectLst>
            <a:glow rad="38100">
              <a:srgbClr val="00B050"/>
            </a:glow>
            <a:innerShdw dist="1206500">
              <a:srgbClr val="00B050"/>
            </a:inn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AAD572-1F63-4777-A95B-2C9688DAF9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008" y="1039510"/>
            <a:ext cx="1115098" cy="1593773"/>
          </a:xfrm>
          <a:prstGeom prst="rect">
            <a:avLst/>
          </a:prstGeom>
          <a:effectLst>
            <a:glow rad="38100">
              <a:srgbClr val="0070C0"/>
            </a:glow>
            <a:innerShdw blurRad="114300" dist="1079500">
              <a:srgbClr val="0070C0"/>
            </a:inn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EB63CD-A1EE-4CD5-9CC6-6D965D9F67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736" y="2439591"/>
            <a:ext cx="1408831" cy="989989"/>
          </a:xfrm>
          <a:prstGeom prst="rect">
            <a:avLst/>
          </a:prstGeom>
          <a:effectLst>
            <a:glow rad="38100">
              <a:srgbClr val="FF0000"/>
            </a:glow>
            <a:innerShdw dist="1473200">
              <a:srgbClr val="FF0000"/>
            </a:inn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BF1822-0CA0-4859-B030-E9847A1BBB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361" y="3043728"/>
            <a:ext cx="1452346" cy="1370754"/>
          </a:xfrm>
          <a:prstGeom prst="rect">
            <a:avLst/>
          </a:prstGeom>
          <a:effectLst>
            <a:glow rad="38100">
              <a:srgbClr val="FFFF00"/>
            </a:glow>
            <a:innerShdw dist="1371600">
              <a:srgbClr val="FFFF00"/>
            </a:inn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EFC25B0-B9F9-42A4-962E-5E907BE893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730" y="3970664"/>
            <a:ext cx="892078" cy="598345"/>
          </a:xfrm>
          <a:prstGeom prst="rect">
            <a:avLst/>
          </a:prstGeom>
          <a:effectLst>
            <a:glow rad="38100">
              <a:srgbClr val="00B050"/>
            </a:glow>
            <a:innerShdw blurRad="12700" dist="977900">
              <a:srgbClr val="00B050"/>
            </a:inn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620649D-F8CC-49FF-B672-03B250CD5A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903" y="4349709"/>
            <a:ext cx="1055263" cy="1022626"/>
          </a:xfrm>
          <a:prstGeom prst="rect">
            <a:avLst/>
          </a:prstGeom>
          <a:effectLst>
            <a:glow rad="38100">
              <a:srgbClr val="FF0000"/>
            </a:glow>
            <a:innerShdw blurRad="12700" dist="1219200">
              <a:srgbClr val="FF0000"/>
            </a:inn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ECA4819-A4A8-4262-A3D5-E942AA8255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736" y="5243903"/>
            <a:ext cx="1006307" cy="641861"/>
          </a:xfrm>
          <a:prstGeom prst="rect">
            <a:avLst/>
          </a:prstGeom>
          <a:effectLst>
            <a:glow rad="38100">
              <a:srgbClr val="002060"/>
            </a:glow>
            <a:innerShdw blurRad="12700" dist="1155700">
              <a:srgbClr val="002060"/>
            </a:inn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E6E1086-0472-4201-9511-84F0295327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784" y="4558329"/>
            <a:ext cx="1245645" cy="1528499"/>
          </a:xfrm>
          <a:prstGeom prst="rect">
            <a:avLst/>
          </a:prstGeom>
          <a:effectLst>
            <a:glow rad="38100">
              <a:srgbClr val="00B050"/>
            </a:glow>
            <a:innerShdw blurRad="12700" dist="1155700">
              <a:srgbClr val="00B050"/>
            </a:innerShdw>
          </a:effectLst>
        </p:spPr>
      </p:pic>
    </p:spTree>
    <p:extLst>
      <p:ext uri="{BB962C8B-B14F-4D97-AF65-F5344CB8AC3E}">
        <p14:creationId xmlns:p14="http://schemas.microsoft.com/office/powerpoint/2010/main" val="817357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JOBLACK</dc:creator>
  <cp:lastModifiedBy>JOBLACK</cp:lastModifiedBy>
  <cp:revision>4</cp:revision>
  <dcterms:created xsi:type="dcterms:W3CDTF">2019-02-20T04:03:28Z</dcterms:created>
  <dcterms:modified xsi:type="dcterms:W3CDTF">2019-02-20T04:31:55Z</dcterms:modified>
</cp:coreProperties>
</file>