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271F-42A4-4CDA-8F6C-CE24167CA04A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62B1-27E5-43E0-84DB-B041C01324B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85786" y="428605"/>
            <a:ext cx="7772400" cy="857256"/>
          </a:xfrm>
        </p:spPr>
        <p:txBody>
          <a:bodyPr/>
          <a:lstStyle/>
          <a:p>
            <a:r>
              <a:rPr lang="th-TH" b="1" dirty="0" smtClean="0"/>
              <a:t>การปรับแผน</a:t>
            </a:r>
            <a:r>
              <a:rPr lang="th-TH" b="1" dirty="0" err="1" smtClean="0"/>
              <a:t>ปฎิบัติ</a:t>
            </a:r>
            <a:r>
              <a:rPr lang="th-TH" b="1" dirty="0" smtClean="0"/>
              <a:t>การ ปีงบประมาณ พ.ศ.2562</a:t>
            </a:r>
            <a:endParaRPr lang="th-TH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6000768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หมายเหตุ ยังไม่ได้ประมาณการค่าใช้จ่ายไปราชการ</a:t>
            </a:r>
            <a:endParaRPr lang="th-TH" b="1" dirty="0"/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357158" y="1357298"/>
          <a:ext cx="8143932" cy="4238625"/>
        </p:xfrm>
        <a:graphic>
          <a:graphicData uri="http://schemas.openxmlformats.org/drawingml/2006/table">
            <a:tbl>
              <a:tblPr/>
              <a:tblGrid>
                <a:gridCol w="619125"/>
                <a:gridCol w="3663950"/>
                <a:gridCol w="1646279"/>
                <a:gridCol w="2214578"/>
              </a:tblGrid>
              <a:tr h="26670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งบดำเนินงานที่ใช้จ่ายใน</a:t>
                      </a:r>
                      <a:r>
                        <a:rPr lang="th-TH" sz="3000" b="1" i="0" u="none" strike="noStrike" dirty="0" err="1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ไตรมาส</a:t>
                      </a:r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ลำดับ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รายการ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จำนวน (บาท)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หมายเหตุ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งบดำเนินที่คงเหลือ ณ 27 พ.ค.62 (จาก </a:t>
                      </a:r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GF.)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4,205,798.36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หักค่าสาธารณูปโภคแล้ว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จัดสรรให้ สสอ.จำนวนเงินที่ยังไม่เบิกจ่าย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1,322,451.00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โครงการที่ต้องใช้งบไตรมาส 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2,354,788.00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รวม ลำดับ 1 - ( ลำดับ 2+3 ) คงเหลือใช้ได้อีก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sng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528,559.36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30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6396335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Angsana New" pitchFamily="18" charset="-34"/>
                <a:cs typeface="Angsana New" pitchFamily="18" charset="-34"/>
              </a:rPr>
              <a:t>หมายเหตุ กลุ่มงานอนามัยสิ่งแวดล้อมและอาชีวอนามัย ใช้งบน้ำเสียและขยะ 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285687" y="285728"/>
          <a:ext cx="8715469" cy="6045652"/>
        </p:xfrm>
        <a:graphic>
          <a:graphicData uri="http://schemas.openxmlformats.org/drawingml/2006/table">
            <a:tbl>
              <a:tblPr/>
              <a:tblGrid>
                <a:gridCol w="3585220"/>
                <a:gridCol w="1319796"/>
                <a:gridCol w="1244556"/>
                <a:gridCol w="1317766"/>
                <a:gridCol w="1248131"/>
              </a:tblGrid>
              <a:tr h="445021"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กลุ่มงาน/งาน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ได้รับจัดสรร (บาท)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เบิกจ่ายแล้ว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งบประมาณที่ใช้ไตรมาส 3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คืนงบจากโครงการ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24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กลุ่มงานพัฒนายุทธศาสตร์สาธารณสุข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1,457,630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601,380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438,330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121</a:t>
                      </a:r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,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000</a:t>
                      </a:r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92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กลุ่มงานการแพทย์แผนไทย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94,900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66,568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22,332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6,000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92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กลุ่มงานควบคุมโรคไม่ติดต่อ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598,900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149,086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243,100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206,714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24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กลุ่มงานพัฒนาคุณภาพและรูปแบบบริการ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585,400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196,769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236,220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152,411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2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กลุ่มงานคุ้มครองผู้บริโภคและเภสัชสาธารณสุข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290,000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215,871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57,080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17,049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1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กลุ่มงานทันตสาธารณสุข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106,680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72,150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26,400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8,130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1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กลุ่มงานส่งเสริมสุขภาพ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944,370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211,764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602,900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129,706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1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กลุ่มงานควบคุมโรคติดต่อ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631,120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251,529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333,040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46,551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1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กลุ่มงานทรัพยากรบุคคล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246,500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246,500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      -  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   -  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1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งานสุขศึกษาประชาสัมพันธ์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551,050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267,485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281,116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2,449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1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กลุ่มงานประกันสุขภาพ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123,550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 9,280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114,270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   -  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1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กลุ่มงานบริหารทั่วไป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210,000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     -  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          -  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210,000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51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sng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5,840,100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sng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2,288,382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sng" strike="noStrike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  2,354,788 </a:t>
                      </a: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sng" strike="noStrike" dirty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900</a:t>
                      </a:r>
                      <a:r>
                        <a:rPr lang="th-TH" sz="2400" b="0" i="0" u="sng" strike="noStrike" dirty="0" smtClean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,</a:t>
                      </a:r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010</a:t>
                      </a:r>
                      <a:r>
                        <a:rPr lang="th-TH" sz="2400" b="0" i="0" u="sng" strike="noStrike" dirty="0" smtClean="0">
                          <a:solidFill>
                            <a:srgbClr val="000000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th-TH" sz="2400" b="0" i="0" u="sng" strike="noStrike" dirty="0">
                        <a:solidFill>
                          <a:srgbClr val="000000"/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7947" marR="7947" marT="794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294</Words>
  <Application>Microsoft Office PowerPoint</Application>
  <PresentationFormat>นำเสนอทางหน้าจอ (4:3)</PresentationFormat>
  <Paragraphs>94</Paragraphs>
  <Slides>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</vt:i4>
      </vt:variant>
    </vt:vector>
  </HeadingPairs>
  <TitlesOfParts>
    <vt:vector size="3" baseType="lpstr">
      <vt:lpstr>ชุดรูปแบบของ Office</vt:lpstr>
      <vt:lpstr>การปรับแผนปฎิบัติการ ปีงบประมาณ พ.ศ.2562</vt:lpstr>
      <vt:lpstr>ภาพนิ่ง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การปรับแผนปฎิบัติการ ปีงบประมาณ พ.ศ.2562</dc:title>
  <dc:creator>นเนศ</dc:creator>
  <cp:lastModifiedBy>บุทธ์</cp:lastModifiedBy>
  <cp:revision>13</cp:revision>
  <dcterms:created xsi:type="dcterms:W3CDTF">2019-06-06T08:16:03Z</dcterms:created>
  <dcterms:modified xsi:type="dcterms:W3CDTF">2019-06-11T08:19:07Z</dcterms:modified>
</cp:coreProperties>
</file>