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3A96-DB6E-4F30-8F20-0069AAF0E84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1751-471B-4933-8BE2-897DB4323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4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91751-471B-4933-8BE2-897DB43237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8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1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0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4BF-CA53-45D0-910B-E3A6CC1BE367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E927-749C-4564-8700-1829E697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856" y="53025"/>
            <a:ext cx="7434943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ผลการดำเนินงานตามตัวชีวัด ปี งบประมาณ 2562 กลุ่มงานอนามัยสิ่งแวดล้อมฯ สสจ.ชุมพร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543" y="1200329"/>
            <a:ext cx="7467600" cy="181588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PA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 ร้อยละของโรงพยาบาลที่พัฒนาอนามัยสิ่งแวดล้อมได้ตามเกณฑ์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8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       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GREEN &amp; CLEAN Hospital</a:t>
            </a:r>
          </a:p>
          <a:p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-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ระดับดีมากขึ้นไป ร้อยละ 40</a:t>
            </a:r>
          </a:p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         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- ระดับดีมาก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Plus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อย่างน้อยจังหวัดละ 1 แห่ง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27066"/>
              </p:ext>
            </p:extLst>
          </p:nvPr>
        </p:nvGraphicFramePr>
        <p:xfrm>
          <a:off x="244927" y="3016211"/>
          <a:ext cx="86868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1828800"/>
                <a:gridCol w="2514600"/>
              </a:tblGrid>
              <a:tr h="37776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Small success</a:t>
                      </a:r>
                      <a:endParaRPr lang="en-US" sz="28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61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3 </a:t>
                      </a:r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เดือน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เดือน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9 เดือน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12 เดือน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949436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จังหวัดมีแผนการขับเคลื่อน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และประเมิน (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Re-accreditation)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รพ.ผ่านเกณฑ์ระดับพื้นฐานขึ้นไป</a:t>
                      </a:r>
                      <a:r>
                        <a:rPr lang="th-TH" sz="20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ร้อยละ 100 ระดับดีขึ้นไป ร้อยละ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-รพ.ผ่านเกณฑ์ระดับดี</a:t>
                      </a:r>
                      <a:b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ขึ้นไป ร้อยละ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85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รพ.ผ่านเกณฑ์ระดับดีมากขึ้นไป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ร้อยละ 40 ผ่านระดับดีมาก 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Plus 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อย่างน้อยจังหวัดละ 1 แห่ง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4020">
                <a:tc gridSpan="4"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ผลการดำเนินงาน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22061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มีแผนการขับเคลื่อนและ</a:t>
                      </a:r>
                      <a:b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 ประเมิน </a:t>
                      </a:r>
                      <a:b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Re-accreditation)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ผ่านพื้นฐาน ร้อยละ 100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ผ่านระดับดีขึ้นไป </a:t>
                      </a:r>
                      <a:b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 90.90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ผ่านระดับดีขึ้นไป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b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 ร้อยละ 100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ผ่านระดับดีมากขึ้นไป ร้อยละ 45.45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ผ่านระดับดีมาก </a:t>
                      </a:r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Plus 1 </a:t>
                      </a: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แห่ง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b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( รพ.ชุมพรเขตรอุดมศักดิ์)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20648"/>
              </p:ext>
            </p:extLst>
          </p:nvPr>
        </p:nvGraphicFramePr>
        <p:xfrm>
          <a:off x="419100" y="1781790"/>
          <a:ext cx="8229600" cy="400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209800"/>
                <a:gridCol w="1752600"/>
                <a:gridCol w="2667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ระดับพื้นฐาน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ระดับดี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ระดับดีมาก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ระดับดีมาก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Plus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รพ.มาบอำมฤต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รพ.พะโต๊ะ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รพ.ชุมพรเขตรอุดมศักดิ์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รพ.ปะทิว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</a:t>
                      </a:r>
                      <a:r>
                        <a:rPr lang="th-TH" sz="2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รพ.ปากน้ำชุมพร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รพ.ท่าแซะ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รพ.ทุ่งตะโก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รพ.สวี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รพ.หลังสวน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6663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รพ.ปากน้ำหลังสวน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939225"/>
            <a:ext cx="830580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โรงพยาบาลในจังหวัดชุมพร ผ่านเกณฑ์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GREEN &amp; CLEAN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ในระดับต่างๆ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63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46743"/>
              </p:ext>
            </p:extLst>
          </p:nvPr>
        </p:nvGraphicFramePr>
        <p:xfrm>
          <a:off x="228600" y="838200"/>
          <a:ext cx="8610601" cy="522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/>
                <a:gridCol w="1143000"/>
                <a:gridCol w="914401"/>
              </a:tblGrid>
              <a:tr h="983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ตัวชี้วัดกรม</a:t>
                      </a:r>
                      <a:r>
                        <a:rPr lang="th-TH" sz="2800" u="none" strike="noStrike" baseline="0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</a:t>
                      </a:r>
                      <a:r>
                        <a:rPr lang="th-TH" sz="2800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จังหวัดมีระบบจัดการปัจจัยเสี่ยงจากสิ่งแวดล้อม</a:t>
                      </a:r>
                      <a:br>
                        <a:rPr lang="th-TH" sz="2800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800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และสุขภาพอย่าง</a:t>
                      </a:r>
                      <a:r>
                        <a:rPr lang="th-TH" sz="2800" u="none" strike="noStrike" dirty="0" err="1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บูรณา</a:t>
                      </a:r>
                      <a:r>
                        <a:rPr lang="th-TH" sz="2800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การมีประสิทธิภาพและยั่งยืน</a:t>
                      </a:r>
                      <a:endParaRPr lang="en-US" sz="2800" u="none" dirty="0" smtClean="0">
                        <a:effectLst/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</a:p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</a:p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10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ปริมาณมูลฝอยติดเชื้อได้รับการจัดการอย่างถูกต้องตามหลักวิชาการ</a:t>
                      </a:r>
                      <a:endParaRPr lang="en-US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95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โรงพยาบาลภาครัฐและเอกชน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มีการจัดการมูลฝอยติดเชื้ออย่างถูกต้อง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85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เทศบาลมีการพัฒนาคุณภาพระบบบริการอนามัยสิ่งแวดล้อม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(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EHA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) ระดับพื้นฐานขึ้นไป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33.33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จังหวัดมีกลไกจัดการด้านอนามัยสิ่งแวดล้อมในรูปแบบคณะกรรมการสาธารณสุขจังหวัด</a:t>
                      </a:r>
                      <a:b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  (</a:t>
                      </a:r>
                      <a:r>
                        <a:rPr lang="th-TH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คสจ</a:t>
                      </a: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.) และมีการประชุม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องค์กรปกครองส่วนท้องถิ่นมีระบบการจัดการคุณภาพน้ำบริโภคได้มาตรฐาน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อย่างน้อยจังหวัดละ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3 แห่ง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 แห่ง</a:t>
                      </a: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องค์กรปกครองส่วนท้องถิ่นมีการบังคับใช้กฎหมายเกี่ยวกับการจัดการสิ่งปฏิกูล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80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60.25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 เทศบาลมีระบบบำบัดสิ่งปฏิกูลได้ตามมาตรฐานที่กำหนด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6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การดำเนินงานตามวาระจังหวัดชุมพร ในส่วนการแก้ไขปัญหาในพื้นที่ เรื่องผลกระทบต่อสุขภาพจากการใช้สารเคมีกำจัดแมลงศัตรูพืชในภาคเกษตร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จัดทำแผนดำเนินการ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แจ้งพื้นที่เป้าหมายสำรวจข้อมูลเกษตรกรกลุ่มเสี่ยง และกำหนดเป้าหมายปี 62 (30 ต.ค.61)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ชี้แจงแนวทางดำเนินงาน/กำหนดกิจกรรม (5 มี.ค.62)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จัดประชุมชี้แจงการดำเนินกิจกรรมในพื้นที่เสี่ยง การเฝ้าระวังในพื้นที่ปกติ และการจัดบริการอาชีวอนามัย และการประเมินระดับการจัดบริการ (22 มี.ค.62)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แต่งตั้งคณะกรรมการแก้ไขปัญหาการใช้สารเคมีกำจัดแมลงศัตรูพืชจังหวัดชุมพร (คำสั่งที่ 88/62)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กำหนดการออกตรวจคัดกรองเกษตรกรกลุ่มเสี่ยงด้วย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Reactive paper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(พ.ค.-ก.ค. 62)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จัดทำสื่อประชาสัมพันธ์ การให้สุขศึกษาแก่ประชาชนทั่วไป และเพื่อการปรับเปลี่ยนพฤติกรรมของประชาชนกลุ่มเสียง</a:t>
            </a:r>
          </a:p>
        </p:txBody>
      </p:sp>
    </p:spTree>
    <p:extLst>
      <p:ext uri="{BB962C8B-B14F-4D97-AF65-F5344CB8AC3E}">
        <p14:creationId xmlns:p14="http://schemas.microsoft.com/office/powerpoint/2010/main" val="2979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33400" y="762001"/>
            <a:ext cx="8229600" cy="2438399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</a:p>
          <a:p>
            <a:pPr marL="514350" indent="-514350">
              <a:buAutoNum type="arabicPeriod"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รพ.สต.มีการจัดบริการอาชีวอนามัยขั้นพื้นฐานขึ้นไป ร้อยละ 70</a:t>
            </a:r>
          </a:p>
          <a:p>
            <a:pPr marL="514350" indent="-514350">
              <a:buAutoNum type="arabicPeriod"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เกษตรกรและประชาชนกลุ่มเสี่ยง มีผลการตรวจคัดกรองในระดับเสี่ยง และไม่ปลอดภัยลดลงไม่น้อยกว่า ร้อยละ 10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72124"/>
              </p:ext>
            </p:extLst>
          </p:nvPr>
        </p:nvGraphicFramePr>
        <p:xfrm>
          <a:off x="533400" y="3652556"/>
          <a:ext cx="8229600" cy="273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483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ผลการดำเนินงานจัดบริการอาชีวอนามัยขั้นพื้นฐานขึ้นไปในรพ.สต. (เป้าหมาย ร้อยละ 70)</a:t>
                      </a:r>
                      <a:endParaRPr lang="en-US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71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 รพ.สต.ทั้งหมด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การดำเนินงานในปี 2561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การดำเนินงานในปี 2562</a:t>
                      </a:r>
                    </a:p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(ณ 30 เมษายน 2562)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071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94 แห่ง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52 แห่ง </a:t>
                      </a:r>
                      <a:b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(คิดเป็น</a:t>
                      </a:r>
                      <a:r>
                        <a:rPr lang="th-TH" sz="2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ร้อยละ 55.31)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80 แห่ง </a:t>
                      </a:r>
                      <a:b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(คิดเป็น</a:t>
                      </a:r>
                      <a:r>
                        <a:rPr lang="th-TH" sz="28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ร้อยละ 85.10)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กลุ่มเป้าหมาย/ผลการตรวจคัดกรองด้วย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Reactive paper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90334"/>
              </p:ext>
            </p:extLst>
          </p:nvPr>
        </p:nvGraphicFramePr>
        <p:xfrm>
          <a:off x="457200" y="13716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1905000"/>
                <a:gridCol w="1828800"/>
                <a:gridCol w="2438400"/>
              </a:tblGrid>
              <a:tr h="335915">
                <a:tc>
                  <a:txBody>
                    <a:bodyPr/>
                    <a:lstStyle/>
                    <a:p>
                      <a:pPr algn="ctr"/>
                      <a:endParaRPr lang="th-TH" sz="24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อำเภอ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วัยทำงาน </a:t>
                      </a:r>
                      <a:b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(15-59 ปี)</a:t>
                      </a:r>
                    </a:p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(คน)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เกษตรกร</a:t>
                      </a:r>
                      <a:b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กลุ่มเสียง</a:t>
                      </a:r>
                    </a:p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(คน)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ตรวจคัดกรองด้วย </a:t>
                      </a:r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Reactive paper</a:t>
                      </a:r>
                      <a:endParaRPr lang="th-TH" sz="24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(คน)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เสี่ยงและไม่ปลอดภัย</a:t>
                      </a:r>
                    </a:p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(คน)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8942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1122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1328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860 (ร้อยละ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64.75)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พะโต๊ะ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4366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2371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264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109 (ร้อยละ 41.29)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ทุ่งตะโก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7326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5169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ใช้งบจาก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="1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สปสช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 ดำเนินการช่วง มิ.ย.-ก.ค.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ท่าแซะ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19360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4204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ใช้งบจาก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="1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สปสช</a:t>
                      </a:r>
                      <a:r>
                        <a:rPr lang="th-TH" sz="2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 ดำเนินการช่วง มิ.ย.-ก.ค.</a:t>
                      </a:r>
                      <a:endParaRPr lang="en-US" sz="24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สวี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15192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4445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เมือง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18029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7278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ปะทิว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หลังสวน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9133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371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653</Words>
  <Application>Microsoft Office PowerPoint</Application>
  <PresentationFormat>นำเสนอทางหน้าจอ (4:3)</PresentationFormat>
  <Paragraphs>127</Paragraphs>
  <Slides>9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การดำเนินงานตามวาระจังหวัดชุมพร ในส่วนการแก้ไขปัญหาในพื้นที่ เรื่องผลกระทบต่อสุขภาพจากการใช้สารเคมีกำจัดแมลงศัตรูพืชในภาคเกษตร</vt:lpstr>
      <vt:lpstr>งานนำเสนอ PowerPoint</vt:lpstr>
      <vt:lpstr>กลุ่มเป้าหมาย/ผลการตรวจคัดกรองด้วย Reactive paper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Jun</dc:creator>
  <cp:lastModifiedBy>Env</cp:lastModifiedBy>
  <cp:revision>30</cp:revision>
  <dcterms:created xsi:type="dcterms:W3CDTF">2019-06-10T15:29:21Z</dcterms:created>
  <dcterms:modified xsi:type="dcterms:W3CDTF">2019-06-11T01:55:02Z</dcterms:modified>
</cp:coreProperties>
</file>