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43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16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240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732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23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2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33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37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75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39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29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poster corevalu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5520" y="928670"/>
            <a:ext cx="4214810" cy="5143500"/>
          </a:xfrm>
          <a:prstGeom prst="rect">
            <a:avLst/>
          </a:prstGeom>
        </p:spPr>
      </p:pic>
      <p:pic>
        <p:nvPicPr>
          <p:cNvPr id="8" name="รูปภาพ 7" descr="วัฒนธรรมองค์กร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5818"/>
            <a:ext cx="4357718" cy="49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9576" y="476672"/>
            <a:ext cx="8072438" cy="62478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CORE </a:t>
            </a: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VALUES 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>
              <a:defRPr/>
            </a:pPr>
            <a:r>
              <a:rPr lang="th-TH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“</a:t>
            </a: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MOHPHON”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 Mastery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Originality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Humility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People centered approach</a:t>
            </a:r>
          </a:p>
          <a:p>
            <a:pPr algn="ctr">
              <a:defRPr/>
            </a:pP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 Helpful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(ช่วยเหลือเกื้อกูล)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On call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(พร้อมให้บริการ)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Norm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(ปฏิบัติทีมีบรรทัดฐานของมาตรฐานวิชาชีพ)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4168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TH SarabunPSK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ยุทธศาสตร์</dc:creator>
  <cp:lastModifiedBy>ยุทธศาสตร์</cp:lastModifiedBy>
  <cp:revision>1</cp:revision>
  <dcterms:created xsi:type="dcterms:W3CDTF">2017-03-02T06:32:24Z</dcterms:created>
  <dcterms:modified xsi:type="dcterms:W3CDTF">2017-03-02T06:33:11Z</dcterms:modified>
</cp:coreProperties>
</file>