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1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1816" r:id="rId2"/>
    <p:sldId id="1818" r:id="rId3"/>
    <p:sldId id="1820" r:id="rId4"/>
    <p:sldId id="1821" r:id="rId5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CE9"/>
    <a:srgbClr val="63A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Microsoft_Excel6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Microsoft_Excel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บุคลากรทั้งหมด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1461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CA1-4855-9EC0-F3B0F28460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บันทึกในระบบ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1444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CA1-4855-9EC0-F3B0F28460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16328800"/>
        <c:axId val="116329360"/>
      </c:barChart>
      <c:catAx>
        <c:axId val="116328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16329360"/>
        <c:crosses val="autoZero"/>
        <c:auto val="1"/>
        <c:lblAlgn val="ctr"/>
        <c:lblOffset val="100"/>
        <c:noMultiLvlLbl val="0"/>
      </c:catAx>
      <c:valAx>
        <c:axId val="11632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163288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แก้ไขแล้ว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1916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B1-44CF-B055-EA0F68D995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ยังไม่ได้แก้ไข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BB1-44CF-B055-EA0F68D995D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65823696"/>
        <c:axId val="165824256"/>
      </c:barChart>
      <c:catAx>
        <c:axId val="165823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65824256"/>
        <c:crosses val="autoZero"/>
        <c:auto val="1"/>
        <c:lblAlgn val="ctr"/>
        <c:lblOffset val="100"/>
        <c:noMultiLvlLbl val="0"/>
      </c:catAx>
      <c:valAx>
        <c:axId val="16582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6582369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จำนวนบุคลากรสาธารณสุขที่ปฎิบัติงานจริง รวม 1,912 คน</a:t>
            </a:r>
          </a:p>
        </c:rich>
      </c:tx>
      <c:layout>
        <c:manualLayout>
          <c:xMode val="edge"/>
          <c:yMode val="edge"/>
          <c:x val="0.17526857308857649"/>
          <c:y val="4.12886709738785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th-TH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จำนวนบุคลากร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1BD-4F29-B432-6FACF07AD3F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1BD-4F29-B432-6FACF07AD3F6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1BD-4F29-B432-6FACF07AD3F6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1BD-4F29-B432-6FACF07AD3F6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F1BD-4F29-B432-6FACF07AD3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ข้าราชการ</c:v>
                </c:pt>
                <c:pt idx="1">
                  <c:v>พนักงานราชการ</c:v>
                </c:pt>
                <c:pt idx="2">
                  <c:v>พนักงานกระทรวงสาธารณสุข</c:v>
                </c:pt>
                <c:pt idx="3">
                  <c:v>ลูกจ้างประจำ</c:v>
                </c:pt>
                <c:pt idx="4">
                  <c:v>ลูกจ้างชั่วคราว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1882</c:v>
                </c:pt>
                <c:pt idx="1">
                  <c:v>71</c:v>
                </c:pt>
                <c:pt idx="2">
                  <c:v>943</c:v>
                </c:pt>
                <c:pt idx="3">
                  <c:v>163</c:v>
                </c:pt>
                <c:pt idx="4">
                  <c:v>255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F1BD-4F29-B432-6FACF07AD3F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676209010664389"/>
          <c:y val="0.30019836210768214"/>
          <c:w val="0.46323790989335606"/>
          <c:h val="0.6939032563246209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/>
              <a:t>จำนวนการสูญเสียบุคลกร</a:t>
            </a:r>
            <a:r>
              <a:rPr lang="th-TH" sz="1800" b="1" dirty="0"/>
              <a:t>รวม </a:t>
            </a:r>
            <a:r>
              <a:rPr lang="en-US" sz="1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41</a:t>
            </a:r>
            <a:r>
              <a:rPr lang="th-TH" sz="1800" b="1" dirty="0" smtClean="0"/>
              <a:t>  </a:t>
            </a:r>
            <a:r>
              <a:rPr lang="th-TH" sz="1800" dirty="0"/>
              <a:t>คน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th-TH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จำนวนการสูญเสียบุคลกรรวม 33 คน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DF9-433A-80FF-73CFF4C8CCC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DF9-433A-80FF-73CFF4C8CCC6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ข้าราชการ</c:v>
                </c:pt>
                <c:pt idx="1">
                  <c:v>พนักงานราชการ</c:v>
                </c:pt>
                <c:pt idx="2">
                  <c:v>พกส.</c:v>
                </c:pt>
                <c:pt idx="3">
                  <c:v>ลูกจ้างชั่วคราว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</c:v>
                </c:pt>
                <c:pt idx="2">
                  <c:v>8</c:v>
                </c:pt>
                <c:pt idx="3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DF9-433A-80FF-73CFF4C8CCC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th-TH" dirty="0"/>
              <a:t>ข้อมูลตำแหน่งว่าง </a:t>
            </a:r>
            <a:r>
              <a:rPr lang="th-TH" dirty="0" smtClean="0"/>
              <a:t>.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th-TH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ข้อมูลตำแหน่งว่าง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ข้าราชการ</c:v>
                </c:pt>
                <c:pt idx="1">
                  <c:v>พนักงานราชการ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995-4D08-9761-2967D3F8A2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6526128"/>
        <c:axId val="166526688"/>
      </c:barChart>
      <c:catAx>
        <c:axId val="166526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66526688"/>
        <c:crosses val="autoZero"/>
        <c:auto val="1"/>
        <c:lblAlgn val="ctr"/>
        <c:lblOffset val="100"/>
        <c:noMultiLvlLbl val="0"/>
      </c:catAx>
      <c:valAx>
        <c:axId val="1665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6652612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Happy Soul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69.02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466-4E85-99A3-5CC6DC4F91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Happy Heart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67.900000000000006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466-4E85-99A3-5CC6DC4F91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Happy Body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66.75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466-4E85-99A3-5CC6DC4F918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Happy Family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64.81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466-4E85-99A3-5CC6DC4F918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Happy Society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61.7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466-4E85-99A3-5CC6DC4F918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Happy Brian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60.05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1466-4E85-99A3-5CC6DC4F918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Happy Work Life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60.03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1466-4E85-99A3-5CC6DC4F918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Happy Relax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56.11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1466-4E85-99A3-5CC6DC4F918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Happy Money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53.28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466-4E85-99A3-5CC6DC4F91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89829856"/>
        <c:axId val="189830416"/>
      </c:barChart>
      <c:catAx>
        <c:axId val="18982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89830416"/>
        <c:crosses val="autoZero"/>
        <c:auto val="1"/>
        <c:lblAlgn val="ctr"/>
        <c:lblOffset val="100"/>
        <c:noMultiLvlLbl val="0"/>
      </c:catAx>
      <c:valAx>
        <c:axId val="18983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8982985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Happinometer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91.45</c:v>
                </c:pt>
                <c:pt idx="1">
                  <c:v>91.13</c:v>
                </c:pt>
                <c:pt idx="2">
                  <c:v>92.75</c:v>
                </c:pt>
                <c:pt idx="3">
                  <c:v>82.85</c:v>
                </c:pt>
                <c:pt idx="4">
                  <c:v>85.25</c:v>
                </c:pt>
                <c:pt idx="5">
                  <c:v>84.18</c:v>
                </c:pt>
                <c:pt idx="6">
                  <c:v>80.53</c:v>
                </c:pt>
                <c:pt idx="7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6E6-4C84-991D-AB95BB82D5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HPI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97.1</c:v>
                </c:pt>
                <c:pt idx="1">
                  <c:v>0</c:v>
                </c:pt>
                <c:pt idx="2">
                  <c:v>92.3</c:v>
                </c:pt>
                <c:pt idx="3">
                  <c:v>0</c:v>
                </c:pt>
                <c:pt idx="4">
                  <c:v>50</c:v>
                </c:pt>
                <c:pt idx="5">
                  <c:v>50</c:v>
                </c:pt>
                <c:pt idx="6">
                  <c:v>0</c:v>
                </c:pt>
                <c:pt idx="7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6E6-4C84-991D-AB95BB82D5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89833216"/>
        <c:axId val="189833776"/>
      </c:barChart>
      <c:catAx>
        <c:axId val="18983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89833776"/>
        <c:crosses val="autoZero"/>
        <c:auto val="1"/>
        <c:lblAlgn val="ctr"/>
        <c:lblOffset val="100"/>
        <c:noMultiLvlLbl val="0"/>
      </c:catAx>
      <c:valAx>
        <c:axId val="18983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8983321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5FAA8-EF34-425B-93D4-8AFB8F015461}" type="doc">
      <dgm:prSet loTypeId="urn:microsoft.com/office/officeart/2008/layout/VerticalCurv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CDBDD7BD-70BB-4F56-80EF-7AD4B94D1E08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การบริหารตำแหน่ง</a:t>
          </a:r>
        </a:p>
      </dgm:t>
    </dgm:pt>
    <dgm:pt modelId="{3C1B11D8-BBC9-4F8F-AF76-FB5F52D8FAC1}" type="par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1C1D58C0-CD60-4F8D-92BC-E294D1C12D5D}" type="sib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F3288A0-12B9-4D65-893C-97947E21A046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การวิเคราะห์ภาระงาน</a:t>
          </a:r>
        </a:p>
      </dgm:t>
    </dgm:pt>
    <dgm:pt modelId="{CC435BD8-249A-415D-8ED2-A84DE85F2F13}" type="par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B1176D8-B8B3-4549-8205-DE6F765D3262}" type="sib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6C4D3455-94B2-4F43-9132-9E0B5B82957E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</a:rPr>
            <a:t>การสนับสนุนการตัดสินใจของ</a:t>
          </a:r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ผู้บริหาร</a:t>
          </a:r>
        </a:p>
      </dgm:t>
    </dgm:pt>
    <dgm:pt modelId="{9D58AA3C-13C1-4E6C-9B19-1BD8195633FE}" type="par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E87CDF16-9DB2-47C2-945C-C095A82279AD}" type="sib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4397EDBF-BBC8-4EC5-9B1F-8D2EF51D03AD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</a:rPr>
            <a:t>การวางแผน</a:t>
          </a:r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กำลังคน</a:t>
          </a:r>
        </a:p>
      </dgm:t>
    </dgm:pt>
    <dgm:pt modelId="{194D1A92-6F34-4718-88BA-4BB550C879FE}" type="par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9A45C628-163A-4122-9197-FE89136F88F3}" type="sib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A0483E90-72F5-45DD-9F61-7C86C9CD7B9F}" type="pres">
      <dgm:prSet presAssocID="{F705FAA8-EF34-425B-93D4-8AFB8F01546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th-TH"/>
        </a:p>
      </dgm:t>
    </dgm:pt>
    <dgm:pt modelId="{AC8B5685-64A0-47F4-B9EE-09C1B7704203}" type="pres">
      <dgm:prSet presAssocID="{F705FAA8-EF34-425B-93D4-8AFB8F015461}" presName="Name1" presStyleCnt="0"/>
      <dgm:spPr/>
    </dgm:pt>
    <dgm:pt modelId="{D65DF1D2-4986-4DF7-88DD-75AFB781A0F8}" type="pres">
      <dgm:prSet presAssocID="{F705FAA8-EF34-425B-93D4-8AFB8F015461}" presName="cycle" presStyleCnt="0"/>
      <dgm:spPr/>
    </dgm:pt>
    <dgm:pt modelId="{22D98CE3-FCEB-4883-BE24-5964246D6229}" type="pres">
      <dgm:prSet presAssocID="{F705FAA8-EF34-425B-93D4-8AFB8F015461}" presName="srcNode" presStyleLbl="node1" presStyleIdx="0" presStyleCnt="4"/>
      <dgm:spPr/>
    </dgm:pt>
    <dgm:pt modelId="{89A24765-09F9-4EE1-BA1D-B1B478FC72B3}" type="pres">
      <dgm:prSet presAssocID="{F705FAA8-EF34-425B-93D4-8AFB8F015461}" presName="conn" presStyleLbl="parChTrans1D2" presStyleIdx="0" presStyleCnt="1"/>
      <dgm:spPr/>
      <dgm:t>
        <a:bodyPr/>
        <a:lstStyle/>
        <a:p>
          <a:endParaRPr lang="th-TH"/>
        </a:p>
      </dgm:t>
    </dgm:pt>
    <dgm:pt modelId="{59C44810-0FED-4CE8-A4E1-B520A78DF6F9}" type="pres">
      <dgm:prSet presAssocID="{F705FAA8-EF34-425B-93D4-8AFB8F015461}" presName="extraNode" presStyleLbl="node1" presStyleIdx="0" presStyleCnt="4"/>
      <dgm:spPr/>
    </dgm:pt>
    <dgm:pt modelId="{A5F51DBB-A312-4061-8CD3-9761EBB2DE7F}" type="pres">
      <dgm:prSet presAssocID="{F705FAA8-EF34-425B-93D4-8AFB8F015461}" presName="dstNode" presStyleLbl="node1" presStyleIdx="0" presStyleCnt="4"/>
      <dgm:spPr/>
    </dgm:pt>
    <dgm:pt modelId="{A691184F-39DD-42C1-B904-27A66958D8AB}" type="pres">
      <dgm:prSet presAssocID="{CDBDD7BD-70BB-4F56-80EF-7AD4B94D1E0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FD2B760-CFF6-43CE-8E6B-C9F2AF55FCE1}" type="pres">
      <dgm:prSet presAssocID="{CDBDD7BD-70BB-4F56-80EF-7AD4B94D1E08}" presName="accent_1" presStyleCnt="0"/>
      <dgm:spPr/>
    </dgm:pt>
    <dgm:pt modelId="{0DB13B0D-C504-4CD5-9099-CD7D45352576}" type="pres">
      <dgm:prSet presAssocID="{CDBDD7BD-70BB-4F56-80EF-7AD4B94D1E08}" presName="accentRepeatNode" presStyleLbl="solidFgAcc1" presStyleIdx="0" presStyleCnt="4"/>
      <dgm:spPr/>
    </dgm:pt>
    <dgm:pt modelId="{2117817E-62A2-4507-9DD6-477C31DEA010}" type="pres">
      <dgm:prSet presAssocID="{4397EDBF-BBC8-4EC5-9B1F-8D2EF51D03A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45E1837-EB6F-4E8C-983B-C44F923C38D6}" type="pres">
      <dgm:prSet presAssocID="{4397EDBF-BBC8-4EC5-9B1F-8D2EF51D03AD}" presName="accent_2" presStyleCnt="0"/>
      <dgm:spPr/>
    </dgm:pt>
    <dgm:pt modelId="{46E56806-8BFF-43E7-8FD7-222BE1A6388F}" type="pres">
      <dgm:prSet presAssocID="{4397EDBF-BBC8-4EC5-9B1F-8D2EF51D03AD}" presName="accentRepeatNode" presStyleLbl="solidFgAcc1" presStyleIdx="1" presStyleCnt="4"/>
      <dgm:spPr/>
    </dgm:pt>
    <dgm:pt modelId="{8D758881-AF33-4FD0-B978-0D2D538C6FF2}" type="pres">
      <dgm:prSet presAssocID="{5F3288A0-12B9-4D65-893C-97947E21A046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BAB124F-CDAA-4B06-96BB-C0CBB6921D52}" type="pres">
      <dgm:prSet presAssocID="{5F3288A0-12B9-4D65-893C-97947E21A046}" presName="accent_3" presStyleCnt="0"/>
      <dgm:spPr/>
    </dgm:pt>
    <dgm:pt modelId="{D11A6741-FCC9-4851-81CD-00595365A1ED}" type="pres">
      <dgm:prSet presAssocID="{5F3288A0-12B9-4D65-893C-97947E21A046}" presName="accentRepeatNode" presStyleLbl="solidFgAcc1" presStyleIdx="2" presStyleCnt="4"/>
      <dgm:spPr/>
    </dgm:pt>
    <dgm:pt modelId="{5C1F37DD-2B6C-47A5-924E-E5D919644134}" type="pres">
      <dgm:prSet presAssocID="{6C4D3455-94B2-4F43-9132-9E0B5B82957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739B28C-781E-4F57-ADB8-BB1CB40BEFEF}" type="pres">
      <dgm:prSet presAssocID="{6C4D3455-94B2-4F43-9132-9E0B5B82957E}" presName="accent_4" presStyleCnt="0"/>
      <dgm:spPr/>
    </dgm:pt>
    <dgm:pt modelId="{1F9FB597-315A-4FBE-B771-FB519B5635F2}" type="pres">
      <dgm:prSet presAssocID="{6C4D3455-94B2-4F43-9132-9E0B5B82957E}" presName="accentRepeatNode" presStyleLbl="solidFgAcc1" presStyleIdx="3" presStyleCnt="4"/>
      <dgm:spPr/>
    </dgm:pt>
  </dgm:ptLst>
  <dgm:cxnLst>
    <dgm:cxn modelId="{3147AD73-650B-4F6A-9E50-C7CF834AA28E}" type="presOf" srcId="{CDBDD7BD-70BB-4F56-80EF-7AD4B94D1E08}" destId="{A691184F-39DD-42C1-B904-27A66958D8AB}" srcOrd="0" destOrd="0" presId="urn:microsoft.com/office/officeart/2008/layout/VerticalCurvedList"/>
    <dgm:cxn modelId="{6667A6E2-738B-4B7D-97B4-9212B14503CC}" type="presOf" srcId="{1C1D58C0-CD60-4F8D-92BC-E294D1C12D5D}" destId="{89A24765-09F9-4EE1-BA1D-B1B478FC72B3}" srcOrd="0" destOrd="0" presId="urn:microsoft.com/office/officeart/2008/layout/VerticalCurvedList"/>
    <dgm:cxn modelId="{C094117E-334B-46FA-A445-8FA23CADBC3B}" type="presOf" srcId="{4397EDBF-BBC8-4EC5-9B1F-8D2EF51D03AD}" destId="{2117817E-62A2-4507-9DD6-477C31DEA010}" srcOrd="0" destOrd="0" presId="urn:microsoft.com/office/officeart/2008/layout/VerticalCurvedList"/>
    <dgm:cxn modelId="{3C78BA50-5898-41AE-A1BF-02F908154AE4}" type="presOf" srcId="{5F3288A0-12B9-4D65-893C-97947E21A046}" destId="{8D758881-AF33-4FD0-B978-0D2D538C6FF2}" srcOrd="0" destOrd="0" presId="urn:microsoft.com/office/officeart/2008/layout/VerticalCurvedList"/>
    <dgm:cxn modelId="{02C8E011-F825-4157-84D9-ED7E0C439BC7}" type="presOf" srcId="{6C4D3455-94B2-4F43-9132-9E0B5B82957E}" destId="{5C1F37DD-2B6C-47A5-924E-E5D919644134}" srcOrd="0" destOrd="0" presId="urn:microsoft.com/office/officeart/2008/layout/VerticalCurvedList"/>
    <dgm:cxn modelId="{ECD863C7-D14B-4A69-A821-CACBCD5E2DAD}" type="presOf" srcId="{F705FAA8-EF34-425B-93D4-8AFB8F015461}" destId="{A0483E90-72F5-45DD-9F61-7C86C9CD7B9F}" srcOrd="0" destOrd="0" presId="urn:microsoft.com/office/officeart/2008/layout/VerticalCurvedList"/>
    <dgm:cxn modelId="{2E6EBBE2-B1AC-4EEF-8A81-1CF0F5F67B51}" srcId="{F705FAA8-EF34-425B-93D4-8AFB8F015461}" destId="{6C4D3455-94B2-4F43-9132-9E0B5B82957E}" srcOrd="3" destOrd="0" parTransId="{9D58AA3C-13C1-4E6C-9B19-1BD8195633FE}" sibTransId="{E87CDF16-9DB2-47C2-945C-C095A82279AD}"/>
    <dgm:cxn modelId="{63F805E8-92D9-4873-A8FC-5A7931EF91C4}" srcId="{F705FAA8-EF34-425B-93D4-8AFB8F015461}" destId="{5F3288A0-12B9-4D65-893C-97947E21A046}" srcOrd="2" destOrd="0" parTransId="{CC435BD8-249A-415D-8ED2-A84DE85F2F13}" sibTransId="{5B1176D8-B8B3-4549-8205-DE6F765D3262}"/>
    <dgm:cxn modelId="{0E1346D4-AB59-426C-875E-779B0F2784F0}" srcId="{F705FAA8-EF34-425B-93D4-8AFB8F015461}" destId="{4397EDBF-BBC8-4EC5-9B1F-8D2EF51D03AD}" srcOrd="1" destOrd="0" parTransId="{194D1A92-6F34-4718-88BA-4BB550C879FE}" sibTransId="{9A45C628-163A-4122-9197-FE89136F88F3}"/>
    <dgm:cxn modelId="{536168E1-897F-426E-AA1B-3E76F124EF32}" srcId="{F705FAA8-EF34-425B-93D4-8AFB8F015461}" destId="{CDBDD7BD-70BB-4F56-80EF-7AD4B94D1E08}" srcOrd="0" destOrd="0" parTransId="{3C1B11D8-BBC9-4F8F-AF76-FB5F52D8FAC1}" sibTransId="{1C1D58C0-CD60-4F8D-92BC-E294D1C12D5D}"/>
    <dgm:cxn modelId="{8CD9F7B8-E45E-48AB-A4BD-0A498F1274E3}" type="presParOf" srcId="{A0483E90-72F5-45DD-9F61-7C86C9CD7B9F}" destId="{AC8B5685-64A0-47F4-B9EE-09C1B7704203}" srcOrd="0" destOrd="0" presId="urn:microsoft.com/office/officeart/2008/layout/VerticalCurvedList"/>
    <dgm:cxn modelId="{CCFD9797-3DC2-4958-A1FB-E88E515E9053}" type="presParOf" srcId="{AC8B5685-64A0-47F4-B9EE-09C1B7704203}" destId="{D65DF1D2-4986-4DF7-88DD-75AFB781A0F8}" srcOrd="0" destOrd="0" presId="urn:microsoft.com/office/officeart/2008/layout/VerticalCurvedList"/>
    <dgm:cxn modelId="{C6258FFA-BC32-4D2E-88E7-37BF1F0C8386}" type="presParOf" srcId="{D65DF1D2-4986-4DF7-88DD-75AFB781A0F8}" destId="{22D98CE3-FCEB-4883-BE24-5964246D6229}" srcOrd="0" destOrd="0" presId="urn:microsoft.com/office/officeart/2008/layout/VerticalCurvedList"/>
    <dgm:cxn modelId="{0EFAB213-5601-40F8-A8C3-4C848F2A72D1}" type="presParOf" srcId="{D65DF1D2-4986-4DF7-88DD-75AFB781A0F8}" destId="{89A24765-09F9-4EE1-BA1D-B1B478FC72B3}" srcOrd="1" destOrd="0" presId="urn:microsoft.com/office/officeart/2008/layout/VerticalCurvedList"/>
    <dgm:cxn modelId="{ED4CD6D7-5DBF-4BDC-A443-9CC44581AEB2}" type="presParOf" srcId="{D65DF1D2-4986-4DF7-88DD-75AFB781A0F8}" destId="{59C44810-0FED-4CE8-A4E1-B520A78DF6F9}" srcOrd="2" destOrd="0" presId="urn:microsoft.com/office/officeart/2008/layout/VerticalCurvedList"/>
    <dgm:cxn modelId="{B0C6C627-0064-4AB5-8EC4-FAC5C42B140D}" type="presParOf" srcId="{D65DF1D2-4986-4DF7-88DD-75AFB781A0F8}" destId="{A5F51DBB-A312-4061-8CD3-9761EBB2DE7F}" srcOrd="3" destOrd="0" presId="urn:microsoft.com/office/officeart/2008/layout/VerticalCurvedList"/>
    <dgm:cxn modelId="{F3DE0435-4C3E-4F7E-9656-9C9EF9CF8C98}" type="presParOf" srcId="{AC8B5685-64A0-47F4-B9EE-09C1B7704203}" destId="{A691184F-39DD-42C1-B904-27A66958D8AB}" srcOrd="1" destOrd="0" presId="urn:microsoft.com/office/officeart/2008/layout/VerticalCurvedList"/>
    <dgm:cxn modelId="{E9CB6A7E-BD19-4592-BD3E-E82D94024AB7}" type="presParOf" srcId="{AC8B5685-64A0-47F4-B9EE-09C1B7704203}" destId="{4FD2B760-CFF6-43CE-8E6B-C9F2AF55FCE1}" srcOrd="2" destOrd="0" presId="urn:microsoft.com/office/officeart/2008/layout/VerticalCurvedList"/>
    <dgm:cxn modelId="{94FEABD4-7D2F-4E30-B874-6C4F13ACF144}" type="presParOf" srcId="{4FD2B760-CFF6-43CE-8E6B-C9F2AF55FCE1}" destId="{0DB13B0D-C504-4CD5-9099-CD7D45352576}" srcOrd="0" destOrd="0" presId="urn:microsoft.com/office/officeart/2008/layout/VerticalCurvedList"/>
    <dgm:cxn modelId="{4BC3FC9B-0AD3-4581-99F9-F12D6CCB6CAE}" type="presParOf" srcId="{AC8B5685-64A0-47F4-B9EE-09C1B7704203}" destId="{2117817E-62A2-4507-9DD6-477C31DEA010}" srcOrd="3" destOrd="0" presId="urn:microsoft.com/office/officeart/2008/layout/VerticalCurvedList"/>
    <dgm:cxn modelId="{127DE05A-FFD1-4D8D-AA51-DA2D1D40B0DE}" type="presParOf" srcId="{AC8B5685-64A0-47F4-B9EE-09C1B7704203}" destId="{E45E1837-EB6F-4E8C-983B-C44F923C38D6}" srcOrd="4" destOrd="0" presId="urn:microsoft.com/office/officeart/2008/layout/VerticalCurvedList"/>
    <dgm:cxn modelId="{993E1917-FC58-42D6-B581-CC713854779F}" type="presParOf" srcId="{E45E1837-EB6F-4E8C-983B-C44F923C38D6}" destId="{46E56806-8BFF-43E7-8FD7-222BE1A6388F}" srcOrd="0" destOrd="0" presId="urn:microsoft.com/office/officeart/2008/layout/VerticalCurvedList"/>
    <dgm:cxn modelId="{8DA97E8E-E337-4C65-AB8F-A022C8C4A0F3}" type="presParOf" srcId="{AC8B5685-64A0-47F4-B9EE-09C1B7704203}" destId="{8D758881-AF33-4FD0-B978-0D2D538C6FF2}" srcOrd="5" destOrd="0" presId="urn:microsoft.com/office/officeart/2008/layout/VerticalCurvedList"/>
    <dgm:cxn modelId="{C602CECE-EAAF-42A4-8F3F-7DA4FAEE7F0A}" type="presParOf" srcId="{AC8B5685-64A0-47F4-B9EE-09C1B7704203}" destId="{4BAB124F-CDAA-4B06-96BB-C0CBB6921D52}" srcOrd="6" destOrd="0" presId="urn:microsoft.com/office/officeart/2008/layout/VerticalCurvedList"/>
    <dgm:cxn modelId="{92FCD5D3-94EC-4D07-8BC9-C612B8280775}" type="presParOf" srcId="{4BAB124F-CDAA-4B06-96BB-C0CBB6921D52}" destId="{D11A6741-FCC9-4851-81CD-00595365A1ED}" srcOrd="0" destOrd="0" presId="urn:microsoft.com/office/officeart/2008/layout/VerticalCurvedList"/>
    <dgm:cxn modelId="{1B1DDE8E-952B-4FD8-A1CA-F45E55E242AD}" type="presParOf" srcId="{AC8B5685-64A0-47F4-B9EE-09C1B7704203}" destId="{5C1F37DD-2B6C-47A5-924E-E5D919644134}" srcOrd="7" destOrd="0" presId="urn:microsoft.com/office/officeart/2008/layout/VerticalCurvedList"/>
    <dgm:cxn modelId="{5F5D4E3E-E96F-454D-84DC-BDC87A12FE1E}" type="presParOf" srcId="{AC8B5685-64A0-47F4-B9EE-09C1B7704203}" destId="{1739B28C-781E-4F57-ADB8-BB1CB40BEFEF}" srcOrd="8" destOrd="0" presId="urn:microsoft.com/office/officeart/2008/layout/VerticalCurvedList"/>
    <dgm:cxn modelId="{A317E7A7-D094-4971-810D-61DC2D857051}" type="presParOf" srcId="{1739B28C-781E-4F57-ADB8-BB1CB40BEFEF}" destId="{1F9FB597-315A-4FBE-B771-FB519B5635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E41B2F-2517-46F4-958F-5EFCAE607C1D}" type="doc">
      <dgm:prSet loTypeId="urn:microsoft.com/office/officeart/2005/8/layout/list1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th-TH"/>
        </a:p>
      </dgm:t>
    </dgm:pt>
    <dgm:pt modelId="{6BDCEADC-084A-499B-A3FD-252903D53DED}">
      <dgm:prSet phldrT="[Text]" custT="1"/>
      <dgm:spPr/>
      <dgm:t>
        <a:bodyPr/>
        <a:lstStyle/>
        <a:p>
          <a:r>
            <a: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1. แผนบริหารตำแหน่ง</a:t>
          </a:r>
        </a:p>
      </dgm:t>
    </dgm:pt>
    <dgm:pt modelId="{EA5C3F0E-80A1-4C5F-9AC9-C38E95FA89C3}" type="parTrans" cxnId="{085E6FC3-0C38-4DC1-A026-6851B85B1519}">
      <dgm:prSet/>
      <dgm:spPr/>
      <dgm:t>
        <a:bodyPr/>
        <a:lstStyle/>
        <a:p>
          <a:endParaRPr lang="th-TH"/>
        </a:p>
      </dgm:t>
    </dgm:pt>
    <dgm:pt modelId="{ACBCA47F-5262-45B4-88C4-4A2F33024E82}" type="sibTrans" cxnId="{085E6FC3-0C38-4DC1-A026-6851B85B1519}">
      <dgm:prSet/>
      <dgm:spPr/>
      <dgm:t>
        <a:bodyPr/>
        <a:lstStyle/>
        <a:p>
          <a:endParaRPr lang="th-TH"/>
        </a:p>
      </dgm:t>
    </dgm:pt>
    <dgm:pt modelId="{F6976512-7327-4418-8596-DD39A9FBBA57}">
      <dgm:prSet phldrT="[Text]" custT="1"/>
      <dgm:spPr/>
      <dgm:t>
        <a:bodyPr/>
        <a:lstStyle/>
        <a:p>
          <a:r>
            <a: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2. แผนความก้าวหน้า</a:t>
          </a:r>
        </a:p>
      </dgm:t>
    </dgm:pt>
    <dgm:pt modelId="{0A7D22F9-D013-464C-A12B-1F09D5692F8C}" type="parTrans" cxnId="{01398B2E-4DD9-40B4-95B2-522330AE00BD}">
      <dgm:prSet/>
      <dgm:spPr/>
      <dgm:t>
        <a:bodyPr/>
        <a:lstStyle/>
        <a:p>
          <a:endParaRPr lang="th-TH"/>
        </a:p>
      </dgm:t>
    </dgm:pt>
    <dgm:pt modelId="{3382EF22-FF41-4998-83F2-51A47F7134BE}" type="sibTrans" cxnId="{01398B2E-4DD9-40B4-95B2-522330AE00BD}">
      <dgm:prSet/>
      <dgm:spPr/>
      <dgm:t>
        <a:bodyPr/>
        <a:lstStyle/>
        <a:p>
          <a:endParaRPr lang="th-TH"/>
        </a:p>
      </dgm:t>
    </dgm:pt>
    <dgm:pt modelId="{06307A9C-997A-46C7-AA36-28ADC4A5D3FE}">
      <dgm:prSet phldrT="[Text]" custT="1"/>
      <dgm:spPr/>
      <dgm:t>
        <a:bodyPr/>
        <a:lstStyle/>
        <a:p>
          <a:r>
            <a: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3. แผนพัฒนาบุคคล</a:t>
          </a:r>
        </a:p>
      </dgm:t>
    </dgm:pt>
    <dgm:pt modelId="{AE62F51C-2D9A-41B5-B31E-3730DE6FBE69}" type="parTrans" cxnId="{CB421937-E656-4CF7-8923-BFB94CE57C5E}">
      <dgm:prSet/>
      <dgm:spPr/>
      <dgm:t>
        <a:bodyPr/>
        <a:lstStyle/>
        <a:p>
          <a:endParaRPr lang="th-TH"/>
        </a:p>
      </dgm:t>
    </dgm:pt>
    <dgm:pt modelId="{BD6078F3-BED4-469A-B93B-3665A7C2B58A}" type="sibTrans" cxnId="{CB421937-E656-4CF7-8923-BFB94CE57C5E}">
      <dgm:prSet/>
      <dgm:spPr/>
      <dgm:t>
        <a:bodyPr/>
        <a:lstStyle/>
        <a:p>
          <a:endParaRPr lang="th-TH"/>
        </a:p>
      </dgm:t>
    </dgm:pt>
    <dgm:pt modelId="{99312BE4-6354-4532-8AC0-5395C6E313D1}" type="pres">
      <dgm:prSet presAssocID="{86E41B2F-2517-46F4-958F-5EFCAE607C1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825F592C-A4E0-4F3B-BF40-201F1C8118AB}" type="pres">
      <dgm:prSet presAssocID="{6BDCEADC-084A-499B-A3FD-252903D53DED}" presName="parentLin" presStyleCnt="0"/>
      <dgm:spPr/>
    </dgm:pt>
    <dgm:pt modelId="{77F30AFB-DF5F-4E06-BD53-F8B52C84AB11}" type="pres">
      <dgm:prSet presAssocID="{6BDCEADC-084A-499B-A3FD-252903D53DED}" presName="parentLeftMargin" presStyleLbl="node1" presStyleIdx="0" presStyleCnt="3"/>
      <dgm:spPr/>
      <dgm:t>
        <a:bodyPr/>
        <a:lstStyle/>
        <a:p>
          <a:endParaRPr lang="th-TH"/>
        </a:p>
      </dgm:t>
    </dgm:pt>
    <dgm:pt modelId="{CF197317-9811-4CF1-A5F1-6A91B6731BBC}" type="pres">
      <dgm:prSet presAssocID="{6BDCEADC-084A-499B-A3FD-252903D53DE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577BE64A-2052-41FC-A82A-F8021EC887F7}" type="pres">
      <dgm:prSet presAssocID="{6BDCEADC-084A-499B-A3FD-252903D53DED}" presName="negativeSpace" presStyleCnt="0"/>
      <dgm:spPr/>
    </dgm:pt>
    <dgm:pt modelId="{9D177475-F26A-4980-9B85-75DB7315D7DC}" type="pres">
      <dgm:prSet presAssocID="{6BDCEADC-084A-499B-A3FD-252903D53DED}" presName="childText" presStyleLbl="conFgAcc1" presStyleIdx="0" presStyleCnt="3">
        <dgm:presLayoutVars>
          <dgm:bulletEnabled val="1"/>
        </dgm:presLayoutVars>
      </dgm:prSet>
      <dgm:spPr/>
    </dgm:pt>
    <dgm:pt modelId="{3C602EE8-C352-4645-9E66-D3BDAB740716}" type="pres">
      <dgm:prSet presAssocID="{ACBCA47F-5262-45B4-88C4-4A2F33024E82}" presName="spaceBetweenRectangles" presStyleCnt="0"/>
      <dgm:spPr/>
    </dgm:pt>
    <dgm:pt modelId="{9AC3F269-8C23-40CA-AC54-FEA4B1FB50A0}" type="pres">
      <dgm:prSet presAssocID="{F6976512-7327-4418-8596-DD39A9FBBA57}" presName="parentLin" presStyleCnt="0"/>
      <dgm:spPr/>
    </dgm:pt>
    <dgm:pt modelId="{F11CCBAD-74FC-4735-9A92-8B7B545AD461}" type="pres">
      <dgm:prSet presAssocID="{F6976512-7327-4418-8596-DD39A9FBBA57}" presName="parentLeftMargin" presStyleLbl="node1" presStyleIdx="0" presStyleCnt="3"/>
      <dgm:spPr/>
      <dgm:t>
        <a:bodyPr/>
        <a:lstStyle/>
        <a:p>
          <a:endParaRPr lang="th-TH"/>
        </a:p>
      </dgm:t>
    </dgm:pt>
    <dgm:pt modelId="{5C433CC3-F3DD-4F1F-B9D5-5C4E2B013487}" type="pres">
      <dgm:prSet presAssocID="{F6976512-7327-4418-8596-DD39A9FBBA5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2CFE497-1A25-4EE3-BEBA-401A0B9520EC}" type="pres">
      <dgm:prSet presAssocID="{F6976512-7327-4418-8596-DD39A9FBBA57}" presName="negativeSpace" presStyleCnt="0"/>
      <dgm:spPr/>
    </dgm:pt>
    <dgm:pt modelId="{C92C08DA-7FDA-4DEF-B6ED-F50CC392195B}" type="pres">
      <dgm:prSet presAssocID="{F6976512-7327-4418-8596-DD39A9FBBA57}" presName="childText" presStyleLbl="conFgAcc1" presStyleIdx="1" presStyleCnt="3">
        <dgm:presLayoutVars>
          <dgm:bulletEnabled val="1"/>
        </dgm:presLayoutVars>
      </dgm:prSet>
      <dgm:spPr/>
    </dgm:pt>
    <dgm:pt modelId="{070BB04E-1C33-4279-9A10-DE72D8315E32}" type="pres">
      <dgm:prSet presAssocID="{3382EF22-FF41-4998-83F2-51A47F7134BE}" presName="spaceBetweenRectangles" presStyleCnt="0"/>
      <dgm:spPr/>
    </dgm:pt>
    <dgm:pt modelId="{E5E9766E-6A17-4FAC-A31C-7A246EAD8867}" type="pres">
      <dgm:prSet presAssocID="{06307A9C-997A-46C7-AA36-28ADC4A5D3FE}" presName="parentLin" presStyleCnt="0"/>
      <dgm:spPr/>
    </dgm:pt>
    <dgm:pt modelId="{B00EBBC8-D532-4EDB-B811-6C688C04E50D}" type="pres">
      <dgm:prSet presAssocID="{06307A9C-997A-46C7-AA36-28ADC4A5D3FE}" presName="parentLeftMargin" presStyleLbl="node1" presStyleIdx="1" presStyleCnt="3"/>
      <dgm:spPr/>
      <dgm:t>
        <a:bodyPr/>
        <a:lstStyle/>
        <a:p>
          <a:endParaRPr lang="th-TH"/>
        </a:p>
      </dgm:t>
    </dgm:pt>
    <dgm:pt modelId="{CBF40434-85E5-451A-A2D2-0B2D59D0A170}" type="pres">
      <dgm:prSet presAssocID="{06307A9C-997A-46C7-AA36-28ADC4A5D3F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2FF7DB6-F64A-45B0-8ED8-F3EA6B05BAB1}" type="pres">
      <dgm:prSet presAssocID="{06307A9C-997A-46C7-AA36-28ADC4A5D3FE}" presName="negativeSpace" presStyleCnt="0"/>
      <dgm:spPr/>
    </dgm:pt>
    <dgm:pt modelId="{298EC04F-96B6-4434-909A-00482DF47677}" type="pres">
      <dgm:prSet presAssocID="{06307A9C-997A-46C7-AA36-28ADC4A5D3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105D665-FD83-46B1-ACDB-958E7711A726}" type="presOf" srcId="{06307A9C-997A-46C7-AA36-28ADC4A5D3FE}" destId="{CBF40434-85E5-451A-A2D2-0B2D59D0A170}" srcOrd="1" destOrd="0" presId="urn:microsoft.com/office/officeart/2005/8/layout/list1"/>
    <dgm:cxn modelId="{652DF190-2CB8-4A89-B43C-CC13D6DBC082}" type="presOf" srcId="{6BDCEADC-084A-499B-A3FD-252903D53DED}" destId="{CF197317-9811-4CF1-A5F1-6A91B6731BBC}" srcOrd="1" destOrd="0" presId="urn:microsoft.com/office/officeart/2005/8/layout/list1"/>
    <dgm:cxn modelId="{CB421937-E656-4CF7-8923-BFB94CE57C5E}" srcId="{86E41B2F-2517-46F4-958F-5EFCAE607C1D}" destId="{06307A9C-997A-46C7-AA36-28ADC4A5D3FE}" srcOrd="2" destOrd="0" parTransId="{AE62F51C-2D9A-41B5-B31E-3730DE6FBE69}" sibTransId="{BD6078F3-BED4-469A-B93B-3665A7C2B58A}"/>
    <dgm:cxn modelId="{59EE2A01-B9E6-4FC0-BD81-B781A151E74E}" type="presOf" srcId="{6BDCEADC-084A-499B-A3FD-252903D53DED}" destId="{77F30AFB-DF5F-4E06-BD53-F8B52C84AB11}" srcOrd="0" destOrd="0" presId="urn:microsoft.com/office/officeart/2005/8/layout/list1"/>
    <dgm:cxn modelId="{085E6FC3-0C38-4DC1-A026-6851B85B1519}" srcId="{86E41B2F-2517-46F4-958F-5EFCAE607C1D}" destId="{6BDCEADC-084A-499B-A3FD-252903D53DED}" srcOrd="0" destOrd="0" parTransId="{EA5C3F0E-80A1-4C5F-9AC9-C38E95FA89C3}" sibTransId="{ACBCA47F-5262-45B4-88C4-4A2F33024E82}"/>
    <dgm:cxn modelId="{D4E4E2EA-5D47-4209-B41F-33C8B2D4B59C}" type="presOf" srcId="{F6976512-7327-4418-8596-DD39A9FBBA57}" destId="{F11CCBAD-74FC-4735-9A92-8B7B545AD461}" srcOrd="0" destOrd="0" presId="urn:microsoft.com/office/officeart/2005/8/layout/list1"/>
    <dgm:cxn modelId="{01398B2E-4DD9-40B4-95B2-522330AE00BD}" srcId="{86E41B2F-2517-46F4-958F-5EFCAE607C1D}" destId="{F6976512-7327-4418-8596-DD39A9FBBA57}" srcOrd="1" destOrd="0" parTransId="{0A7D22F9-D013-464C-A12B-1F09D5692F8C}" sibTransId="{3382EF22-FF41-4998-83F2-51A47F7134BE}"/>
    <dgm:cxn modelId="{219CB91D-8144-48B0-BA4F-9430ABCCB06B}" type="presOf" srcId="{06307A9C-997A-46C7-AA36-28ADC4A5D3FE}" destId="{B00EBBC8-D532-4EDB-B811-6C688C04E50D}" srcOrd="0" destOrd="0" presId="urn:microsoft.com/office/officeart/2005/8/layout/list1"/>
    <dgm:cxn modelId="{EB409690-4D5A-4130-B6DF-07E1E87D9512}" type="presOf" srcId="{F6976512-7327-4418-8596-DD39A9FBBA57}" destId="{5C433CC3-F3DD-4F1F-B9D5-5C4E2B013487}" srcOrd="1" destOrd="0" presId="urn:microsoft.com/office/officeart/2005/8/layout/list1"/>
    <dgm:cxn modelId="{DD5FD0F6-89A5-4047-9138-FD4AE4255239}" type="presOf" srcId="{86E41B2F-2517-46F4-958F-5EFCAE607C1D}" destId="{99312BE4-6354-4532-8AC0-5395C6E313D1}" srcOrd="0" destOrd="0" presId="urn:microsoft.com/office/officeart/2005/8/layout/list1"/>
    <dgm:cxn modelId="{B5982D7A-E357-4FFA-BC91-2C31730141B8}" type="presParOf" srcId="{99312BE4-6354-4532-8AC0-5395C6E313D1}" destId="{825F592C-A4E0-4F3B-BF40-201F1C8118AB}" srcOrd="0" destOrd="0" presId="urn:microsoft.com/office/officeart/2005/8/layout/list1"/>
    <dgm:cxn modelId="{2B583C55-D978-4869-BC26-62B87838795D}" type="presParOf" srcId="{825F592C-A4E0-4F3B-BF40-201F1C8118AB}" destId="{77F30AFB-DF5F-4E06-BD53-F8B52C84AB11}" srcOrd="0" destOrd="0" presId="urn:microsoft.com/office/officeart/2005/8/layout/list1"/>
    <dgm:cxn modelId="{34B59568-9F6E-4861-A709-E7059D1DF9C2}" type="presParOf" srcId="{825F592C-A4E0-4F3B-BF40-201F1C8118AB}" destId="{CF197317-9811-4CF1-A5F1-6A91B6731BBC}" srcOrd="1" destOrd="0" presId="urn:microsoft.com/office/officeart/2005/8/layout/list1"/>
    <dgm:cxn modelId="{169ABF77-A96F-42EC-B91C-26CF38880DBA}" type="presParOf" srcId="{99312BE4-6354-4532-8AC0-5395C6E313D1}" destId="{577BE64A-2052-41FC-A82A-F8021EC887F7}" srcOrd="1" destOrd="0" presId="urn:microsoft.com/office/officeart/2005/8/layout/list1"/>
    <dgm:cxn modelId="{88F960B6-577F-4C2A-A500-9FCF1ADAF715}" type="presParOf" srcId="{99312BE4-6354-4532-8AC0-5395C6E313D1}" destId="{9D177475-F26A-4980-9B85-75DB7315D7DC}" srcOrd="2" destOrd="0" presId="urn:microsoft.com/office/officeart/2005/8/layout/list1"/>
    <dgm:cxn modelId="{D7FC084D-0DB0-4D65-A877-17B1E3288B0A}" type="presParOf" srcId="{99312BE4-6354-4532-8AC0-5395C6E313D1}" destId="{3C602EE8-C352-4645-9E66-D3BDAB740716}" srcOrd="3" destOrd="0" presId="urn:microsoft.com/office/officeart/2005/8/layout/list1"/>
    <dgm:cxn modelId="{26B6FEEE-6BDC-4497-B70D-440C9425F937}" type="presParOf" srcId="{99312BE4-6354-4532-8AC0-5395C6E313D1}" destId="{9AC3F269-8C23-40CA-AC54-FEA4B1FB50A0}" srcOrd="4" destOrd="0" presId="urn:microsoft.com/office/officeart/2005/8/layout/list1"/>
    <dgm:cxn modelId="{42F0EAB6-FFA1-46D8-9305-BF24C62B2B3A}" type="presParOf" srcId="{9AC3F269-8C23-40CA-AC54-FEA4B1FB50A0}" destId="{F11CCBAD-74FC-4735-9A92-8B7B545AD461}" srcOrd="0" destOrd="0" presId="urn:microsoft.com/office/officeart/2005/8/layout/list1"/>
    <dgm:cxn modelId="{618B4E02-6C1C-4F10-B3B9-24DC4B16F851}" type="presParOf" srcId="{9AC3F269-8C23-40CA-AC54-FEA4B1FB50A0}" destId="{5C433CC3-F3DD-4F1F-B9D5-5C4E2B013487}" srcOrd="1" destOrd="0" presId="urn:microsoft.com/office/officeart/2005/8/layout/list1"/>
    <dgm:cxn modelId="{0F8FC25E-E540-45D4-B67B-21DEE2235722}" type="presParOf" srcId="{99312BE4-6354-4532-8AC0-5395C6E313D1}" destId="{12CFE497-1A25-4EE3-BEBA-401A0B9520EC}" srcOrd="5" destOrd="0" presId="urn:microsoft.com/office/officeart/2005/8/layout/list1"/>
    <dgm:cxn modelId="{EE23E8DF-47CC-4BD1-929A-CE2E2DA671D1}" type="presParOf" srcId="{99312BE4-6354-4532-8AC0-5395C6E313D1}" destId="{C92C08DA-7FDA-4DEF-B6ED-F50CC392195B}" srcOrd="6" destOrd="0" presId="urn:microsoft.com/office/officeart/2005/8/layout/list1"/>
    <dgm:cxn modelId="{B66C28DE-AB3D-45FE-B719-4F89BE298297}" type="presParOf" srcId="{99312BE4-6354-4532-8AC0-5395C6E313D1}" destId="{070BB04E-1C33-4279-9A10-DE72D8315E32}" srcOrd="7" destOrd="0" presId="urn:microsoft.com/office/officeart/2005/8/layout/list1"/>
    <dgm:cxn modelId="{F69176B4-5D6D-4449-B2DF-8475EF1AE111}" type="presParOf" srcId="{99312BE4-6354-4532-8AC0-5395C6E313D1}" destId="{E5E9766E-6A17-4FAC-A31C-7A246EAD8867}" srcOrd="8" destOrd="0" presId="urn:microsoft.com/office/officeart/2005/8/layout/list1"/>
    <dgm:cxn modelId="{F8ED6595-F6B7-4D2B-9A76-9D843B958ADD}" type="presParOf" srcId="{E5E9766E-6A17-4FAC-A31C-7A246EAD8867}" destId="{B00EBBC8-D532-4EDB-B811-6C688C04E50D}" srcOrd="0" destOrd="0" presId="urn:microsoft.com/office/officeart/2005/8/layout/list1"/>
    <dgm:cxn modelId="{C420C926-7483-4256-A66B-A2DBCA869CED}" type="presParOf" srcId="{E5E9766E-6A17-4FAC-A31C-7A246EAD8867}" destId="{CBF40434-85E5-451A-A2D2-0B2D59D0A170}" srcOrd="1" destOrd="0" presId="urn:microsoft.com/office/officeart/2005/8/layout/list1"/>
    <dgm:cxn modelId="{AEFC6488-220E-4DE8-98CE-D7A837A9C5C8}" type="presParOf" srcId="{99312BE4-6354-4532-8AC0-5395C6E313D1}" destId="{42FF7DB6-F64A-45B0-8ED8-F3EA6B05BAB1}" srcOrd="9" destOrd="0" presId="urn:microsoft.com/office/officeart/2005/8/layout/list1"/>
    <dgm:cxn modelId="{D16725C5-200C-4C4E-B565-834D8ABE9C54}" type="presParOf" srcId="{99312BE4-6354-4532-8AC0-5395C6E313D1}" destId="{298EC04F-96B6-4434-909A-00482DF476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24765-09F9-4EE1-BA1D-B1B478FC72B3}">
      <dsp:nvSpPr>
        <dsp:cNvPr id="0" name=""/>
        <dsp:cNvSpPr/>
      </dsp:nvSpPr>
      <dsp:spPr>
        <a:xfrm>
          <a:off x="-2587056" y="-399248"/>
          <a:ext cx="3088312" cy="3088312"/>
        </a:xfrm>
        <a:prstGeom prst="blockArc">
          <a:avLst>
            <a:gd name="adj1" fmla="val 18900000"/>
            <a:gd name="adj2" fmla="val 2700000"/>
            <a:gd name="adj3" fmla="val 6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1184F-39DD-42C1-B904-27A66958D8AB}">
      <dsp:nvSpPr>
        <dsp:cNvPr id="0" name=""/>
        <dsp:cNvSpPr/>
      </dsp:nvSpPr>
      <dsp:spPr>
        <a:xfrm>
          <a:off x="263183" y="176041"/>
          <a:ext cx="3096904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700" b="1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การบริหารตำแหน่ง</a:t>
          </a:r>
        </a:p>
      </dsp:txBody>
      <dsp:txXfrm>
        <a:off x="263183" y="176041"/>
        <a:ext cx="3096904" cy="352265"/>
      </dsp:txXfrm>
    </dsp:sp>
    <dsp:sp modelId="{0DB13B0D-C504-4CD5-9099-CD7D45352576}">
      <dsp:nvSpPr>
        <dsp:cNvPr id="0" name=""/>
        <dsp:cNvSpPr/>
      </dsp:nvSpPr>
      <dsp:spPr>
        <a:xfrm>
          <a:off x="43017" y="13200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17817E-62A2-4507-9DD6-477C31DEA010}">
      <dsp:nvSpPr>
        <dsp:cNvPr id="0" name=""/>
        <dsp:cNvSpPr/>
      </dsp:nvSpPr>
      <dsp:spPr>
        <a:xfrm>
          <a:off x="465145" y="704530"/>
          <a:ext cx="2894942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700" b="1" kern="1200" dirty="0">
              <a:solidFill>
                <a:schemeClr val="bg1"/>
              </a:solidFill>
            </a:rPr>
            <a:t>การวางแผน</a:t>
          </a:r>
          <a:r>
            <a:rPr lang="th-TH" sz="1700" b="1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กำลังคน</a:t>
          </a:r>
        </a:p>
      </dsp:txBody>
      <dsp:txXfrm>
        <a:off x="465145" y="704530"/>
        <a:ext cx="2894942" cy="352265"/>
      </dsp:txXfrm>
    </dsp:sp>
    <dsp:sp modelId="{46E56806-8BFF-43E7-8FD7-222BE1A6388F}">
      <dsp:nvSpPr>
        <dsp:cNvPr id="0" name=""/>
        <dsp:cNvSpPr/>
      </dsp:nvSpPr>
      <dsp:spPr>
        <a:xfrm>
          <a:off x="244979" y="66049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758881-AF33-4FD0-B978-0D2D538C6FF2}">
      <dsp:nvSpPr>
        <dsp:cNvPr id="0" name=""/>
        <dsp:cNvSpPr/>
      </dsp:nvSpPr>
      <dsp:spPr>
        <a:xfrm>
          <a:off x="465145" y="1233020"/>
          <a:ext cx="2894942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700" b="1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การวิเคราะห์ภาระงาน</a:t>
          </a:r>
        </a:p>
      </dsp:txBody>
      <dsp:txXfrm>
        <a:off x="465145" y="1233020"/>
        <a:ext cx="2894942" cy="352265"/>
      </dsp:txXfrm>
    </dsp:sp>
    <dsp:sp modelId="{D11A6741-FCC9-4851-81CD-00595365A1ED}">
      <dsp:nvSpPr>
        <dsp:cNvPr id="0" name=""/>
        <dsp:cNvSpPr/>
      </dsp:nvSpPr>
      <dsp:spPr>
        <a:xfrm>
          <a:off x="244979" y="118898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1F37DD-2B6C-47A5-924E-E5D919644134}">
      <dsp:nvSpPr>
        <dsp:cNvPr id="0" name=""/>
        <dsp:cNvSpPr/>
      </dsp:nvSpPr>
      <dsp:spPr>
        <a:xfrm>
          <a:off x="263183" y="1761509"/>
          <a:ext cx="3096904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700" b="1" kern="1200" dirty="0">
              <a:solidFill>
                <a:schemeClr val="bg1"/>
              </a:solidFill>
            </a:rPr>
            <a:t>การสนับสนุนการตัดสินใจของ</a:t>
          </a:r>
          <a:r>
            <a:rPr lang="th-TH" sz="1700" b="1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ผู้บริหาร</a:t>
          </a:r>
        </a:p>
      </dsp:txBody>
      <dsp:txXfrm>
        <a:off x="263183" y="1761509"/>
        <a:ext cx="3096904" cy="352265"/>
      </dsp:txXfrm>
    </dsp:sp>
    <dsp:sp modelId="{1F9FB597-315A-4FBE-B771-FB519B5635F2}">
      <dsp:nvSpPr>
        <dsp:cNvPr id="0" name=""/>
        <dsp:cNvSpPr/>
      </dsp:nvSpPr>
      <dsp:spPr>
        <a:xfrm>
          <a:off x="43017" y="171747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77475-F26A-4980-9B85-75DB7315D7DC}">
      <dsp:nvSpPr>
        <dsp:cNvPr id="0" name=""/>
        <dsp:cNvSpPr/>
      </dsp:nvSpPr>
      <dsp:spPr>
        <a:xfrm>
          <a:off x="0" y="33793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97317-9811-4CF1-A5F1-6A91B6731BBC}">
      <dsp:nvSpPr>
        <dsp:cNvPr id="0" name=""/>
        <dsp:cNvSpPr/>
      </dsp:nvSpPr>
      <dsp:spPr>
        <a:xfrm>
          <a:off x="151181" y="13215"/>
          <a:ext cx="2116543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400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1. แผนบริหารตำแหน่ง</a:t>
          </a:r>
        </a:p>
      </dsp:txBody>
      <dsp:txXfrm>
        <a:off x="182884" y="44918"/>
        <a:ext cx="2053137" cy="586034"/>
      </dsp:txXfrm>
    </dsp:sp>
    <dsp:sp modelId="{C92C08DA-7FDA-4DEF-B6ED-F50CC392195B}">
      <dsp:nvSpPr>
        <dsp:cNvPr id="0" name=""/>
        <dsp:cNvSpPr/>
      </dsp:nvSpPr>
      <dsp:spPr>
        <a:xfrm>
          <a:off x="0" y="133585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33CC3-F3DD-4F1F-B9D5-5C4E2B013487}">
      <dsp:nvSpPr>
        <dsp:cNvPr id="0" name=""/>
        <dsp:cNvSpPr/>
      </dsp:nvSpPr>
      <dsp:spPr>
        <a:xfrm>
          <a:off x="151181" y="1011135"/>
          <a:ext cx="2116543" cy="649440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400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2. แผนความก้าวหน้า</a:t>
          </a:r>
        </a:p>
      </dsp:txBody>
      <dsp:txXfrm>
        <a:off x="182884" y="1042838"/>
        <a:ext cx="2053137" cy="586034"/>
      </dsp:txXfrm>
    </dsp:sp>
    <dsp:sp modelId="{298EC04F-96B6-4434-909A-00482DF47677}">
      <dsp:nvSpPr>
        <dsp:cNvPr id="0" name=""/>
        <dsp:cNvSpPr/>
      </dsp:nvSpPr>
      <dsp:spPr>
        <a:xfrm>
          <a:off x="0" y="233377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40434-85E5-451A-A2D2-0B2D59D0A170}">
      <dsp:nvSpPr>
        <dsp:cNvPr id="0" name=""/>
        <dsp:cNvSpPr/>
      </dsp:nvSpPr>
      <dsp:spPr>
        <a:xfrm>
          <a:off x="151181" y="2009055"/>
          <a:ext cx="2116543" cy="64944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400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3. แผนพัฒนาบุคคล</a:t>
          </a:r>
        </a:p>
      </dsp:txBody>
      <dsp:txXfrm>
        <a:off x="182884" y="2040758"/>
        <a:ext cx="2053137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0.15483</cdr:x>
      <cdr:y>0.30138</cdr:y>
    </cdr:from>
    <cdr:to>
      <cdr:x>0.21034</cdr:x>
      <cdr:y>0.8516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xmlns="" id="{3A449557-6DEC-4F02-A5A5-7D2D2787A7FE}"/>
            </a:ext>
          </a:extLst>
        </cdr:cNvPr>
        <cdr:cNvSpPr txBox="1"/>
      </cdr:nvSpPr>
      <cdr:spPr>
        <a:xfrm xmlns:a="http://schemas.openxmlformats.org/drawingml/2006/main">
          <a:off x="751312" y="837469"/>
          <a:ext cx="269378" cy="15289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r>
            <a:rPr lang="en-US" sz="1600" dirty="0">
              <a:latin typeface="TH SarabunPSK" panose="020B0500040200020003" pitchFamily="34" charset="-34"/>
              <a:cs typeface="TH SarabunPSK" panose="020B0500040200020003" pitchFamily="34" charset="-34"/>
            </a:rPr>
            <a:t>Happy Seoul</a:t>
          </a:r>
          <a:endParaRPr lang="th-TH" sz="1600" dirty="0">
            <a:latin typeface="TH SarabunPSK" panose="020B0500040200020003" pitchFamily="34" charset="-34"/>
            <a:cs typeface="TH SarabunPSK" panose="020B0500040200020003" pitchFamily="34" charset="-34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05D99CAC-D72C-4A99-9265-72F7D66828E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6DB5D4F1-B89B-4DE3-AE00-9749C14B16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5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12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11" Type="http://schemas.openxmlformats.org/officeDocument/2006/relationships/diagramColors" Target="../diagrams/colors1.xml"/><Relationship Id="rId5" Type="http://schemas.openxmlformats.org/officeDocument/2006/relationships/chart" Target="../charts/chart3.xml"/><Relationship Id="rId10" Type="http://schemas.openxmlformats.org/officeDocument/2006/relationships/diagramQuickStyle" Target="../diagrams/quickStyle1.xml"/><Relationship Id="rId4" Type="http://schemas.openxmlformats.org/officeDocument/2006/relationships/chart" Target="../charts/chart2.xml"/><Relationship Id="rId9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EBE70A5-C11F-4B18-8395-90F8B22D4AA2}"/>
              </a:ext>
            </a:extLst>
          </p:cNvPr>
          <p:cNvSpPr txBox="1"/>
          <p:nvPr/>
        </p:nvSpPr>
        <p:spPr>
          <a:xfrm>
            <a:off x="1242094" y="167492"/>
            <a:ext cx="10090316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การพัฒนาระบบบริหารจัดการด้านสุขภาพ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ร้อยละของจังหวัดที่มีการบริหารจัดการกำลังคนที่มีประสิทธิภาพ (เป้าหมาย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70%)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823" y="136113"/>
            <a:ext cx="1010943" cy="1010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8" name="Content Placeholder 5">
            <a:extLst>
              <a:ext uri="{FF2B5EF4-FFF2-40B4-BE49-F238E27FC236}">
                <a16:creationId xmlns:a16="http://schemas.microsoft.com/office/drawing/2014/main" xmlns="" id="{789D6AD2-1151-4E7E-ADA0-C4823106A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684464"/>
              </p:ext>
            </p:extLst>
          </p:nvPr>
        </p:nvGraphicFramePr>
        <p:xfrm>
          <a:off x="275741" y="4095651"/>
          <a:ext cx="2174519" cy="2136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xmlns="" id="{613EABBC-0381-4C43-AA3F-3A5B7FC13F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0646689"/>
              </p:ext>
            </p:extLst>
          </p:nvPr>
        </p:nvGraphicFramePr>
        <p:xfrm>
          <a:off x="2604345" y="4096113"/>
          <a:ext cx="2174519" cy="2135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8" name="Content Placeholder 5">
            <a:extLst>
              <a:ext uri="{FF2B5EF4-FFF2-40B4-BE49-F238E27FC236}">
                <a16:creationId xmlns:a16="http://schemas.microsoft.com/office/drawing/2014/main" xmlns="" id="{D42F17A7-1358-4B4B-BFF1-FA9F582E9A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920986"/>
              </p:ext>
            </p:extLst>
          </p:nvPr>
        </p:nvGraphicFramePr>
        <p:xfrm>
          <a:off x="5112914" y="1571957"/>
          <a:ext cx="3773578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xmlns="" id="{3E971E10-BD2C-4B4E-BEC4-B350A11110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2988262"/>
              </p:ext>
            </p:extLst>
          </p:nvPr>
        </p:nvGraphicFramePr>
        <p:xfrm>
          <a:off x="9025632" y="1571957"/>
          <a:ext cx="3082179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A32E8A4-7851-4953-8D8F-7EA8FA9235BC}"/>
              </a:ext>
            </a:extLst>
          </p:cNvPr>
          <p:cNvSpPr txBox="1"/>
          <p:nvPr/>
        </p:nvSpPr>
        <p:spPr>
          <a:xfrm>
            <a:off x="319046" y="3726319"/>
            <a:ext cx="388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1.1 ข้อมูลบุคลกรสาธารณสุขในปัจจุบัน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75323B2-40E0-4034-8A25-19800681F17F}"/>
              </a:ext>
            </a:extLst>
          </p:cNvPr>
          <p:cNvSpPr txBox="1"/>
          <p:nvPr/>
        </p:nvSpPr>
        <p:spPr>
          <a:xfrm>
            <a:off x="5485204" y="1228082"/>
            <a:ext cx="565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1.2 รายงานสถิติกำลังคน</a:t>
            </a:r>
            <a:endParaRPr lang="th-TH" dirty="0">
              <a:solidFill>
                <a:schemeClr val="bg1"/>
              </a:solidFill>
            </a:endParaRPr>
          </a:p>
        </p:txBody>
      </p:sp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xmlns="" id="{CBD26749-568D-43B0-98D2-B2474807A5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3523252"/>
              </p:ext>
            </p:extLst>
          </p:nvPr>
        </p:nvGraphicFramePr>
        <p:xfrm>
          <a:off x="5818563" y="4072456"/>
          <a:ext cx="2692732" cy="2237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4" name="Diagram 53">
            <a:extLst>
              <a:ext uri="{FF2B5EF4-FFF2-40B4-BE49-F238E27FC236}">
                <a16:creationId xmlns:a16="http://schemas.microsoft.com/office/drawing/2014/main" xmlns="" id="{C54F1879-B73B-4416-8B7D-825AE8D6F9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7012050"/>
              </p:ext>
            </p:extLst>
          </p:nvPr>
        </p:nvGraphicFramePr>
        <p:xfrm>
          <a:off x="8601982" y="4088644"/>
          <a:ext cx="3387253" cy="2289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AE4E41E-E738-45FA-9166-3FC1D762ABCB}"/>
              </a:ext>
            </a:extLst>
          </p:cNvPr>
          <p:cNvSpPr txBox="1"/>
          <p:nvPr/>
        </p:nvSpPr>
        <p:spPr>
          <a:xfrm>
            <a:off x="5818563" y="3769124"/>
            <a:ext cx="404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1.3 การใช้ประโยชน์จากข้อมูล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A7B9675-8572-4BB3-8CD6-DE1A31CB8486}"/>
              </a:ext>
            </a:extLst>
          </p:cNvPr>
          <p:cNvSpPr/>
          <p:nvPr/>
        </p:nvSpPr>
        <p:spPr>
          <a:xfrm>
            <a:off x="319046" y="182305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3600" b="1" dirty="0">
                <a:solidFill>
                  <a:schemeClr val="bg1"/>
                </a:solidFill>
              </a:rPr>
              <a:t>1. ระบบการบริหารจัดการข้อมูล</a:t>
            </a:r>
            <a:br>
              <a:rPr lang="th-TH" sz="3600" b="1" dirty="0">
                <a:solidFill>
                  <a:schemeClr val="bg1"/>
                </a:solidFill>
              </a:rPr>
            </a:br>
            <a:r>
              <a:rPr lang="th-TH" sz="3600" b="1" dirty="0">
                <a:solidFill>
                  <a:schemeClr val="bg1"/>
                </a:solidFill>
              </a:rPr>
              <a:t>ด้านกำลังคนอย่างมีประสิทธิภาพ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AF6436DB-4441-41AC-BA2E-95533E35B071}"/>
              </a:ext>
            </a:extLst>
          </p:cNvPr>
          <p:cNvSpPr txBox="1"/>
          <p:nvPr/>
        </p:nvSpPr>
        <p:spPr>
          <a:xfrm>
            <a:off x="8621313" y="4257226"/>
            <a:ext cx="40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669900"/>
                </a:solidFill>
                <a:sym typeface="Wingdings" panose="05000000000000000000" pitchFamily="2" charset="2"/>
              </a:rPr>
              <a:t></a:t>
            </a:r>
            <a:endParaRPr lang="th-TH" sz="3200" dirty="0">
              <a:solidFill>
                <a:srgbClr val="6699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DEADBD6-08DF-483F-963A-89184263DF10}"/>
              </a:ext>
            </a:extLst>
          </p:cNvPr>
          <p:cNvSpPr txBox="1"/>
          <p:nvPr/>
        </p:nvSpPr>
        <p:spPr>
          <a:xfrm>
            <a:off x="8844052" y="4803522"/>
            <a:ext cx="40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669900"/>
                </a:solidFill>
                <a:sym typeface="Wingdings" panose="05000000000000000000" pitchFamily="2" charset="2"/>
              </a:rPr>
              <a:t></a:t>
            </a:r>
            <a:endParaRPr lang="th-TH" sz="3200" dirty="0">
              <a:solidFill>
                <a:srgbClr val="6699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0A63C98B-46A7-4C11-A179-2BDB8D42A707}"/>
              </a:ext>
            </a:extLst>
          </p:cNvPr>
          <p:cNvSpPr txBox="1"/>
          <p:nvPr/>
        </p:nvSpPr>
        <p:spPr>
          <a:xfrm>
            <a:off x="8813569" y="5293548"/>
            <a:ext cx="40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669900"/>
                </a:solidFill>
                <a:sym typeface="Wingdings" panose="05000000000000000000" pitchFamily="2" charset="2"/>
              </a:rPr>
              <a:t></a:t>
            </a:r>
            <a:endParaRPr lang="th-TH" sz="3200" dirty="0">
              <a:solidFill>
                <a:srgbClr val="6699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3EFEEB18-5340-40F4-864B-AF9DF481F712}"/>
              </a:ext>
            </a:extLst>
          </p:cNvPr>
          <p:cNvSpPr txBox="1"/>
          <p:nvPr/>
        </p:nvSpPr>
        <p:spPr>
          <a:xfrm>
            <a:off x="8628344" y="5853910"/>
            <a:ext cx="40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669900"/>
                </a:solidFill>
                <a:sym typeface="Wingdings" panose="05000000000000000000" pitchFamily="2" charset="2"/>
              </a:rPr>
              <a:t></a:t>
            </a:r>
            <a:endParaRPr lang="th-TH" sz="3200" dirty="0">
              <a:solidFill>
                <a:srgbClr val="66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22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EBE70A5-C11F-4B18-8395-90F8B22D4AA2}"/>
              </a:ext>
            </a:extLst>
          </p:cNvPr>
          <p:cNvSpPr txBox="1"/>
          <p:nvPr/>
        </p:nvSpPr>
        <p:spPr>
          <a:xfrm>
            <a:off x="1242094" y="167492"/>
            <a:ext cx="10090316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การพัฒนาระบบบริหารจัดการด้านสุขภาพ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ร้อยละของจังหวัดที่มีการบริหารจัดการกำลังคนที่มีประสิทธิภาพ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823" y="136113"/>
            <a:ext cx="1010943" cy="1010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DA62D8E4-FFC3-4DC4-A38B-6EB77F809B16}"/>
              </a:ext>
            </a:extLst>
          </p:cNvPr>
          <p:cNvSpPr/>
          <p:nvPr/>
        </p:nvSpPr>
        <p:spPr>
          <a:xfrm>
            <a:off x="6681703" y="4553220"/>
            <a:ext cx="1235015" cy="13321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บุคลากร</a:t>
            </a:r>
          </a:p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สาธารณสุข</a:t>
            </a:r>
          </a:p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เพียงพอ</a:t>
            </a:r>
            <a:b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78</a:t>
            </a:r>
            <a:r>
              <a:rPr lang="th-TH" sz="20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.0</a:t>
            </a:r>
            <a:r>
              <a:rPr lang="en-US" sz="20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 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%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Equals 15">
            <a:extLst>
              <a:ext uri="{FF2B5EF4-FFF2-40B4-BE49-F238E27FC236}">
                <a16:creationId xmlns:a16="http://schemas.microsoft.com/office/drawing/2014/main" xmlns="" id="{AF53C3B7-F26D-40E9-8269-444ABE6EDB5A}"/>
              </a:ext>
            </a:extLst>
          </p:cNvPr>
          <p:cNvSpPr/>
          <p:nvPr/>
        </p:nvSpPr>
        <p:spPr>
          <a:xfrm>
            <a:off x="8026113" y="4983276"/>
            <a:ext cx="536362" cy="265560"/>
          </a:xfrm>
          <a:prstGeom prst="mathEqua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F5FDE96A-97C5-408D-BFB8-1C741D0814D9}"/>
              </a:ext>
            </a:extLst>
          </p:cNvPr>
          <p:cNvSpPr/>
          <p:nvPr/>
        </p:nvSpPr>
        <p:spPr>
          <a:xfrm>
            <a:off x="8811187" y="4694281"/>
            <a:ext cx="927539" cy="3832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1,815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3BC31AF4-F4D2-440B-9707-35A4AA150BB2}"/>
              </a:ext>
            </a:extLst>
          </p:cNvPr>
          <p:cNvSpPr/>
          <p:nvPr/>
        </p:nvSpPr>
        <p:spPr>
          <a:xfrm>
            <a:off x="8812771" y="5239756"/>
            <a:ext cx="924327" cy="40011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3,777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1F699F4A-585C-43C1-B1A6-64C3B49FC8F0}"/>
              </a:ext>
            </a:extLst>
          </p:cNvPr>
          <p:cNvSpPr/>
          <p:nvPr/>
        </p:nvSpPr>
        <p:spPr>
          <a:xfrm>
            <a:off x="8490624" y="5087957"/>
            <a:ext cx="1539815" cy="131323"/>
          </a:xfrm>
          <a:prstGeom prst="mathMin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xmlns="" id="{210A70AA-A55F-4006-8F12-BD517879CCD9}"/>
              </a:ext>
            </a:extLst>
          </p:cNvPr>
          <p:cNvSpPr/>
          <p:nvPr/>
        </p:nvSpPr>
        <p:spPr>
          <a:xfrm>
            <a:off x="9957812" y="5001769"/>
            <a:ext cx="271293" cy="265560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738DC59-839E-4AFF-BC27-D92C8C907859}"/>
              </a:ext>
            </a:extLst>
          </p:cNvPr>
          <p:cNvSpPr txBox="1"/>
          <p:nvPr/>
        </p:nvSpPr>
        <p:spPr>
          <a:xfrm>
            <a:off x="10408027" y="4815946"/>
            <a:ext cx="866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96081A9-15FF-49E3-81AF-10487832DC87}"/>
              </a:ext>
            </a:extLst>
          </p:cNvPr>
          <p:cNvSpPr/>
          <p:nvPr/>
        </p:nvSpPr>
        <p:spPr>
          <a:xfrm>
            <a:off x="1390829" y="1603984"/>
            <a:ext cx="2226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2. มีแผนบริหารตำแหน่ง</a:t>
            </a:r>
            <a:endParaRPr lang="th-TH" sz="2400" dirty="0">
              <a:solidFill>
                <a:schemeClr val="bg1"/>
              </a:solidFill>
            </a:endParaRPr>
          </a:p>
        </p:txBody>
      </p:sp>
      <p:graphicFrame>
        <p:nvGraphicFramePr>
          <p:cNvPr id="23" name="Content Placeholder 5">
            <a:extLst>
              <a:ext uri="{FF2B5EF4-FFF2-40B4-BE49-F238E27FC236}">
                <a16:creationId xmlns:a16="http://schemas.microsoft.com/office/drawing/2014/main" xmlns="" id="{51860C0C-0C22-498F-AF08-534F09940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140405"/>
              </p:ext>
            </p:extLst>
          </p:nvPr>
        </p:nvGraphicFramePr>
        <p:xfrm>
          <a:off x="1390829" y="2356062"/>
          <a:ext cx="3023634" cy="2901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DA882E7-0535-43E2-A162-791C8D26878E}"/>
              </a:ext>
            </a:extLst>
          </p:cNvPr>
          <p:cNvSpPr/>
          <p:nvPr/>
        </p:nvSpPr>
        <p:spPr>
          <a:xfrm>
            <a:off x="6681703" y="1594560"/>
            <a:ext cx="2501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3. มีการดำเนินการตามแผน</a:t>
            </a:r>
            <a:endParaRPr lang="th-TH" sz="2400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2F0E99EC-856E-479E-BA39-68EB1DA2CB16}"/>
              </a:ext>
            </a:extLst>
          </p:cNvPr>
          <p:cNvSpPr/>
          <p:nvPr/>
        </p:nvSpPr>
        <p:spPr>
          <a:xfrm>
            <a:off x="6681703" y="2329131"/>
            <a:ext cx="1235015" cy="117257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ตำแหน่งว่าง</a:t>
            </a:r>
            <a:b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คงเหลือ</a:t>
            </a:r>
            <a:b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r>
              <a:rPr lang="th-TH" sz="20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0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97</a:t>
            </a:r>
            <a:r>
              <a:rPr lang="en-US" sz="20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%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Equals 25">
            <a:extLst>
              <a:ext uri="{FF2B5EF4-FFF2-40B4-BE49-F238E27FC236}">
                <a16:creationId xmlns:a16="http://schemas.microsoft.com/office/drawing/2014/main" xmlns="" id="{F187C737-8749-46F2-8814-23B93F34C518}"/>
              </a:ext>
            </a:extLst>
          </p:cNvPr>
          <p:cNvSpPr/>
          <p:nvPr/>
        </p:nvSpPr>
        <p:spPr>
          <a:xfrm>
            <a:off x="7916718" y="2660815"/>
            <a:ext cx="477079" cy="372524"/>
          </a:xfrm>
          <a:prstGeom prst="mathEqua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B2173EC1-97F5-4F92-9FB6-A9B6BBF47274}"/>
              </a:ext>
            </a:extLst>
          </p:cNvPr>
          <p:cNvSpPr/>
          <p:nvPr/>
        </p:nvSpPr>
        <p:spPr>
          <a:xfrm>
            <a:off x="8644143" y="2302514"/>
            <a:ext cx="951485" cy="39395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99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B02A71DB-9AB5-4917-BA6D-3B633D36A8A2}"/>
              </a:ext>
            </a:extLst>
          </p:cNvPr>
          <p:cNvSpPr/>
          <p:nvPr/>
        </p:nvSpPr>
        <p:spPr>
          <a:xfrm>
            <a:off x="8644143" y="2922656"/>
            <a:ext cx="951485" cy="3874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1,953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D19EB5B5-C81A-4006-9157-DB86031785A7}"/>
              </a:ext>
            </a:extLst>
          </p:cNvPr>
          <p:cNvSpPr/>
          <p:nvPr/>
        </p:nvSpPr>
        <p:spPr>
          <a:xfrm>
            <a:off x="8265119" y="2711099"/>
            <a:ext cx="1683027" cy="199613"/>
          </a:xfrm>
          <a:prstGeom prst="mathMin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xmlns="" id="{665F1141-2145-45B1-81C7-6040AB177959}"/>
              </a:ext>
            </a:extLst>
          </p:cNvPr>
          <p:cNvSpPr/>
          <p:nvPr/>
        </p:nvSpPr>
        <p:spPr>
          <a:xfrm>
            <a:off x="9789053" y="2660815"/>
            <a:ext cx="446637" cy="377831"/>
          </a:xfrm>
          <a:prstGeom prst="mathMultiply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669C0AC-5833-408D-B6E1-C50C6B262C64}"/>
              </a:ext>
            </a:extLst>
          </p:cNvPr>
          <p:cNvSpPr txBox="1"/>
          <p:nvPr/>
        </p:nvSpPr>
        <p:spPr>
          <a:xfrm>
            <a:off x="10354388" y="2549295"/>
            <a:ext cx="951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822C51D-9CFF-41EA-B576-B273D05E03BE}"/>
              </a:ext>
            </a:extLst>
          </p:cNvPr>
          <p:cNvSpPr/>
          <p:nvPr/>
        </p:nvSpPr>
        <p:spPr>
          <a:xfrm>
            <a:off x="6685543" y="3839815"/>
            <a:ext cx="2805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4. บุคลากรสาธารณสุขเพียงพอ</a:t>
            </a:r>
            <a:endParaRPr lang="th-TH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99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EBE70A5-C11F-4B18-8395-90F8B22D4AA2}"/>
              </a:ext>
            </a:extLst>
          </p:cNvPr>
          <p:cNvSpPr txBox="1"/>
          <p:nvPr/>
        </p:nvSpPr>
        <p:spPr>
          <a:xfrm>
            <a:off x="1242094" y="167492"/>
            <a:ext cx="10090316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องค์กรแห่งความสุข (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Happy MOPH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หน่วยงานประเมินสุขภาวะองค์กร / บุคลากรในหน่วยงานมีการประเมินความสุขของคนทำงาน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823" y="136113"/>
            <a:ext cx="1010943" cy="1010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9C694873-C8C6-4B62-8BBB-EE9E8A9428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9204244"/>
              </p:ext>
            </p:extLst>
          </p:nvPr>
        </p:nvGraphicFramePr>
        <p:xfrm>
          <a:off x="596382" y="1649393"/>
          <a:ext cx="4852504" cy="2778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TextBox 1">
            <a:extLst>
              <a:ext uri="{FF2B5EF4-FFF2-40B4-BE49-F238E27FC236}">
                <a16:creationId xmlns:a16="http://schemas.microsoft.com/office/drawing/2014/main" xmlns="" id="{A4D57E82-CFFF-4BD0-AAB9-B756A20BFB56}"/>
              </a:ext>
            </a:extLst>
          </p:cNvPr>
          <p:cNvSpPr txBox="1"/>
          <p:nvPr/>
        </p:nvSpPr>
        <p:spPr>
          <a:xfrm>
            <a:off x="1744140" y="2807531"/>
            <a:ext cx="410816" cy="1219200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Heart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xmlns="" id="{79E0942A-DAEF-4914-9258-0EF4D60DD608}"/>
              </a:ext>
            </a:extLst>
          </p:cNvPr>
          <p:cNvSpPr txBox="1"/>
          <p:nvPr/>
        </p:nvSpPr>
        <p:spPr>
          <a:xfrm>
            <a:off x="2154956" y="2802014"/>
            <a:ext cx="410816" cy="1219200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Body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xmlns="" id="{6ED94E81-D0B6-4545-94D4-89503BC51F37}"/>
              </a:ext>
            </a:extLst>
          </p:cNvPr>
          <p:cNvSpPr txBox="1"/>
          <p:nvPr/>
        </p:nvSpPr>
        <p:spPr>
          <a:xfrm>
            <a:off x="2561047" y="2127759"/>
            <a:ext cx="410816" cy="1909602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Family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xmlns="" id="{D933B367-4F70-4139-8E0A-2895F9ED70B4}"/>
              </a:ext>
            </a:extLst>
          </p:cNvPr>
          <p:cNvSpPr txBox="1"/>
          <p:nvPr/>
        </p:nvSpPr>
        <p:spPr>
          <a:xfrm>
            <a:off x="2979828" y="1915724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Society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xmlns="" id="{2386310B-3AF8-4CC0-9EA9-6C2BAD0DA7CF}"/>
              </a:ext>
            </a:extLst>
          </p:cNvPr>
          <p:cNvSpPr txBox="1"/>
          <p:nvPr/>
        </p:nvSpPr>
        <p:spPr>
          <a:xfrm>
            <a:off x="3416992" y="1915724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Brain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xmlns="" id="{1595EA37-31C6-4450-961F-BB0CFEA78CAA}"/>
              </a:ext>
            </a:extLst>
          </p:cNvPr>
          <p:cNvSpPr txBox="1"/>
          <p:nvPr/>
        </p:nvSpPr>
        <p:spPr>
          <a:xfrm>
            <a:off x="3804435" y="1915724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Work Life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xmlns="" id="{831317FF-6849-44AE-85B9-7BFFF2E85458}"/>
              </a:ext>
            </a:extLst>
          </p:cNvPr>
          <p:cNvSpPr txBox="1"/>
          <p:nvPr/>
        </p:nvSpPr>
        <p:spPr>
          <a:xfrm>
            <a:off x="4205946" y="1924050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Relax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xmlns="" id="{D8603287-4B50-4910-A198-320F5DA81AAC}"/>
              </a:ext>
            </a:extLst>
          </p:cNvPr>
          <p:cNvSpPr txBox="1"/>
          <p:nvPr/>
        </p:nvSpPr>
        <p:spPr>
          <a:xfrm>
            <a:off x="4610270" y="1915724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Money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B78497D-8FC7-456B-8E6F-A61D32897A7D}"/>
              </a:ext>
            </a:extLst>
          </p:cNvPr>
          <p:cNvSpPr txBox="1"/>
          <p:nvPr/>
        </p:nvSpPr>
        <p:spPr>
          <a:xfrm>
            <a:off x="1847379" y="1202452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ผลการประเมิน ปี 2560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60D626E-3074-4624-BABD-040F9090F1FE}"/>
              </a:ext>
            </a:extLst>
          </p:cNvPr>
          <p:cNvSpPr txBox="1"/>
          <p:nvPr/>
        </p:nvSpPr>
        <p:spPr>
          <a:xfrm>
            <a:off x="596382" y="4545655"/>
            <a:ext cx="464526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ผลการดำเนินงาน ปี 2561</a:t>
            </a:r>
          </a:p>
          <a:p>
            <a:r>
              <a:rPr lang="th-TH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วิเคราะห์ข้อมูลจัดทำแผนพัฒนาความสุข มิติ </a:t>
            </a:r>
            <a:r>
              <a:rPr lang="en-US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Happy Money </a:t>
            </a:r>
            <a:r>
              <a:rPr lang="th-TH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และ </a:t>
            </a:r>
            <a:r>
              <a:rPr lang="en-US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Happy Relax </a:t>
            </a:r>
            <a:r>
              <a:rPr lang="th-TH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ผลการดำเนินงาน 20 หน่วย คิดเป็นร้อยละ 100</a:t>
            </a:r>
          </a:p>
          <a:p>
            <a:endParaRPr lang="th-TH" sz="2000" dirty="0"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xmlns="" id="{3925F280-7EA2-4BC5-9216-CF18B9AD6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2515647"/>
              </p:ext>
            </p:extLst>
          </p:nvPr>
        </p:nvGraphicFramePr>
        <p:xfrm>
          <a:off x="5859702" y="2076990"/>
          <a:ext cx="6081278" cy="2778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618876F-A6AF-4C5C-AFB7-C24D5A45BA62}"/>
              </a:ext>
            </a:extLst>
          </p:cNvPr>
          <p:cNvSpPr txBox="1"/>
          <p:nvPr/>
        </p:nvSpPr>
        <p:spPr>
          <a:xfrm>
            <a:off x="7767892" y="1630861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ผลการประเมิน ปี 2562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7050C977-13CA-4BD2-8DC1-3527B5089496}"/>
              </a:ext>
            </a:extLst>
          </p:cNvPr>
          <p:cNvSpPr txBox="1"/>
          <p:nvPr/>
        </p:nvSpPr>
        <p:spPr>
          <a:xfrm>
            <a:off x="5859702" y="5022794"/>
            <a:ext cx="5082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ภาพรวมจังหวัดชุมพร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H SarabunIT๙" panose="020B0500040200020003" pitchFamily="34" charset="-34"/>
                <a:cs typeface="TH SarabunIT๙" panose="020B0500040200020003" pitchFamily="34" charset="-34"/>
              </a:rPr>
              <a:t>Happinometer</a:t>
            </a:r>
            <a:r>
              <a:rPr lang="en-US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  89.26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HPI 88.78</a:t>
            </a:r>
            <a:endParaRPr lang="th-TH" sz="2000" dirty="0"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277075C-4480-4B30-A421-68A3DA4CD45A}"/>
              </a:ext>
            </a:extLst>
          </p:cNvPr>
          <p:cNvSpPr txBox="1"/>
          <p:nvPr/>
        </p:nvSpPr>
        <p:spPr>
          <a:xfrm>
            <a:off x="9544928" y="1137629"/>
            <a:ext cx="279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bg1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เป้าหมายร้อยละ 70</a:t>
            </a:r>
          </a:p>
        </p:txBody>
      </p:sp>
    </p:spTree>
    <p:extLst>
      <p:ext uri="{BB962C8B-B14F-4D97-AF65-F5344CB8AC3E}">
        <p14:creationId xmlns:p14="http://schemas.microsoft.com/office/powerpoint/2010/main" val="427538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EBE70A5-C11F-4B18-8395-90F8B22D4AA2}"/>
              </a:ext>
            </a:extLst>
          </p:cNvPr>
          <p:cNvSpPr txBox="1"/>
          <p:nvPr/>
        </p:nvSpPr>
        <p:spPr>
          <a:xfrm>
            <a:off x="1242094" y="136113"/>
            <a:ext cx="10090316" cy="13849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การพัฒนาระบบบริหารจัดการเพื่อสนับสนุนการจัดบริการสุขภาพ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ระดับความสำเร็จของหน่วยงานในสังกัด สป. มีระบบตรวจสอบภายใน ควบคุมภายใน และบริหารความเสี่ยงระดับจังหวัด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823" y="136113"/>
            <a:ext cx="1010943" cy="1010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xmlns="" id="{0DF0BE1E-3D75-443A-930A-177DB42A48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702855"/>
              </p:ext>
            </p:extLst>
          </p:nvPr>
        </p:nvGraphicFramePr>
        <p:xfrm>
          <a:off x="1242094" y="2051041"/>
          <a:ext cx="10090316" cy="344577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045158">
                  <a:extLst>
                    <a:ext uri="{9D8B030D-6E8A-4147-A177-3AD203B41FA5}">
                      <a16:colId xmlns:a16="http://schemas.microsoft.com/office/drawing/2014/main" xmlns="" val="2019790162"/>
                    </a:ext>
                  </a:extLst>
                </a:gridCol>
                <a:gridCol w="5045158">
                  <a:extLst>
                    <a:ext uri="{9D8B030D-6E8A-4147-A177-3AD203B41FA5}">
                      <a16:colId xmlns:a16="http://schemas.microsoft.com/office/drawing/2014/main" xmlns="" val="1504816051"/>
                    </a:ext>
                  </a:extLst>
                </a:gridCol>
              </a:tblGrid>
              <a:tr h="366572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/>
                        <a:t>ตรวจสอบภายใน</a:t>
                      </a:r>
                      <a:endParaRPr lang="th-TH" sz="1800" dirty="0">
                        <a:solidFill>
                          <a:schemeClr val="bg1"/>
                        </a:solidFill>
                        <a:latin typeface="TH SarabunIT๙" panose="020B0500040200020003" pitchFamily="34" charset="-34"/>
                        <a:cs typeface="TH SarabunIT๙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/>
                        <a:t>ควบคุมภายใน</a:t>
                      </a:r>
                      <a:endParaRPr lang="th-TH" sz="1800" dirty="0">
                        <a:solidFill>
                          <a:schemeClr val="bg1"/>
                        </a:solidFill>
                        <a:latin typeface="TH SarabunIT๙" panose="020B0500040200020003" pitchFamily="34" charset="-34"/>
                        <a:cs typeface="TH SarabunIT๙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7818569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/>
                        <a:t>การดำเนินงานประจำปี 2562</a:t>
                      </a:r>
                      <a:endParaRPr lang="th-TH" sz="1800" dirty="0">
                        <a:solidFill>
                          <a:schemeClr val="bg1"/>
                        </a:solidFill>
                        <a:latin typeface="TH SarabunIT๙" panose="020B0500040200020003" pitchFamily="34" charset="-34"/>
                        <a:cs typeface="TH SarabunIT๙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/>
                        <a:t>การประเมินระบบควบคุมภายใน 5 มิติ (</a:t>
                      </a:r>
                      <a:r>
                        <a:rPr lang="en-US" sz="1800" dirty="0"/>
                        <a:t>EIA</a:t>
                      </a:r>
                      <a:r>
                        <a:rPr lang="th-TH" sz="1800" dirty="0"/>
                        <a:t>)</a:t>
                      </a:r>
                      <a:endParaRPr lang="th-TH" sz="1800" dirty="0">
                        <a:solidFill>
                          <a:schemeClr val="bg1"/>
                        </a:solidFill>
                        <a:latin typeface="TH SarabunIT๙" panose="020B0500040200020003" pitchFamily="34" charset="-34"/>
                        <a:cs typeface="TH SarabunIT๙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8449959"/>
                  </a:ext>
                </a:extLst>
              </a:tr>
              <a:tr h="271263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/>
                        <a:t>แต่งตั้งคณะกรรมการตรวจสอบภายในระดับจังหวัด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/>
                        <a:t>ประชุมชี้แจ้งแนวทางการตรวจภายใน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/>
                        <a:t>จัดทำแผนตรวจสอบภายในครอบคลุมทุกระดับ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/>
                        <a:t>สสจ. 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/>
                        <a:t>รพท. 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/>
                        <a:t>รพช. 10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/>
                        <a:t>สสอ. 4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/>
                        <a:t>รพ.สต. 4 </a:t>
                      </a:r>
                    </a:p>
                    <a:p>
                      <a:pPr marL="457200" lvl="1" indent="0" algn="l">
                        <a:buFont typeface="Arial" panose="020B0604020202020204" pitchFamily="34" charset="0"/>
                        <a:buNone/>
                      </a:pPr>
                      <a:r>
                        <a:rPr lang="th-TH" sz="1800" dirty="0"/>
                        <a:t>(คณะกรรมการระดับอำเภอ 90)</a:t>
                      </a:r>
                      <a:endParaRPr lang="th-TH" sz="1800" dirty="0">
                        <a:solidFill>
                          <a:schemeClr val="bg1"/>
                        </a:solidFill>
                        <a:latin typeface="TH SarabunIT๙" panose="020B0500040200020003" pitchFamily="34" charset="-34"/>
                        <a:cs typeface="TH SarabunIT๙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u="sng" dirty="0"/>
                        <a:t>กับกำให้ดำเนินการ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u="none" dirty="0"/>
                        <a:t>แต่งตั้งคณะกรรมการ/คณะทำงาน ประเมินระบบควบคุมภายใน 5 มิติ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u="none" dirty="0"/>
                        <a:t>ประเมินระบบควบคุมภายในด้วยระบบ </a:t>
                      </a:r>
                      <a:r>
                        <a:rPr lang="en-US" sz="1800" u="none" dirty="0"/>
                        <a:t>EIA</a:t>
                      </a:r>
                      <a:endParaRPr lang="th-TH" sz="1800" u="none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u="none" dirty="0"/>
                        <a:t>ประเมินตามแนวทางการตรวจสอบงบการเงิน</a:t>
                      </a:r>
                      <a:endParaRPr lang="th-TH" sz="1800" u="none" dirty="0">
                        <a:solidFill>
                          <a:schemeClr val="bg1"/>
                        </a:solidFill>
                        <a:latin typeface="TH SarabunIT๙" panose="020B0500040200020003" pitchFamily="34" charset="-34"/>
                        <a:cs typeface="TH SarabunIT๙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3253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636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>
        <a:solidFill>
          <a:srgbClr val="FFC00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659</TotalTime>
  <Words>385</Words>
  <Application>Microsoft Office PowerPoint</Application>
  <PresentationFormat>Widescreen</PresentationFormat>
  <Paragraphs>77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Angsana New</vt:lpstr>
      <vt:lpstr>Arial</vt:lpstr>
      <vt:lpstr>Calibri</vt:lpstr>
      <vt:lpstr>Cordia New</vt:lpstr>
      <vt:lpstr>Helvetica Neue Medium</vt:lpstr>
      <vt:lpstr>TH SarabunIT๙</vt:lpstr>
      <vt:lpstr>TH SarabunPSK</vt:lpstr>
      <vt:lpstr>Trebuchet MS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ยินดีต้อนรับ  นพ.วันชัย  เหล่าเสถียรกิจ สาธารณสุขนิเทศก์ เขตสุขภาพที่ 11 และคณะ</dc:title>
  <dc:creator>JOBLACK</dc:creator>
  <cp:lastModifiedBy>Hrops_10</cp:lastModifiedBy>
  <cp:revision>109</cp:revision>
  <cp:lastPrinted>2019-02-18T05:51:49Z</cp:lastPrinted>
  <dcterms:created xsi:type="dcterms:W3CDTF">2019-02-13T04:27:05Z</dcterms:created>
  <dcterms:modified xsi:type="dcterms:W3CDTF">2019-02-27T02:26:13Z</dcterms:modified>
</cp:coreProperties>
</file>