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6578-48B2-4A4B-AFD9-3DC126C51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7E570-DD4A-48E0-BBE8-F993AAD7F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ABE1-4863-494F-9443-22A3218F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1B22-CDD7-494D-A7DA-88858302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AE96-4C37-4250-9E52-DBCB44CA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36AE-E7F1-46C6-A671-AA507517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B62D-2AF4-425A-B795-F92429B7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4509-33E4-4086-80AB-846DEC8F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3AF9-D070-4894-BC41-5041EE80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E67F-DA2B-4899-8B8D-0ED33E9B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28DAC-8623-49BE-BDE1-441DFB9D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730CF-F8F8-4ECB-920E-DE870A8F2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E426D-7367-415C-8995-C24CE9AC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CB79-7BFB-4B3B-9B94-A6D0F549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6035-2F0F-459C-982D-966BEFFA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7485-6196-4F91-9BEF-B30F12C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B056-BC93-40CD-82E6-2F44039F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97DC-24EF-45C5-B83C-DF079CCC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A7CE-C500-429E-AA56-EF7F3E1B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BD66-926D-4592-BDCB-0A624ADB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F1F9-4E8A-46ED-B6BA-16E6EB01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930D7-018A-49E4-8748-751A0E7B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B4AD-D4D4-4CDF-91D3-23280B09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12FB-5ED5-4D6B-AD1F-1BC62BC9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13F7-9014-4002-8D1E-6A04E662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BD8D-A066-4167-BFEF-E2C9E212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71E2-C1E0-4F33-9929-C9F4C1380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7DA9-3463-4E62-BEC6-0B6386D28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446F-D381-4F19-AEA5-722AA1E6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2F76-F3C0-4274-A7EC-DBAC7BCC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825C-BA19-4D0C-B5A9-5D0104A1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DD69-FCA9-4062-BD38-4856EF0F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F3B7-9A91-4EAC-94CD-F1E9B80B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D761-DD33-471B-80F7-3043B14F3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22E83-A244-452C-9FEB-C9F898894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D438A-A291-4FE0-B93D-F065BE5A7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71E71-2987-4126-99EC-B84C94F6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E0F74-DCFC-4EF3-926F-BB0A38EA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7E74C-DE00-4A7A-8761-3494C009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64AB-2C8E-43E8-9F7A-270E20C5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879A3-4F44-42AA-B3CA-3DDCC045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4AEDF-EFF0-4DD5-800B-1E8E3A3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44C99-55ED-4630-BC6A-9AFD5FDC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F1ED9-BA6C-4228-BC3E-617B9236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B185F-4463-45BF-BA9B-ADD35BA7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8D551-22B7-413B-AAB4-7607878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0E02-7A19-4B7D-A7DD-441CDBB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4061-4EB7-47B8-97BD-B586B8E5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81822-B235-4FC1-A051-E804F7F5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490B3-4A37-48F6-9CBE-8C5C31EF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A62D-197C-444F-B9C4-67E1424F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90DA-D556-48A7-B547-4A18593F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04BC-89B5-4B32-806A-0D3FE062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C5574-34CA-4836-A8C3-BCFB42E8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44434-9957-4283-B138-6BCE45648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C9AFA-5AB9-4843-80C2-489A1DFC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95CD-1C43-471B-87B1-2D39CE0B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B522-309E-4D7F-8FD9-6ECCFF94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13F64-8055-4B48-B793-8F3E6A7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80BB4-D701-47DB-8247-3166E18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0706-3C17-4D7A-A585-A2E65A453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1898-0F71-492C-BFEC-D117080522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DD1-F06F-404C-B525-C020163B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E28A-3184-4941-8BEA-6A6BE1B97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5E23032-941A-42B8-A4F8-A2AA1EC2E61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6"/>
            <a:ext cx="3514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2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Service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2EA4A1-6AD4-4EE1-A472-342CD0349E17}"/>
              </a:ext>
            </a:extLst>
          </p:cNvPr>
          <p:cNvSpPr/>
          <p:nvPr/>
        </p:nvSpPr>
        <p:spPr>
          <a:xfrm>
            <a:off x="940907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F02E30-9199-4AF0-AF8C-120A75B8DEB1}"/>
              </a:ext>
            </a:extLst>
          </p:cNvPr>
          <p:cNvSpPr/>
          <p:nvPr/>
        </p:nvSpPr>
        <p:spPr>
          <a:xfrm>
            <a:off x="940907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ทารกแรกเกิด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70469D-2EF8-472F-99FF-590D21D0BFF0}"/>
              </a:ext>
            </a:extLst>
          </p:cNvPr>
          <p:cNvSpPr/>
          <p:nvPr/>
        </p:nvSpPr>
        <p:spPr>
          <a:xfrm>
            <a:off x="940907" y="3339030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STEMI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D9D2E28-B094-4DA0-93E4-4A63011E6ADF}"/>
              </a:ext>
            </a:extLst>
          </p:cNvPr>
          <p:cNvSpPr/>
          <p:nvPr/>
        </p:nvSpPr>
        <p:spPr>
          <a:xfrm>
            <a:off x="940907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มะเร็ง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D4F9CC6-D4C0-4168-B5A9-4F59FBFD1B5C}"/>
              </a:ext>
            </a:extLst>
          </p:cNvPr>
          <p:cNvSpPr/>
          <p:nvPr/>
        </p:nvSpPr>
        <p:spPr>
          <a:xfrm>
            <a:off x="940907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ไต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66354E-0DC5-45C5-A9F1-9D8ACB236CE9}"/>
              </a:ext>
            </a:extLst>
          </p:cNvPr>
          <p:cNvSpPr/>
          <p:nvPr/>
        </p:nvSpPr>
        <p:spPr>
          <a:xfrm>
            <a:off x="3067881" y="1232454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3443AA-EEE1-499B-B5B5-C5DC21E42731}"/>
              </a:ext>
            </a:extLst>
          </p:cNvPr>
          <p:cNvSpPr/>
          <p:nvPr/>
        </p:nvSpPr>
        <p:spPr>
          <a:xfrm>
            <a:off x="3067881" y="2285743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สูติกรรม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E0B75FC-A40D-4150-B782-03307A4D50AB}"/>
              </a:ext>
            </a:extLst>
          </p:cNvPr>
          <p:cNvSpPr/>
          <p:nvPr/>
        </p:nvSpPr>
        <p:spPr>
          <a:xfrm>
            <a:off x="3067881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345561-71DD-4945-B132-36116AF488BD}"/>
              </a:ext>
            </a:extLst>
          </p:cNvPr>
          <p:cNvSpPr/>
          <p:nvPr/>
        </p:nvSpPr>
        <p:spPr>
          <a:xfrm>
            <a:off x="3067881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NCD/DM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1A49582-144C-49A1-8F44-01EF7F88AF23}"/>
              </a:ext>
            </a:extLst>
          </p:cNvPr>
          <p:cNvSpPr/>
          <p:nvPr/>
        </p:nvSpPr>
        <p:spPr>
          <a:xfrm>
            <a:off x="3067881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จักษุ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3C4A137-1063-411C-B727-C7DB2BB70A08}"/>
              </a:ext>
            </a:extLst>
          </p:cNvPr>
          <p:cNvSpPr/>
          <p:nvPr/>
        </p:nvSpPr>
        <p:spPr>
          <a:xfrm>
            <a:off x="5194855" y="1232454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รพ.สต.ติดดาว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48D5FAB-4E01-4F11-A69F-C2BDB00036BC}"/>
              </a:ext>
            </a:extLst>
          </p:cNvPr>
          <p:cNvSpPr/>
          <p:nvPr/>
        </p:nvSpPr>
        <p:spPr>
          <a:xfrm>
            <a:off x="5194855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สุขภาพช่องปาก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6A73EA-F065-4335-B272-0FFE77FA5E30}"/>
              </a:ext>
            </a:extLst>
          </p:cNvPr>
          <p:cNvSpPr/>
          <p:nvPr/>
        </p:nvSpPr>
        <p:spPr>
          <a:xfrm>
            <a:off x="5194855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SEPSIS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D48F3E-BDA5-4577-971F-4B1A52B53019}"/>
              </a:ext>
            </a:extLst>
          </p:cNvPr>
          <p:cNvSpPr/>
          <p:nvPr/>
        </p:nvSpPr>
        <p:spPr>
          <a:xfrm>
            <a:off x="5194855" y="4392318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NCD/HT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19DBA01-E935-455F-B723-7A30FC57FAA0}"/>
              </a:ext>
            </a:extLst>
          </p:cNvPr>
          <p:cNvSpPr/>
          <p:nvPr/>
        </p:nvSpPr>
        <p:spPr>
          <a:xfrm>
            <a:off x="5194855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ออโธปิดิกส์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E0FC72-A95C-4185-943C-4A62DE44DF41}"/>
              </a:ext>
            </a:extLst>
          </p:cNvPr>
          <p:cNvSpPr/>
          <p:nvPr/>
        </p:nvSpPr>
        <p:spPr>
          <a:xfrm>
            <a:off x="7321829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วัณโรคปอด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431C0E0-6D71-41CA-9AF2-9DE715B16AA2}"/>
              </a:ext>
            </a:extLst>
          </p:cNvPr>
          <p:cNvSpPr/>
          <p:nvPr/>
        </p:nvSpPr>
        <p:spPr>
          <a:xfrm>
            <a:off x="7321829" y="2285742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Palliative Care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7CA2AF3-F5B2-42DC-8B17-A2FB87481592}"/>
              </a:ext>
            </a:extLst>
          </p:cNvPr>
          <p:cNvSpPr/>
          <p:nvPr/>
        </p:nvSpPr>
        <p:spPr>
          <a:xfrm>
            <a:off x="7321829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32BCF96-446A-4C4C-ADE4-591055F550DB}"/>
              </a:ext>
            </a:extLst>
          </p:cNvPr>
          <p:cNvSpPr/>
          <p:nvPr/>
        </p:nvSpPr>
        <p:spPr>
          <a:xfrm>
            <a:off x="7321829" y="4392319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One Day Surgery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5D2C68-E291-4460-951B-DE30F6D3BC6C}"/>
              </a:ext>
            </a:extLst>
          </p:cNvPr>
          <p:cNvSpPr/>
          <p:nvPr/>
        </p:nvSpPr>
        <p:spPr>
          <a:xfrm>
            <a:off x="7321829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2E567C-7406-4A55-8C7A-4BDB1A29175D}"/>
              </a:ext>
            </a:extLst>
          </p:cNvPr>
          <p:cNvSpPr/>
          <p:nvPr/>
        </p:nvSpPr>
        <p:spPr>
          <a:xfrm>
            <a:off x="9448803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กุมารเวชกรรม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DB14342-08FE-4902-8ED6-BD99D42488C1}"/>
              </a:ext>
            </a:extLst>
          </p:cNvPr>
          <p:cNvSpPr/>
          <p:nvPr/>
        </p:nvSpPr>
        <p:spPr>
          <a:xfrm>
            <a:off x="9448803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ปลูกถ่ายอวัยวะ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4780BFA-014D-4ABC-83A0-05BD8754F555}"/>
              </a:ext>
            </a:extLst>
          </p:cNvPr>
          <p:cNvSpPr/>
          <p:nvPr/>
        </p:nvSpPr>
        <p:spPr>
          <a:xfrm>
            <a:off x="9448803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308D92-8D2C-4FD5-8F64-DDCC55B92A2A}"/>
              </a:ext>
            </a:extLst>
          </p:cNvPr>
          <p:cNvSpPr/>
          <p:nvPr/>
        </p:nvSpPr>
        <p:spPr>
          <a:xfrm>
            <a:off x="9448803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Trauma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FAA7505-C239-4402-991B-47BA567FBB71}"/>
              </a:ext>
            </a:extLst>
          </p:cNvPr>
          <p:cNvSpPr/>
          <p:nvPr/>
        </p:nvSpPr>
        <p:spPr>
          <a:xfrm>
            <a:off x="9448803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</a:p>
        </p:txBody>
      </p:sp>
    </p:spTree>
    <p:extLst>
      <p:ext uri="{BB962C8B-B14F-4D97-AF65-F5344CB8AC3E}">
        <p14:creationId xmlns:p14="http://schemas.microsoft.com/office/powerpoint/2010/main" val="62801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6</cp:revision>
  <dcterms:created xsi:type="dcterms:W3CDTF">2019-02-26T09:26:22Z</dcterms:created>
  <dcterms:modified xsi:type="dcterms:W3CDTF">2019-02-27T02:37:37Z</dcterms:modified>
</cp:coreProperties>
</file>