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20" r:id="rId21"/>
    <p:sldId id="318" r:id="rId22"/>
    <p:sldId id="1876" r:id="rId23"/>
    <p:sldId id="1877" r:id="rId24"/>
    <p:sldId id="1878" r:id="rId25"/>
    <p:sldId id="1879" r:id="rId26"/>
    <p:sldId id="291" r:id="rId27"/>
    <p:sldId id="292" r:id="rId28"/>
    <p:sldId id="293" r:id="rId29"/>
    <p:sldId id="294" r:id="rId30"/>
    <p:sldId id="314" r:id="rId31"/>
    <p:sldId id="310" r:id="rId32"/>
    <p:sldId id="312" r:id="rId33"/>
    <p:sldId id="315" r:id="rId34"/>
    <p:sldId id="1874" r:id="rId35"/>
    <p:sldId id="1873" r:id="rId36"/>
    <p:sldId id="323" r:id="rId37"/>
    <p:sldId id="1875" r:id="rId38"/>
    <p:sldId id="18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F6F6"/>
    <a:srgbClr val="99FF7A"/>
    <a:srgbClr val="0000CC"/>
    <a:srgbClr val="800080"/>
    <a:srgbClr val="B4C7E7"/>
    <a:srgbClr val="5B9BD5"/>
    <a:srgbClr val="FF0066"/>
    <a:srgbClr val="BEFFAA"/>
    <a:srgbClr val="C1F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6526128"/>
        <c:axId val="166526688"/>
      </c:barChart>
      <c:catAx>
        <c:axId val="16652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688"/>
        <c:crosses val="autoZero"/>
        <c:auto val="1"/>
        <c:lblAlgn val="ctr"/>
        <c:lblOffset val="100"/>
        <c:noMultiLvlLbl val="0"/>
      </c:catAx>
      <c:valAx>
        <c:axId val="1665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1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29856"/>
        <c:axId val="189830416"/>
      </c:barChart>
      <c:catAx>
        <c:axId val="18982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0416"/>
        <c:crosses val="autoZero"/>
        <c:auto val="1"/>
        <c:lblAlgn val="ctr"/>
        <c:lblOffset val="100"/>
        <c:noMultiLvlLbl val="0"/>
      </c:catAx>
      <c:valAx>
        <c:axId val="1898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298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741E-2"/>
          <c:y val="4.4706365403890967E-2"/>
          <c:w val="0.9022670892532787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33216"/>
        <c:axId val="189833776"/>
      </c:barChart>
      <c:catAx>
        <c:axId val="18983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776"/>
        <c:crosses val="autoZero"/>
        <c:auto val="1"/>
        <c:lblAlgn val="ctr"/>
        <c:lblOffset val="100"/>
        <c:noMultiLvlLbl val="0"/>
      </c:catAx>
      <c:valAx>
        <c:axId val="1898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2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0908"/>
          <c:y val="0.8816149120888026"/>
          <c:w val="0.28502166814278185"/>
          <c:h val="7.1877737156126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86"/>
          <c:y val="3.240740740740742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24"/>
          <c:y val="0.25215296004666082"/>
          <c:w val="0.74786364757957335"/>
          <c:h val="0.6237649460484110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360704"/>
        <c:axId val="3106529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310360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310652928"/>
        <c:crosses val="autoZero"/>
        <c:auto val="1"/>
        <c:lblAlgn val="ctr"/>
        <c:lblOffset val="100"/>
        <c:tickLblSkip val="1"/>
        <c:noMultiLvlLbl val="0"/>
      </c:catAx>
      <c:valAx>
        <c:axId val="31065292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310360704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168"/>
          <c:y val="0.20428186060075817"/>
          <c:w val="0.15439975216819304"/>
          <c:h val="0.36121888125003204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2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507840"/>
        <c:axId val="253536896"/>
        <c:axId val="0"/>
      </c:bar3DChart>
      <c:catAx>
        <c:axId val="2535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253536896"/>
        <c:crosses val="autoZero"/>
        <c:auto val="1"/>
        <c:lblAlgn val="ctr"/>
        <c:lblOffset val="100"/>
        <c:noMultiLvlLbl val="0"/>
      </c:catAx>
      <c:valAx>
        <c:axId val="25353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078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312200192"/>
        <c:axId val="312251136"/>
      </c:barChart>
      <c:catAx>
        <c:axId val="3122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312251136"/>
        <c:crosses val="autoZero"/>
        <c:auto val="1"/>
        <c:lblAlgn val="ctr"/>
        <c:lblOffset val="100"/>
        <c:noMultiLvlLbl val="0"/>
      </c:catAx>
      <c:valAx>
        <c:axId val="3122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3122001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65367883659553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6328800"/>
        <c:axId val="116329360"/>
      </c:barChart>
      <c:catAx>
        <c:axId val="11632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9360"/>
        <c:crosses val="autoZero"/>
        <c:auto val="1"/>
        <c:lblAlgn val="ctr"/>
        <c:lblOffset val="100"/>
        <c:noMultiLvlLbl val="0"/>
      </c:catAx>
      <c:valAx>
        <c:axId val="11632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8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5823696"/>
        <c:axId val="165824256"/>
      </c:barChart>
      <c:catAx>
        <c:axId val="16582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4256"/>
        <c:crosses val="autoZero"/>
        <c:auto val="1"/>
        <c:lblAlgn val="ctr"/>
        <c:lblOffset val="100"/>
        <c:noMultiLvlLbl val="0"/>
      </c:catAx>
      <c:valAx>
        <c:axId val="1658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3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49"/>
          <c:y val="4.1288670973878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89"/>
          <c:y val="0.30019836210768214"/>
          <c:w val="0.46323790989335606"/>
          <c:h val="0.693903256324620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4E614FD7-E6CD-4B5A-9447-916FBC4052A9}" type="presOf" srcId="{0E078886-6640-4B93-8BA8-E4218838F1D2}" destId="{83EA42A4-E2DF-4C91-99F2-3F132AC442B0}" srcOrd="0" destOrd="0" presId="urn:microsoft.com/office/officeart/2005/8/layout/vList3"/>
    <dgm:cxn modelId="{D1A669DA-69AB-4234-B834-F25FA35B9397}" type="presOf" srcId="{A50F79BC-7CDA-4A52-81ED-04113B85207A}" destId="{FBCBC6B9-C622-400E-9D6A-2B5D0BFC670C}" srcOrd="0" destOrd="0" presId="urn:microsoft.com/office/officeart/2005/8/layout/vList3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  <dgm:cxn modelId="{181B6DCF-4D28-4FA7-8E97-5511FBE2C629}" type="presParOf" srcId="{EC433BD6-9E05-4826-AE6B-BA7DE01FFEC5}" destId="{B58A2BDA-3E12-46FD-8949-BFC7D36DD66F}" srcOrd="1" destOrd="0" presId="urn:microsoft.com/office/officeart/2005/8/layout/vList3"/>
    <dgm:cxn modelId="{75294FF4-4298-4472-8CBC-26A726A278E3}" type="presParOf" srcId="{EC433BD6-9E05-4826-AE6B-BA7DE01FFEC5}" destId="{FDE3C27E-B86B-442A-9AA3-8EF248798CF3}" srcOrd="2" destOrd="0" presId="urn:microsoft.com/office/officeart/2005/8/layout/vList3"/>
    <dgm:cxn modelId="{65DCFE74-E2F1-4487-BCA3-BE7F75BA5819}" type="presParOf" srcId="{FDE3C27E-B86B-442A-9AA3-8EF248798CF3}" destId="{2E8124C5-40E1-47C2-A1A9-E275F31DA369}" srcOrd="0" destOrd="0" presId="urn:microsoft.com/office/officeart/2005/8/layout/vList3"/>
    <dgm:cxn modelId="{514F49FA-79EA-47F0-8522-31B3DFFA7310}" type="presParOf" srcId="{FDE3C27E-B86B-442A-9AA3-8EF248798CF3}" destId="{FBCBC6B9-C622-400E-9D6A-2B5D0BFC670C}" srcOrd="1" destOrd="0" presId="urn:microsoft.com/office/officeart/2005/8/layout/vList3"/>
    <dgm:cxn modelId="{DFB1F431-FD22-419D-827B-8C69632BB5BA}" type="presParOf" srcId="{EC433BD6-9E05-4826-AE6B-BA7DE01FFEC5}" destId="{43B17608-0CAE-4290-A0A9-C84581FEE3E6}" srcOrd="3" destOrd="0" presId="urn:microsoft.com/office/officeart/2005/8/layout/vList3"/>
    <dgm:cxn modelId="{C5E320BA-60A1-4B07-ABD0-E6ED30B0016B}" type="presParOf" srcId="{EC433BD6-9E05-4826-AE6B-BA7DE01FFEC5}" destId="{E59719AE-0C4B-4B57-9112-9E7E6225A049}" srcOrd="4" destOrd="0" presId="urn:microsoft.com/office/officeart/2005/8/layout/vList3"/>
    <dgm:cxn modelId="{DC709370-E1C6-484D-9F22-0812C865E546}" type="presParOf" srcId="{E59719AE-0C4B-4B57-9112-9E7E6225A049}" destId="{4B3E92E2-C2A6-454B-8F7B-E85A605ACCE1}" srcOrd="0" destOrd="0" presId="urn:microsoft.com/office/officeart/2005/8/layout/vList3"/>
    <dgm:cxn modelId="{7BD08E2F-A074-48E4-86B6-95C75AE6B717}" type="presParOf" srcId="{E59719AE-0C4B-4B57-9112-9E7E6225A049}" destId="{83EA42A4-E2DF-4C91-99F2-3F132AC442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5162" y="312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7705" y="312"/>
        <a:ext cx="5584571" cy="730174"/>
      </dsp:txXfrm>
    </dsp:sp>
    <dsp:sp modelId="{8CCB8747-F5B3-49A5-B163-9F39BC4E3E21}">
      <dsp:nvSpPr>
        <dsp:cNvPr id="0" name=""/>
        <dsp:cNvSpPr/>
      </dsp:nvSpPr>
      <dsp:spPr>
        <a:xfrm>
          <a:off x="1270075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35162" y="913029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17705" y="913029"/>
        <a:ext cx="5584571" cy="730174"/>
      </dsp:txXfrm>
    </dsp:sp>
    <dsp:sp modelId="{2E8124C5-40E1-47C2-A1A9-E275F31DA369}">
      <dsp:nvSpPr>
        <dsp:cNvPr id="0" name=""/>
        <dsp:cNvSpPr/>
      </dsp:nvSpPr>
      <dsp:spPr>
        <a:xfrm>
          <a:off x="1270075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35162" y="1825747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17705" y="1825747"/>
        <a:ext cx="5584571" cy="730174"/>
      </dsp:txXfrm>
    </dsp:sp>
    <dsp:sp modelId="{4B3E92E2-C2A6-454B-8F7B-E85A605ACCE1}">
      <dsp:nvSpPr>
        <dsp:cNvPr id="0" name=""/>
        <dsp:cNvSpPr/>
      </dsp:nvSpPr>
      <dsp:spPr>
        <a:xfrm>
          <a:off x="1270075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4573" y="0"/>
          <a:ext cx="5767114" cy="727818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6527" y="0"/>
        <a:ext cx="5585160" cy="727818"/>
      </dsp:txXfrm>
    </dsp:sp>
    <dsp:sp modelId="{8CCB8747-F5B3-49A5-B163-9F39BC4E3E21}">
      <dsp:nvSpPr>
        <dsp:cNvPr id="0" name=""/>
        <dsp:cNvSpPr/>
      </dsp:nvSpPr>
      <dsp:spPr>
        <a:xfrm>
          <a:off x="1270664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35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06978"/>
            <a:ext cx="96756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08389"/>
            <a:ext cx="104790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6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6495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2" y="1695434"/>
            <a:ext cx="1282104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" y="1139134"/>
            <a:ext cx="7060205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7093"/>
              </p:ext>
            </p:extLst>
          </p:nvPr>
        </p:nvGraphicFramePr>
        <p:xfrm>
          <a:off x="368300" y="2899576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58048" y="1180196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443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187"/>
              </p:ext>
            </p:extLst>
          </p:nvPr>
        </p:nvGraphicFramePr>
        <p:xfrm>
          <a:off x="615012" y="385353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5194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3048"/>
              </p:ext>
            </p:extLst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2824"/>
              </p:ext>
            </p:extLst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47558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77708"/>
              </p:ext>
            </p:extLst>
          </p:nvPr>
        </p:nvGraphicFramePr>
        <p:xfrm>
          <a:off x="615012" y="3129630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4612943" y="1350490"/>
            <a:ext cx="73083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7B94ED8-DEB0-469C-8788-4DB5DEB969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589259"/>
            <a:ext cx="90650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12255"/>
            <a:ext cx="107292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3370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68982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60862"/>
            <a:ext cx="115881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27438"/>
            <a:ext cx="10363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1952620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366957"/>
            <a:ext cx="132918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875523"/>
            <a:ext cx="122413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4" y="3338509"/>
            <a:ext cx="92318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8"/>
            <a:ext cx="10756570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68116"/>
          <a:ext cx="2319347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>
            <p:extLst/>
          </p:nvPr>
        </p:nvGraphicFramePr>
        <p:xfrm>
          <a:off x="2688753" y="4068117"/>
          <a:ext cx="2319347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12913" y="1501617"/>
          <a:ext cx="3637191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>
            <p:extLst/>
          </p:nvPr>
        </p:nvGraphicFramePr>
        <p:xfrm>
          <a:off x="8844288" y="1501617"/>
          <a:ext cx="322131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5740" y="3684115"/>
            <a:ext cx="27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12914" y="1129606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>
            <p:extLst/>
          </p:nvPr>
        </p:nvGraphicFramePr>
        <p:xfrm>
          <a:off x="5112914" y="4072456"/>
          <a:ext cx="3398381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>
            <p:extLst/>
          </p:nvPr>
        </p:nvGraphicFramePr>
        <p:xfrm>
          <a:off x="8830221" y="4016010"/>
          <a:ext cx="3221319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12915" y="3698784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19046" y="1823051"/>
            <a:ext cx="433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681703" y="4553220"/>
            <a:ext cx="1232667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08027" y="4928490"/>
            <a:ext cx="8664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0829" y="1603984"/>
            <a:ext cx="252505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681703" y="1594560"/>
            <a:ext cx="280237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685543" y="3839815"/>
            <a:ext cx="315022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32206" y="5007779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03451" y="5058063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885181" y="5007779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>
            <p:extLst/>
          </p:nvPr>
        </p:nvGraphicFramePr>
        <p:xfrm>
          <a:off x="596382" y="1649393"/>
          <a:ext cx="4852504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6382" y="4883287"/>
            <a:ext cx="4645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82117"/>
              </p:ext>
            </p:extLst>
          </p:nvPr>
        </p:nvGraphicFramePr>
        <p:xfrm>
          <a:off x="5859702" y="1656894"/>
          <a:ext cx="6081278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59702" y="488211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96AE-BDB6-498D-89DA-64F93AE5E193}"/>
              </a:ext>
            </a:extLst>
          </p:cNvPr>
          <p:cNvSpPr txBox="1"/>
          <p:nvPr/>
        </p:nvSpPr>
        <p:spPr>
          <a:xfrm>
            <a:off x="1922749" y="1195229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5C2-09F5-4527-AEBC-D1B9D70028A8}"/>
              </a:ext>
            </a:extLst>
          </p:cNvPr>
          <p:cNvSpPr txBox="1"/>
          <p:nvPr/>
        </p:nvSpPr>
        <p:spPr>
          <a:xfrm>
            <a:off x="7055090" y="1191384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491E0-FEEC-48FA-8AC4-9D92DA38CCB9}"/>
              </a:ext>
            </a:extLst>
          </p:cNvPr>
          <p:cNvSpPr txBox="1"/>
          <p:nvPr/>
        </p:nvSpPr>
        <p:spPr>
          <a:xfrm>
            <a:off x="8979659" y="1185672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7" y="6939"/>
            <a:ext cx="10151659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759203"/>
              </p:ext>
            </p:extLst>
          </p:nvPr>
        </p:nvGraphicFramePr>
        <p:xfrm>
          <a:off x="1242094" y="1586799"/>
          <a:ext cx="1009031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3605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7925"/>
              </p:ext>
            </p:extLst>
          </p:nvPr>
        </p:nvGraphicFramePr>
        <p:xfrm>
          <a:off x="665811" y="3100548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52869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6121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27107"/>
              </p:ext>
            </p:extLst>
          </p:nvPr>
        </p:nvGraphicFramePr>
        <p:xfrm>
          <a:off x="665811" y="3117326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69647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4F93F16-C4EA-4990-8001-631AA6D77C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9DB57-E3C0-4F8A-9FD3-2067BD1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725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7122"/>
              </p:ext>
            </p:extLst>
          </p:nvPr>
        </p:nvGraphicFramePr>
        <p:xfrm>
          <a:off x="600497" y="3063997"/>
          <a:ext cx="1090787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7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03613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7" y="2218853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5381"/>
              </p:ext>
            </p:extLst>
          </p:nvPr>
        </p:nvGraphicFramePr>
        <p:xfrm>
          <a:off x="665811" y="2815322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0" y="1966892"/>
            <a:ext cx="82488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383168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1148" y="1273102"/>
            <a:ext cx="371176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157"/>
              </p:ext>
            </p:extLst>
          </p:nvPr>
        </p:nvGraphicFramePr>
        <p:xfrm>
          <a:off x="561148" y="4427186"/>
          <a:ext cx="300938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77157"/>
              </p:ext>
            </p:extLst>
          </p:nvPr>
        </p:nvGraphicFramePr>
        <p:xfrm>
          <a:off x="7506983" y="1260485"/>
          <a:ext cx="415161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356"/>
              </p:ext>
            </p:extLst>
          </p:nvPr>
        </p:nvGraphicFramePr>
        <p:xfrm>
          <a:off x="6372493" y="4851718"/>
          <a:ext cx="5286108" cy="13982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4617" y="1699937"/>
            <a:ext cx="3948707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35024"/>
              </p:ext>
            </p:extLst>
          </p:nvPr>
        </p:nvGraphicFramePr>
        <p:xfrm>
          <a:off x="7269472" y="4865895"/>
          <a:ext cx="4771698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9451"/>
              </p:ext>
            </p:extLst>
          </p:nvPr>
        </p:nvGraphicFramePr>
        <p:xfrm>
          <a:off x="7290493" y="1579706"/>
          <a:ext cx="4750676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58580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2783256142"/>
              </p:ext>
            </p:extLst>
          </p:nvPr>
        </p:nvGraphicFramePr>
        <p:xfrm>
          <a:off x="308303" y="2396042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70590"/>
              </p:ext>
            </p:extLst>
          </p:nvPr>
        </p:nvGraphicFramePr>
        <p:xfrm>
          <a:off x="7254883" y="4868049"/>
          <a:ext cx="4626199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00069"/>
              </p:ext>
            </p:extLst>
          </p:nvPr>
        </p:nvGraphicFramePr>
        <p:xfrm>
          <a:off x="397303" y="2465056"/>
          <a:ext cx="3482541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88262"/>
              </p:ext>
            </p:extLst>
          </p:nvPr>
        </p:nvGraphicFramePr>
        <p:xfrm>
          <a:off x="7254884" y="1446584"/>
          <a:ext cx="4618772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271585"/>
            <a:ext cx="3358980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10154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633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47897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38679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3"/>
              <a:ext cx="72005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369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215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6430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4024298" y="1525927"/>
            <a:ext cx="4143404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807162"/>
              </p:ext>
            </p:extLst>
          </p:nvPr>
        </p:nvGraphicFramePr>
        <p:xfrm>
          <a:off x="1553826" y="2754773"/>
          <a:ext cx="8672352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691628"/>
              </p:ext>
            </p:extLst>
          </p:nvPr>
        </p:nvGraphicFramePr>
        <p:xfrm>
          <a:off x="1553826" y="5507374"/>
          <a:ext cx="8672352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69702" y="2745248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19368" y="3666279"/>
            <a:ext cx="5549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36146" y="4578921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27757" y="5516730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32153"/>
            <a:ext cx="5356371" cy="66572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8" y="106330"/>
            <a:ext cx="1290919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38106" y="1250576"/>
            <a:ext cx="3508248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54" y="184508"/>
            <a:ext cx="5919246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786332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786331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06982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8340"/>
              </p:ext>
            </p:extLst>
          </p:nvPr>
        </p:nvGraphicFramePr>
        <p:xfrm>
          <a:off x="1772523" y="5192669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436603"/>
            <a:ext cx="4685864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377572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3696</Words>
  <Application>Microsoft Office PowerPoint</Application>
  <PresentationFormat>Widescreen</PresentationFormat>
  <Paragraphs>673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SarabunIT๙</vt:lpstr>
      <vt:lpstr>TH SarabunPSK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67</cp:revision>
  <dcterms:created xsi:type="dcterms:W3CDTF">2019-02-26T07:09:19Z</dcterms:created>
  <dcterms:modified xsi:type="dcterms:W3CDTF">2019-02-27T07:54:47Z</dcterms:modified>
</cp:coreProperties>
</file>