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23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805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604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101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790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40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36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85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43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D9A0-2491-4047-97F8-2AFD16A6AE27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6E88-7EB7-470C-A9A0-BBFBB18CC3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53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w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คืออะไร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89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HTML5 </a:t>
            </a:r>
            <a:r>
              <a:rPr lang="th-TH" dirty="0"/>
              <a:t>ก็คือภาษาที่ถูกพัฒนาขึ้นเพื่อใช้เป็นภาษามาร์กอัพ สำหรับการเขียน </a:t>
            </a:r>
            <a:r>
              <a:rPr lang="en-US" dirty="0"/>
              <a:t>Website </a:t>
            </a:r>
            <a:r>
              <a:rPr lang="th-TH" dirty="0"/>
              <a:t>รุ่นล่าสุด ที่ได้ถูกพัฒนาขึ้นมาโดย </a:t>
            </a:r>
            <a:r>
              <a:rPr lang="en-US" dirty="0">
                <a:hlinkClick r:id="rId2"/>
              </a:rPr>
              <a:t>WHATWG</a:t>
            </a:r>
            <a:r>
              <a:rPr lang="en-US" dirty="0"/>
              <a:t> (The Web Hypertext Application Technology Working Group)</a:t>
            </a:r>
            <a:r>
              <a:rPr lang="th-TH" dirty="0"/>
              <a:t>โดยได้มีการปรับเพิ่ม </a:t>
            </a:r>
            <a:r>
              <a:rPr lang="en-US" dirty="0"/>
              <a:t>Feature </a:t>
            </a:r>
            <a:r>
              <a:rPr lang="th-TH" dirty="0"/>
              <a:t>หลายๆอย่างเข้ามาเพื่อให้ผู้พัฒนาสามารถใช้งานได้ง่ายมากยิ่งขึ้น</a:t>
            </a:r>
          </a:p>
          <a:p>
            <a:r>
              <a:rPr lang="en-US" b="1" dirty="0"/>
              <a:t>HTML5 Feature</a:t>
            </a:r>
          </a:p>
          <a:p>
            <a:r>
              <a:rPr lang="th-TH" dirty="0"/>
              <a:t>สำหรับ </a:t>
            </a:r>
            <a:r>
              <a:rPr lang="en-US" dirty="0"/>
              <a:t>HTML5 </a:t>
            </a:r>
            <a:r>
              <a:rPr lang="th-TH" dirty="0"/>
              <a:t>นั้นก็มีสิ่งที่เพิ่มเข้ามาใหม่หลาย</a:t>
            </a:r>
            <a:r>
              <a:rPr lang="th-TH" dirty="0" smtClean="0"/>
              <a:t>อย่าง</a:t>
            </a:r>
          </a:p>
          <a:p>
            <a:r>
              <a:rPr lang="th-TH" dirty="0" smtClean="0"/>
              <a:t>ตัวอย่าง </a:t>
            </a:r>
            <a:r>
              <a:rPr lang="en-US" dirty="0"/>
              <a:t>Features </a:t>
            </a:r>
            <a:r>
              <a:rPr lang="th-TH" dirty="0"/>
              <a:t>ที่น่าสนใจ และนำไปประยุกต์ใช้ได้ทันที </a:t>
            </a:r>
            <a:r>
              <a:rPr lang="th-TH" dirty="0" smtClean="0"/>
              <a:t>ดังต่อไปนี้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845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Semantic Markup :</a:t>
            </a:r>
            <a:r>
              <a:rPr lang="en-US" sz="2800" dirty="0" smtClean="0"/>
              <a:t> </a:t>
            </a:r>
            <a:r>
              <a:rPr lang="th-TH" sz="2800" dirty="0" smtClean="0"/>
              <a:t>การเพิ่ม </a:t>
            </a:r>
            <a:r>
              <a:rPr lang="en-US" sz="2800" dirty="0" smtClean="0"/>
              <a:t>Element </a:t>
            </a:r>
            <a:r>
              <a:rPr lang="th-TH" sz="2800" dirty="0" smtClean="0"/>
              <a:t>ที่ อ่านง่ายมากขึ้น และช่วยให้ เราทำ </a:t>
            </a:r>
            <a:r>
              <a:rPr lang="en-US" sz="2800" dirty="0" smtClean="0"/>
              <a:t>SEO </a:t>
            </a:r>
            <a:r>
              <a:rPr lang="th-TH" sz="2800" dirty="0" smtClean="0"/>
              <a:t>ได้มีประสิทธิภาพมากยิ่งขึ้น</a:t>
            </a:r>
          </a:p>
          <a:p>
            <a:r>
              <a:rPr lang="en-US" sz="2800" b="1" dirty="0" smtClean="0"/>
              <a:t>Form Enhancements :</a:t>
            </a:r>
            <a:r>
              <a:rPr lang="en-US" sz="2800" dirty="0" smtClean="0"/>
              <a:t> </a:t>
            </a:r>
            <a:r>
              <a:rPr lang="th-TH" sz="2800" dirty="0" smtClean="0"/>
              <a:t>เพิ่มความสามารถของ </a:t>
            </a:r>
            <a:r>
              <a:rPr lang="en-US" sz="2800" dirty="0" smtClean="0"/>
              <a:t>Form </a:t>
            </a:r>
            <a:r>
              <a:rPr lang="th-TH" sz="2800" dirty="0" smtClean="0"/>
              <a:t>ต่างๆ ไม่ว่าจะเป็น </a:t>
            </a:r>
            <a:r>
              <a:rPr lang="en-US" sz="2800" dirty="0" smtClean="0"/>
              <a:t>Input type, Attribute </a:t>
            </a:r>
            <a:r>
              <a:rPr lang="th-TH" sz="2800" dirty="0" smtClean="0"/>
              <a:t>หรือ แม้แต่ </a:t>
            </a:r>
            <a:r>
              <a:rPr lang="en-US" sz="2800" dirty="0" smtClean="0"/>
              <a:t>Element</a:t>
            </a:r>
          </a:p>
          <a:p>
            <a:r>
              <a:rPr lang="en-US" sz="2800" b="1" dirty="0" smtClean="0"/>
              <a:t>Audio / Video:</a:t>
            </a:r>
            <a:r>
              <a:rPr lang="en-US" sz="2800" dirty="0" smtClean="0"/>
              <a:t> </a:t>
            </a:r>
            <a:r>
              <a:rPr lang="th-TH" sz="2800" dirty="0" smtClean="0"/>
              <a:t>รองรับการอ่านไฟล์เสียง และ วีดีโอ โดยไม่จำเป็นต้องใช้ </a:t>
            </a:r>
            <a:r>
              <a:rPr lang="en-US" sz="2800" dirty="0" smtClean="0"/>
              <a:t>Embed Code </a:t>
            </a:r>
            <a:r>
              <a:rPr lang="th-TH" sz="2800" dirty="0" smtClean="0"/>
              <a:t>ของ </a:t>
            </a:r>
            <a:r>
              <a:rPr lang="en-US" sz="2800" dirty="0" smtClean="0"/>
              <a:t>Third Party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47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Canvas :</a:t>
            </a:r>
            <a:r>
              <a:rPr lang="en-US" sz="2800" dirty="0" smtClean="0"/>
              <a:t> </a:t>
            </a:r>
            <a:r>
              <a:rPr lang="th-TH" sz="2800" dirty="0" smtClean="0"/>
              <a:t>ใช้ในการวาดรูป โดยจำเป็นต้องใช้ </a:t>
            </a:r>
            <a:r>
              <a:rPr lang="en-US" sz="2800" dirty="0" err="1" smtClean="0"/>
              <a:t>Javascript</a:t>
            </a:r>
            <a:r>
              <a:rPr lang="th-TH" sz="2800" dirty="0" smtClean="0"/>
              <a:t>ช่วย</a:t>
            </a:r>
          </a:p>
          <a:p>
            <a:r>
              <a:rPr lang="en-US" sz="2800" b="1" dirty="0" err="1" smtClean="0"/>
              <a:t>ContentEditable</a:t>
            </a:r>
            <a:r>
              <a:rPr lang="en-US" sz="2800" b="1" dirty="0" smtClean="0"/>
              <a:t> :</a:t>
            </a:r>
            <a:r>
              <a:rPr lang="en-US" sz="2800" dirty="0" smtClean="0"/>
              <a:t> </a:t>
            </a:r>
            <a:r>
              <a:rPr lang="th-TH" sz="2800" dirty="0" smtClean="0"/>
              <a:t>สามารถแก้ไข </a:t>
            </a:r>
            <a:r>
              <a:rPr lang="en-US" sz="2800" dirty="0" smtClean="0"/>
              <a:t>Content </a:t>
            </a:r>
            <a:r>
              <a:rPr lang="th-TH" sz="2800" dirty="0" smtClean="0"/>
              <a:t>ได้โดยตรงผ่านทางหน้าเว็บ</a:t>
            </a:r>
          </a:p>
          <a:p>
            <a:r>
              <a:rPr lang="en-US" sz="2800" b="1" dirty="0" smtClean="0"/>
              <a:t>Drag and Drop :</a:t>
            </a:r>
            <a:r>
              <a:rPr lang="en-US" sz="2800" dirty="0" smtClean="0"/>
              <a:t> </a:t>
            </a:r>
            <a:r>
              <a:rPr lang="th-TH" sz="2800" dirty="0" smtClean="0"/>
              <a:t>ลากวาง</a:t>
            </a:r>
            <a:r>
              <a:rPr lang="en-US" sz="2800" dirty="0" smtClean="0"/>
              <a:t>Object </a:t>
            </a:r>
            <a:r>
              <a:rPr lang="th-TH" sz="2800" dirty="0" smtClean="0"/>
              <a:t>ได้ เพื่อเพิ่มการ ตอบสนองระหว่างระบบกับผู้ใช้</a:t>
            </a:r>
          </a:p>
          <a:p>
            <a:r>
              <a:rPr lang="en-US" sz="2800" b="1" dirty="0" smtClean="0"/>
              <a:t>Persistent Data Storage :</a:t>
            </a:r>
            <a:r>
              <a:rPr lang="en-US" sz="2800" dirty="0" smtClean="0"/>
              <a:t> </a:t>
            </a:r>
            <a:r>
              <a:rPr lang="th-TH" sz="2800" dirty="0" smtClean="0"/>
              <a:t>มีการจัดการที่ดีขึ้น โดยเก็บข้อมูลลงบนเครื่องของผู้ใช้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7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b="1" dirty="0" smtClean="0"/>
              <a:t>สิ่งที่เปลี่ยนไปใน </a:t>
            </a:r>
            <a:r>
              <a:rPr lang="en-US" b="1" dirty="0" smtClean="0"/>
              <a:t>HTML5</a:t>
            </a:r>
          </a:p>
          <a:p>
            <a:r>
              <a:rPr lang="th-TH" dirty="0" smtClean="0"/>
              <a:t>นอกจาก </a:t>
            </a:r>
            <a:r>
              <a:rPr lang="en-US" dirty="0" smtClean="0"/>
              <a:t>Features</a:t>
            </a:r>
            <a:r>
              <a:rPr lang="th-TH" dirty="0" smtClean="0"/>
              <a:t>ใหม่ๆที่ ถูกเพิ่มเข้ามาใน</a:t>
            </a:r>
            <a:r>
              <a:rPr lang="en-US" dirty="0" smtClean="0"/>
              <a:t>HTML5 </a:t>
            </a:r>
            <a:r>
              <a:rPr lang="th-TH" dirty="0" smtClean="0"/>
              <a:t>แล้วยังมีการเปลี่ยนแปลงการเขียนแบบเดิมให้ผู้พัฒนาสามารถพัฒนาได้ สะดวกมากยิ่งขึ้น อาทิเช่น</a:t>
            </a:r>
          </a:p>
          <a:p>
            <a:r>
              <a:rPr lang="en-US" b="1" dirty="0" err="1" smtClean="0"/>
              <a:t>Doctype</a:t>
            </a:r>
            <a:r>
              <a:rPr lang="th-TH" b="1" dirty="0" smtClean="0"/>
              <a:t> ที่สั้นขึ้น </a:t>
            </a:r>
            <a:r>
              <a:rPr lang="th-TH" dirty="0" smtClean="0"/>
              <a:t>ใน </a:t>
            </a:r>
            <a:r>
              <a:rPr lang="en-US" dirty="0" smtClean="0"/>
              <a:t>HTML5 </a:t>
            </a:r>
            <a:r>
              <a:rPr lang="th-TH" dirty="0" smtClean="0"/>
              <a:t>ต้องการ </a:t>
            </a:r>
            <a:r>
              <a:rPr lang="en-US" dirty="0" err="1" smtClean="0"/>
              <a:t>Doctype</a:t>
            </a:r>
            <a:r>
              <a:rPr lang="th-TH" dirty="0" smtClean="0"/>
              <a:t> สั้นๆเพียงแค่ แทน </a:t>
            </a:r>
            <a:r>
              <a:rPr lang="en-US" dirty="0" err="1" smtClean="0"/>
              <a:t>Doctype</a:t>
            </a:r>
            <a:r>
              <a:rPr lang="th-TH" dirty="0" smtClean="0"/>
              <a:t> ที่แสนจะยาวเหยียดใน เวอร์ชั่นเดิมๆ</a:t>
            </a:r>
          </a:p>
          <a:p>
            <a:r>
              <a:rPr lang="th-TH" b="1" dirty="0" smtClean="0"/>
              <a:t>การกำหนดค่าภาษาทำได้ง่ายขึ้น</a:t>
            </a:r>
            <a:r>
              <a:rPr lang="th-TH" dirty="0" smtClean="0"/>
              <a:t> ตอนนี้คุณไม่จำเป็นต้องใช้ </a:t>
            </a:r>
            <a:r>
              <a:rPr lang="en-US" dirty="0" err="1" smtClean="0"/>
              <a:t>xmlns</a:t>
            </a:r>
            <a:r>
              <a:rPr lang="th-TH" dirty="0" smtClean="0"/>
              <a:t> หรือ </a:t>
            </a:r>
            <a:r>
              <a:rPr lang="en-US" dirty="0" err="1" smtClean="0"/>
              <a:t>xml:lang</a:t>
            </a:r>
            <a:r>
              <a:rPr lang="th-TH" dirty="0" smtClean="0"/>
              <a:t> ใน &lt;</a:t>
            </a:r>
            <a:r>
              <a:rPr lang="en-US" dirty="0" smtClean="0"/>
              <a:t>html&gt; </a:t>
            </a:r>
            <a:r>
              <a:rPr lang="th-TH" dirty="0" smtClean="0"/>
              <a:t>อีกแล้วครับ จะเหลือแค่ &lt;</a:t>
            </a:r>
            <a:r>
              <a:rPr lang="en-US" dirty="0" smtClean="0"/>
              <a:t>html </a:t>
            </a:r>
            <a:r>
              <a:rPr lang="en-US" dirty="0" err="1" smtClean="0"/>
              <a:t>lang</a:t>
            </a:r>
            <a:r>
              <a:rPr lang="en-US" dirty="0" smtClean="0"/>
              <a:t> =”en”&gt;</a:t>
            </a:r>
          </a:p>
          <a:p>
            <a:r>
              <a:rPr lang="th-TH" b="1" dirty="0" smtClean="0"/>
              <a:t>การกำหนดชุดอักษร (</a:t>
            </a:r>
            <a:r>
              <a:rPr lang="en-US" b="1" dirty="0" smtClean="0"/>
              <a:t>Charset) </a:t>
            </a:r>
            <a:r>
              <a:rPr lang="th-TH" b="1" dirty="0" smtClean="0"/>
              <a:t>ที่สะดวกขึ้น</a:t>
            </a:r>
            <a:r>
              <a:rPr lang="th-TH" dirty="0" smtClean="0"/>
              <a:t> จากเดิมที่เราเคยเขียน </a:t>
            </a:r>
          </a:p>
          <a:p>
            <a:r>
              <a:rPr lang="en-US" dirty="0"/>
              <a:t>&lt;</a:t>
            </a:r>
            <a:r>
              <a:rPr lang="en-US" dirty="0" smtClean="0"/>
              <a:t>meta </a:t>
            </a:r>
            <a:r>
              <a:rPr lang="en-US" dirty="0"/>
              <a:t>&gt;</a:t>
            </a:r>
            <a:r>
              <a:rPr lang="th-TH" dirty="0" smtClean="0"/>
              <a:t>สุดแสนจะยาวเหยียดจนจำกันไม่ได้ ในตอนนี้ </a:t>
            </a:r>
            <a:r>
              <a:rPr lang="en-US" dirty="0" smtClean="0"/>
              <a:t>HTML5 </a:t>
            </a:r>
            <a:r>
              <a:rPr lang="th-TH" dirty="0" smtClean="0"/>
              <a:t>จะทำให้คุณเขียนเหลือเพียงแค่ &lt;</a:t>
            </a:r>
            <a:r>
              <a:rPr lang="en-US" dirty="0" smtClean="0"/>
              <a:t>meta&gt; charset=”utf-8″ / &lt;</a:t>
            </a:r>
            <a:r>
              <a:rPr lang="th-TH" dirty="0" smtClean="0"/>
              <a:t>เท่านั้น</a:t>
            </a:r>
            <a:r>
              <a:rPr lang="en-US" dirty="0" smtClean="0"/>
              <a:t>&gt;</a:t>
            </a:r>
            <a:endParaRPr lang="th-TH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3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1" dirty="0" smtClean="0"/>
              <a:t>ไม่ต้องมี '/' ปิด สำหรับ </a:t>
            </a:r>
            <a:r>
              <a:rPr lang="en-US" b="1" dirty="0" smtClean="0"/>
              <a:t>Tag </a:t>
            </a:r>
            <a:r>
              <a:rPr lang="th-TH" b="1" dirty="0" smtClean="0"/>
              <a:t>เดี่ยว</a:t>
            </a:r>
            <a:r>
              <a:rPr lang="th-TH" dirty="0" smtClean="0"/>
              <a:t> จากนี้จะไม่ต้องมีตัวปิดสำหรับ </a:t>
            </a:r>
            <a:r>
              <a:rPr lang="en-US" dirty="0" smtClean="0"/>
              <a:t>Tag </a:t>
            </a:r>
            <a:r>
              <a:rPr lang="th-TH" dirty="0" smtClean="0"/>
              <a:t>เดี่ยวจำพวก &lt;</a:t>
            </a:r>
            <a:r>
              <a:rPr lang="en-US" dirty="0" err="1" smtClean="0"/>
              <a:t>img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&gt;&lt;input&gt;</a:t>
            </a:r>
            <a:r>
              <a:rPr lang="th-TH" dirty="0" smtClean="0"/>
              <a:t>แล้ว</a:t>
            </a:r>
          </a:p>
          <a:p>
            <a:r>
              <a:rPr lang="en-US" b="1" dirty="0" smtClean="0"/>
              <a:t>Tag</a:t>
            </a:r>
            <a:r>
              <a:rPr lang="th-TH" b="1" smtClean="0"/>
              <a:t> บางอย่าง</a:t>
            </a:r>
            <a:r>
              <a:rPr lang="th-TH" b="1" dirty="0" smtClean="0"/>
              <a:t>จะไม่ถูกรองรับแล้ว</a:t>
            </a:r>
            <a:r>
              <a:rPr lang="th-TH" dirty="0" smtClean="0"/>
              <a:t> ซึ่งจะมี </a:t>
            </a:r>
            <a:r>
              <a:rPr lang="en-US" dirty="0" smtClean="0"/>
              <a:t>Tag</a:t>
            </a:r>
            <a:r>
              <a:rPr lang="th-TH" dirty="0" smtClean="0"/>
              <a:t>ดังนี้ &lt;</a:t>
            </a:r>
            <a:r>
              <a:rPr lang="en-US" dirty="0" smtClean="0"/>
              <a:t>acronym&gt;, &lt;applet&gt;, &lt;</a:t>
            </a:r>
            <a:r>
              <a:rPr lang="en-US" dirty="0" err="1" smtClean="0"/>
              <a:t>basefont</a:t>
            </a:r>
            <a:r>
              <a:rPr lang="en-US" dirty="0" smtClean="0"/>
              <a:t>&gt;, &lt;big&gt;, &lt;center&gt;, &lt;</a:t>
            </a:r>
            <a:r>
              <a:rPr lang="en-US" dirty="0" err="1" smtClean="0"/>
              <a:t>dir</a:t>
            </a:r>
            <a:r>
              <a:rPr lang="en-US" dirty="0" smtClean="0"/>
              <a:t>&gt;, &lt;font&gt;, &lt;frame&gt;, &lt;frameset&gt;, &lt;</a:t>
            </a:r>
            <a:r>
              <a:rPr lang="en-US" dirty="0" err="1" smtClean="0"/>
              <a:t>noframes</a:t>
            </a:r>
            <a:r>
              <a:rPr lang="en-US" dirty="0" smtClean="0"/>
              <a:t>&gt;, &lt;s&gt;, &lt;strike&gt;, &lt;</a:t>
            </a:r>
            <a:r>
              <a:rPr lang="en-US" dirty="0" err="1" smtClean="0"/>
              <a:t>tt</a:t>
            </a:r>
            <a:r>
              <a:rPr lang="en-US" dirty="0" smtClean="0"/>
              <a:t>&gt;, &lt;u&gt; and &lt;</a:t>
            </a:r>
            <a:r>
              <a:rPr lang="en-US" dirty="0" err="1" smtClean="0"/>
              <a:t>xmp</a:t>
            </a:r>
            <a:r>
              <a:rPr lang="en-US" dirty="0" smtClean="0"/>
              <a:t>&gt;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22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Html 5</vt:lpstr>
      <vt:lpstr>HTML 5</vt:lpstr>
      <vt:lpstr>HTML 5</vt:lpstr>
      <vt:lpstr>HTML 5</vt:lpstr>
      <vt:lpstr>HTML 5</vt:lpstr>
      <vt:lpstr>HTML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JOBLACK</dc:creator>
  <cp:lastModifiedBy>JOBLACK</cp:lastModifiedBy>
  <cp:revision>2</cp:revision>
  <dcterms:created xsi:type="dcterms:W3CDTF">2013-11-18T04:29:33Z</dcterms:created>
  <dcterms:modified xsi:type="dcterms:W3CDTF">2013-11-18T04:51:58Z</dcterms:modified>
</cp:coreProperties>
</file>