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59" r:id="rId4"/>
    <p:sldId id="260" r:id="rId5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EF34E-70E0-40FA-83C9-31C19C2A9BD1}" type="datetimeFigureOut">
              <a:rPr lang="th-TH" smtClean="0"/>
              <a:t>18/11/56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7B63-CE23-45BE-B2D5-6F4C22FEE68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81551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EF34E-70E0-40FA-83C9-31C19C2A9BD1}" type="datetimeFigureOut">
              <a:rPr lang="th-TH" smtClean="0"/>
              <a:t>18/11/56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7B63-CE23-45BE-B2D5-6F4C22FEE68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88241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EF34E-70E0-40FA-83C9-31C19C2A9BD1}" type="datetimeFigureOut">
              <a:rPr lang="th-TH" smtClean="0"/>
              <a:t>18/11/56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7B63-CE23-45BE-B2D5-6F4C22FEE68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14638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EF34E-70E0-40FA-83C9-31C19C2A9BD1}" type="datetimeFigureOut">
              <a:rPr lang="th-TH" smtClean="0"/>
              <a:t>18/11/56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7B63-CE23-45BE-B2D5-6F4C22FEE68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44742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EF34E-70E0-40FA-83C9-31C19C2A9BD1}" type="datetimeFigureOut">
              <a:rPr lang="th-TH" smtClean="0"/>
              <a:t>18/11/56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7B63-CE23-45BE-B2D5-6F4C22FEE68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97109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EF34E-70E0-40FA-83C9-31C19C2A9BD1}" type="datetimeFigureOut">
              <a:rPr lang="th-TH" smtClean="0"/>
              <a:t>18/11/56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7B63-CE23-45BE-B2D5-6F4C22FEE68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72270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EF34E-70E0-40FA-83C9-31C19C2A9BD1}" type="datetimeFigureOut">
              <a:rPr lang="th-TH" smtClean="0"/>
              <a:t>18/11/56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7B63-CE23-45BE-B2D5-6F4C22FEE68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04885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EF34E-70E0-40FA-83C9-31C19C2A9BD1}" type="datetimeFigureOut">
              <a:rPr lang="th-TH" smtClean="0"/>
              <a:t>18/11/56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7B63-CE23-45BE-B2D5-6F4C22FEE68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96484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EF34E-70E0-40FA-83C9-31C19C2A9BD1}" type="datetimeFigureOut">
              <a:rPr lang="th-TH" smtClean="0"/>
              <a:t>18/11/56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7B63-CE23-45BE-B2D5-6F4C22FEE68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25057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EF34E-70E0-40FA-83C9-31C19C2A9BD1}" type="datetimeFigureOut">
              <a:rPr lang="th-TH" smtClean="0"/>
              <a:t>18/11/56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7B63-CE23-45BE-B2D5-6F4C22FEE68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92430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EF34E-70E0-40FA-83C9-31C19C2A9BD1}" type="datetimeFigureOut">
              <a:rPr lang="th-TH" smtClean="0"/>
              <a:t>18/11/56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7B63-CE23-45BE-B2D5-6F4C22FEE68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9734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EF34E-70E0-40FA-83C9-31C19C2A9BD1}" type="datetimeFigureOut">
              <a:rPr lang="th-TH" smtClean="0"/>
              <a:t>18/11/56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07B63-CE23-45BE-B2D5-6F4C22FEE68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72538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4" name="Picture 27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28800"/>
            <a:ext cx="752475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692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Storage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หลายคนอาจจะตั้งคำถามว่า ก็ไปใช้ 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Server </a:t>
            </a:r>
            <a:r>
              <a:rPr lang="th-TH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ไง ตอนนี้องค์กรก็ใช้ 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Server </a:t>
            </a:r>
            <a:r>
              <a:rPr lang="th-TH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เก็บข้อมูลแล้ว แต่นั้นก็เป็นสิ่งที่ถูกต้อง เพราะเดี๋ยวนี้ 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Server </a:t>
            </a:r>
            <a:r>
              <a:rPr lang="th-TH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มีราคาถูกมากขึ้นเรื่อยๆ แต่ต้องไม่ลืมว่าข้อมูลก็ใหญ่มากขึ้นเรื่อยๆ 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Storage Solution </a:t>
            </a:r>
            <a:r>
              <a:rPr lang="th-TH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จึงเข้ามามีบทบาทมากขึ้น ทำให้ผู้ให้บริการ 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Hardware </a:t>
            </a:r>
            <a:r>
              <a:rPr lang="th-TH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รายใหญ่ ก็เล็งเห็นถึงความสำคัญของตรงนี้ไม่ว่าจะ 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EMC </a:t>
            </a:r>
            <a:r>
              <a:rPr lang="th-TH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เอง 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IBM </a:t>
            </a:r>
            <a:r>
              <a:rPr lang="th-TH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เอง หรือแม้กระทั้ง 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HP </a:t>
            </a:r>
            <a:r>
              <a:rPr lang="th-TH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หรือ 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DELL </a:t>
            </a:r>
            <a:endParaRPr lang="th-TH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57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Storage</a:t>
            </a:r>
            <a:endParaRPr lang="th-TH" sz="4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Storage Solution </a:t>
            </a:r>
            <a:r>
              <a:rPr lang="th-TH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เป็น</a:t>
            </a:r>
            <a:r>
              <a:rPr lang="th-TH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คำตอบเพื่อป้องกันข้อมูลของคุณ และมันเป็นขั้นสูงสุดของการเก็บข้อมูลเลยทีเดียว เพราะลำพังการเก็บข้อมูลไว้ใน 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Server </a:t>
            </a:r>
            <a:r>
              <a:rPr lang="th-TH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เราอาจจะคิดว่าเราทำ 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RAID </a:t>
            </a:r>
            <a:r>
              <a:rPr lang="th-TH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ดีแล้ว 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Disk </a:t>
            </a:r>
            <a:r>
              <a:rPr lang="th-TH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พังได้ ปลอดภัย แต่ต้องไม่ลืมว่า 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Server </a:t>
            </a:r>
            <a:r>
              <a:rPr lang="th-TH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เองมีเพียง 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Card RAID Controller </a:t>
            </a:r>
            <a:r>
              <a:rPr lang="th-TH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ใบเดียว แล้วค่า 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Array </a:t>
            </a:r>
            <a:r>
              <a:rPr lang="th-TH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ของ 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RAID </a:t>
            </a:r>
            <a:r>
              <a:rPr lang="th-TH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นั้นก็เก็บไว้ใน 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Card </a:t>
            </a:r>
            <a:r>
              <a:rPr lang="th-TH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มีหลายคน จำนวนไม่น้อยเลยที่ 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Disk </a:t>
            </a:r>
            <a:r>
              <a:rPr lang="th-TH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ไม่พังแต่ 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Card RAID </a:t>
            </a:r>
            <a:r>
              <a:rPr lang="th-TH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พัง ก็ทำให้ 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Data </a:t>
            </a:r>
            <a:r>
              <a:rPr lang="th-TH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หายหมด ไม่สามารถกู้คืนได้ก็มี หรือแม้กระทั้งไฟดับ แล้ว 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Card RAID </a:t>
            </a:r>
            <a:r>
              <a:rPr lang="th-TH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ไม่มีแบ</a:t>
            </a:r>
            <a:r>
              <a:rPr lang="th-TH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ตตา</a:t>
            </a:r>
            <a:r>
              <a:rPr lang="th-TH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รี่ 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Backup </a:t>
            </a:r>
            <a:r>
              <a:rPr lang="th-TH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ก็ทำให้ข้อมูลระหว่างช่วงที่ยังไม่ได้เขียนข้อมูลหายไปก็มี </a:t>
            </a:r>
            <a:br>
              <a:rPr lang="th-TH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endParaRPr lang="th-TH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92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Storage</a:t>
            </a:r>
            <a:endParaRPr lang="th-TH" sz="4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Storage </a:t>
            </a:r>
            <a:r>
              <a:rPr lang="th-TH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ยังมีคุณสมบัติพิเศษมากมายที่ตอบโจทย์ของ 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Server </a:t>
            </a:r>
            <a:r>
              <a:rPr lang="th-TH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เราได้คือ การประหยัด </a:t>
            </a:r>
            <a:r>
              <a:rPr lang="en-US" sz="24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Harddisk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th-TH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ในองค์กร ตัวอย่างเช่น หากเรามี 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Server </a:t>
            </a:r>
            <a:r>
              <a:rPr lang="th-TH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จำนวน 3 ตัว 5 ตัว ซึ่งแต่ละตัวก็จะมี 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Disk </a:t>
            </a:r>
            <a:r>
              <a:rPr lang="th-TH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ของตัวเอง บางเครื่องก็ใช้ 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Disk </a:t>
            </a:r>
            <a:r>
              <a:rPr lang="th-TH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มาก บางเครื่องก็ใช้ 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Disk </a:t>
            </a:r>
            <a:r>
              <a:rPr lang="th-TH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น้อยเครื่องที่ใช้มาก เวลาเพิ่มก็เพิ่มทีหลายลูกเพราะต้องทำ 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RAID </a:t>
            </a:r>
            <a:r>
              <a:rPr lang="th-TH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และ </a:t>
            </a:r>
            <a:r>
              <a:rPr lang="en-US" sz="24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HotSpare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th-TH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พอเพิ่มไปกว่าจะใช้หมด 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Disk </a:t>
            </a:r>
            <a:r>
              <a:rPr lang="th-TH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ก็ใกล้พัง จะเห็นว่า การใช้ 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Disk </a:t>
            </a:r>
            <a:r>
              <a:rPr lang="th-TH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ของแต่ละเครื่องนั้นเสียไปโดยใช่เหตุ 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Disk </a:t>
            </a:r>
            <a:r>
              <a:rPr lang="th-TH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ลูกนึงก็หมื่นกว่าบาท 2 หมื่นบ้าง แต่ 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Storage </a:t>
            </a:r>
            <a:r>
              <a:rPr lang="th-TH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เข้ามาตอบโจทย์ของการประหยัดคือ คุณจะสามารถโยก 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Space </a:t>
            </a:r>
            <a:r>
              <a:rPr lang="th-TH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ของ 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Disk </a:t>
            </a:r>
            <a:r>
              <a:rPr lang="th-TH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ได้ใน 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Server </a:t>
            </a:r>
            <a:r>
              <a:rPr lang="th-TH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แต่ละตัว โดยคุณจะประหยัดปริมาณของ 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Disk </a:t>
            </a:r>
            <a:r>
              <a:rPr lang="th-TH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ลง และยังช่วยประหยัดค่าไฟที่จ่ายให้ 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Disk </a:t>
            </a:r>
            <a:r>
              <a:rPr lang="th-TH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อีกต่างหาก และช่วยลดโลกร้อนไปด้วยอีก </a:t>
            </a:r>
            <a:endParaRPr lang="th-TH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61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363</Words>
  <Application>Microsoft Office PowerPoint</Application>
  <PresentationFormat>On-screen Show (4:3)</PresentationFormat>
  <Paragraphs>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Storage</vt:lpstr>
      <vt:lpstr>Storage</vt:lpstr>
      <vt:lpstr>Storage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Storage</dc:title>
  <dc:creator>JOBLACK</dc:creator>
  <cp:lastModifiedBy>JOBLACK</cp:lastModifiedBy>
  <cp:revision>2</cp:revision>
  <dcterms:created xsi:type="dcterms:W3CDTF">2013-11-18T07:29:42Z</dcterms:created>
  <dcterms:modified xsi:type="dcterms:W3CDTF">2013-11-18T07:47:43Z</dcterms:modified>
</cp:coreProperties>
</file>