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20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2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95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10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9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1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71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24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37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72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74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8C7-95DC-46AC-AC8F-590C7099E826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D12-9C8C-411E-871A-CD99854617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5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3648;&#3629;&#3585;&#3626;&#3634;&#3619;&#3619;&#3632;&#3610;&#3610;&#3648;&#3586;&#3605;11\VLAN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Switch L2 , L3</a:t>
            </a:r>
            <a:endParaRPr lang="th-T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L2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สามารถทำในเรื่อง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Vlan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Management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ได้หลายๆ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  <a:hlinkClick r:id="rId2" action="ppaction://hlinkpres?slideindex=1&amp;slidetitle="/>
              </a:rPr>
              <a:t>vlan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th-TH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เท่านั้น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โดยใช้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IPmanagement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ได้ 1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ส่วนที่เป็น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L3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ทำได้เหมือน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L2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ทุกประการแต่ประสิทธิภาพจะสูงกว่าในด้าน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vlan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การทำ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ip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management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รวมไปถึง สามารถ กำหนด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routing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ในตัวมันได้ ว่าต้องการ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point group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ip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ไปยัง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gateway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ไหนบ้างโดยใช้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L3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เป็นตัวควบคุมเรื่อง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policy </a:t>
            </a:r>
            <a:r>
              <a:rPr lang="th-TH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ครับ</a:t>
            </a:r>
          </a:p>
        </p:txBody>
      </p:sp>
    </p:spTree>
    <p:extLst>
      <p:ext uri="{BB962C8B-B14F-4D97-AF65-F5344CB8AC3E}">
        <p14:creationId xmlns:p14="http://schemas.microsoft.com/office/powerpoint/2010/main" val="40647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Switch L2 , L3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L2 , L3</dc:title>
  <dc:creator>JOBLACK</dc:creator>
  <cp:lastModifiedBy>JOBLACK</cp:lastModifiedBy>
  <cp:revision>1</cp:revision>
  <dcterms:created xsi:type="dcterms:W3CDTF">2013-11-18T07:57:42Z</dcterms:created>
  <dcterms:modified xsi:type="dcterms:W3CDTF">2013-11-18T08:07:38Z</dcterms:modified>
</cp:coreProperties>
</file>