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0379-2BDD-47A1-9927-0E086EBBD52C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45F-2B5A-4BA9-8A6E-D67BCCD3D1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598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0379-2BDD-47A1-9927-0E086EBBD52C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45F-2B5A-4BA9-8A6E-D67BCCD3D1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582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0379-2BDD-47A1-9927-0E086EBBD52C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45F-2B5A-4BA9-8A6E-D67BCCD3D1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99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0379-2BDD-47A1-9927-0E086EBBD52C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45F-2B5A-4BA9-8A6E-D67BCCD3D1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639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0379-2BDD-47A1-9927-0E086EBBD52C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45F-2B5A-4BA9-8A6E-D67BCCD3D1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010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0379-2BDD-47A1-9927-0E086EBBD52C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45F-2B5A-4BA9-8A6E-D67BCCD3D1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789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0379-2BDD-47A1-9927-0E086EBBD52C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45F-2B5A-4BA9-8A6E-D67BCCD3D1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8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0379-2BDD-47A1-9927-0E086EBBD52C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45F-2B5A-4BA9-8A6E-D67BCCD3D1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161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0379-2BDD-47A1-9927-0E086EBBD52C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45F-2B5A-4BA9-8A6E-D67BCCD3D1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278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0379-2BDD-47A1-9927-0E086EBBD52C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45F-2B5A-4BA9-8A6E-D67BCCD3D1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967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0379-2BDD-47A1-9927-0E086EBBD52C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B45F-2B5A-4BA9-8A6E-D67BCCD3D1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518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0379-2BDD-47A1-9927-0E086EBBD52C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7B45F-2B5A-4BA9-8A6E-D67BCCD3D1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919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VLAN</a:t>
            </a:r>
            <a:endParaRPr lang="th-TH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5256584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VLAN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ย่อมาจาก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Virtual LAN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เป็นเทคโนโลยีที่ใช้ในการจำลองสร้างเครือข่าย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LAN </a:t>
            </a:r>
            <a:endParaRPr lang="th-TH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แต่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ไม่ขึ้นอยู่กับการต่อทางกายภาพเช่น สวิตช์หนึ่งตัวสามารถใช้จำลองเครือข่าย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LAN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ได้ห้าเครือข่าย หรือสามารถใช้สวิตช์สามตัวจำลองเครือข่าย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LAN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เพียงหนึ่ง</a:t>
            </a:r>
            <a: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เครือข่าย</a:t>
            </a:r>
            <a:b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ในการสร้าง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VLAN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โดยใช้อุปกรณ์เครือข่ายหลายตัว จะมีพอร์ตที่ทำหน้าที่เชื่อมต่อระหว่างอุปกรณ์เครือข่ายแต่ละตัว เรียก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Trunk port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ซึ่งเสมือนมีท่อเชื่อม หรือ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Trunk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เป็นตัวเชื่อมด้วย</a:t>
            </a:r>
            <a: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เนื่องจาก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VLAN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เป็น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LAN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แบบจำลอง ถึงแม้ว่าจะต่อทางกายภาพอยู่บนอุปกรณ์เครือข่ายตัวเดียวกัน แต่การติดต่อกันนั้นจำเป็นต้องใช้อุปกรณ์ที่มีความสามารถในการค้นหาเส้นทาง เช่น เราเตอร์ หรือสวิตช์เลเยอร์สาม</a:t>
            </a:r>
            <a: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ลักษณะพิเศษของ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VLAN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ทั่วๆ ไปคือ</a:t>
            </a:r>
            <a: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VLAN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แต่ละเครือข่ายที่ติดต่อกัน</a:t>
            </a:r>
            <a: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นั้นจะ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มีลักษณะเหมือนกับต่อแยกกันด้วยบริดจ์</a:t>
            </a:r>
            <a: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VLAN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สามารถต่อข้ามสวิตช์หลายตัวได้</a:t>
            </a:r>
            <a: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3. ท่อเชื่อม (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Trunks) 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ต่างๆ จะรองรับทราฟฟิกที่คับคั่งของแต่ละ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VLAN </a:t>
            </a:r>
            <a: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ได</a:t>
            </a:r>
            <a:r>
              <a:rPr lang="th-TH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้</a:t>
            </a:r>
          </a:p>
        </p:txBody>
      </p:sp>
    </p:spTree>
    <p:extLst>
      <p:ext uri="{BB962C8B-B14F-4D97-AF65-F5344CB8AC3E}">
        <p14:creationId xmlns:p14="http://schemas.microsoft.com/office/powerpoint/2010/main" val="3913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</dc:title>
  <dc:creator>JOBLACK</dc:creator>
  <cp:lastModifiedBy>JOBLACK</cp:lastModifiedBy>
  <cp:revision>1</cp:revision>
  <dcterms:created xsi:type="dcterms:W3CDTF">2013-11-18T08:03:32Z</dcterms:created>
  <dcterms:modified xsi:type="dcterms:W3CDTF">2013-11-18T08:06:34Z</dcterms:modified>
</cp:coreProperties>
</file>