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5E4A-D6CF-473C-B1F2-038117B7B948}" type="datetimeFigureOut">
              <a:rPr lang="th-TH" smtClean="0"/>
              <a:t>18/11/56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624CA-D74A-44D3-84A8-5B82D6B317D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34410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5E4A-D6CF-473C-B1F2-038117B7B948}" type="datetimeFigureOut">
              <a:rPr lang="th-TH" smtClean="0"/>
              <a:t>18/11/56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624CA-D74A-44D3-84A8-5B82D6B317D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45212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5E4A-D6CF-473C-B1F2-038117B7B948}" type="datetimeFigureOut">
              <a:rPr lang="th-TH" smtClean="0"/>
              <a:t>18/11/56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624CA-D74A-44D3-84A8-5B82D6B317D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00949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5E4A-D6CF-473C-B1F2-038117B7B948}" type="datetimeFigureOut">
              <a:rPr lang="th-TH" smtClean="0"/>
              <a:t>18/11/56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624CA-D74A-44D3-84A8-5B82D6B317D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7640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5E4A-D6CF-473C-B1F2-038117B7B948}" type="datetimeFigureOut">
              <a:rPr lang="th-TH" smtClean="0"/>
              <a:t>18/11/56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624CA-D74A-44D3-84A8-5B82D6B317D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30278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5E4A-D6CF-473C-B1F2-038117B7B948}" type="datetimeFigureOut">
              <a:rPr lang="th-TH" smtClean="0"/>
              <a:t>18/11/56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624CA-D74A-44D3-84A8-5B82D6B317D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181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5E4A-D6CF-473C-B1F2-038117B7B948}" type="datetimeFigureOut">
              <a:rPr lang="th-TH" smtClean="0"/>
              <a:t>18/11/56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624CA-D74A-44D3-84A8-5B82D6B317D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30844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5E4A-D6CF-473C-B1F2-038117B7B948}" type="datetimeFigureOut">
              <a:rPr lang="th-TH" smtClean="0"/>
              <a:t>18/11/56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624CA-D74A-44D3-84A8-5B82D6B317D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72462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5E4A-D6CF-473C-B1F2-038117B7B948}" type="datetimeFigureOut">
              <a:rPr lang="th-TH" smtClean="0"/>
              <a:t>18/11/56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624CA-D74A-44D3-84A8-5B82D6B317D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52163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5E4A-D6CF-473C-B1F2-038117B7B948}" type="datetimeFigureOut">
              <a:rPr lang="th-TH" smtClean="0"/>
              <a:t>18/11/56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624CA-D74A-44D3-84A8-5B82D6B317D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34856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5E4A-D6CF-473C-B1F2-038117B7B948}" type="datetimeFigureOut">
              <a:rPr lang="th-TH" smtClean="0"/>
              <a:t>18/11/56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624CA-D74A-44D3-84A8-5B82D6B317D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97625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B5E4A-D6CF-473C-B1F2-038117B7B948}" type="datetimeFigureOut">
              <a:rPr lang="th-TH" smtClean="0"/>
              <a:t>18/11/56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624CA-D74A-44D3-84A8-5B82D6B317D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94920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36004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rgbClr val="0070C0"/>
                </a:solidFill>
              </a:rPr>
              <a:t>Vmware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Vsphere</a:t>
            </a: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548680"/>
            <a:ext cx="8784976" cy="6120680"/>
          </a:xfrm>
        </p:spPr>
        <p:txBody>
          <a:bodyPr>
            <a:noAutofit/>
          </a:bodyPr>
          <a:lstStyle/>
          <a:p>
            <a:pPr fontAlgn="base"/>
            <a:r>
              <a:rPr lang="th-TH" sz="2400" dirty="0"/>
              <a:t>รองรับการเปลี่ยน </a:t>
            </a:r>
            <a:r>
              <a:rPr lang="en-US" sz="2400" dirty="0"/>
              <a:t>SSD </a:t>
            </a:r>
            <a:r>
              <a:rPr lang="th-TH" sz="2400" dirty="0"/>
              <a:t>แบบ </a:t>
            </a:r>
            <a:r>
              <a:rPr lang="en-US" sz="2400" dirty="0" err="1"/>
              <a:t>PCIe</a:t>
            </a:r>
            <a:r>
              <a:rPr lang="en-US" sz="2400" dirty="0"/>
              <a:t> </a:t>
            </a:r>
            <a:r>
              <a:rPr lang="th-TH" sz="2400" dirty="0"/>
              <a:t>โดยไม่ต้องปิดเครื่อง</a:t>
            </a:r>
          </a:p>
          <a:p>
            <a:pPr fontAlgn="base"/>
            <a:r>
              <a:rPr lang="th-TH" sz="2400" dirty="0"/>
              <a:t>รองรับ </a:t>
            </a:r>
            <a:r>
              <a:rPr lang="en-US" sz="2400" dirty="0"/>
              <a:t>Reliable Memory </a:t>
            </a:r>
            <a:r>
              <a:rPr lang="th-TH" sz="2400" dirty="0"/>
              <a:t>สำหรับเซิร์ฟเวอร์ที่สามารถระบุได้ว่าหน่วยความจำส่วนใด "น่าเชื่อถือ" เป็น</a:t>
            </a:r>
            <a:r>
              <a:rPr lang="th-TH" sz="2400" dirty="0" smtClean="0"/>
              <a:t>พิเศษ </a:t>
            </a:r>
          </a:p>
          <a:p>
            <a:pPr fontAlgn="base"/>
            <a:r>
              <a:rPr lang="th-TH" sz="2400" dirty="0" smtClean="0"/>
              <a:t>รองรับ</a:t>
            </a:r>
            <a:r>
              <a:rPr lang="th-TH" sz="2400" dirty="0"/>
              <a:t>การจัดการพลังงานแบบเปิดปิด (</a:t>
            </a:r>
            <a:r>
              <a:rPr lang="en-US" sz="2400" dirty="0"/>
              <a:t>C-state) </a:t>
            </a:r>
            <a:r>
              <a:rPr lang="th-TH" sz="2400" dirty="0"/>
              <a:t>เพิ่มเติมจากการจัดการสัญญาณ</a:t>
            </a:r>
            <a:r>
              <a:rPr lang="th-TH" sz="2400" dirty="0" smtClean="0"/>
              <a:t>นาฬิกา</a:t>
            </a:r>
          </a:p>
          <a:p>
            <a:pPr fontAlgn="base"/>
            <a:r>
              <a:rPr lang="th-TH" sz="2400" dirty="0" smtClean="0"/>
              <a:t> </a:t>
            </a:r>
            <a:r>
              <a:rPr lang="th-TH" sz="2400" dirty="0"/>
              <a:t>(</a:t>
            </a:r>
            <a:r>
              <a:rPr lang="en-US" sz="2400" dirty="0" smtClean="0"/>
              <a:t>P-state) </a:t>
            </a:r>
            <a:r>
              <a:rPr lang="en-US" sz="2400" dirty="0" err="1" smtClean="0"/>
              <a:t>vGPU</a:t>
            </a:r>
            <a:r>
              <a:rPr lang="en-US" sz="2400" dirty="0" smtClean="0"/>
              <a:t> </a:t>
            </a:r>
            <a:r>
              <a:rPr lang="th-TH" sz="2400" dirty="0"/>
              <a:t>รองรับทั้ง </a:t>
            </a:r>
            <a:r>
              <a:rPr lang="en-US" sz="2400" dirty="0"/>
              <a:t>AMD Radeon </a:t>
            </a:r>
            <a:r>
              <a:rPr lang="th-TH" sz="2400" dirty="0"/>
              <a:t>และ </a:t>
            </a:r>
            <a:r>
              <a:rPr lang="en-US" sz="2400" dirty="0"/>
              <a:t>Intel HD </a:t>
            </a:r>
            <a:r>
              <a:rPr lang="th-TH" sz="2400" dirty="0"/>
              <a:t>เพิ่มจาก </a:t>
            </a:r>
            <a:r>
              <a:rPr lang="en-US" sz="2400" dirty="0" smtClean="0"/>
              <a:t>NVIDIA</a:t>
            </a:r>
            <a:r>
              <a:rPr lang="th-TH" sz="2400" dirty="0" smtClean="0"/>
              <a:t> </a:t>
            </a:r>
          </a:p>
          <a:p>
            <a:pPr fontAlgn="base"/>
            <a:r>
              <a:rPr lang="th-TH" sz="2400" dirty="0" smtClean="0"/>
              <a:t>เพิ่ม</a:t>
            </a:r>
            <a:r>
              <a:rPr lang="th-TH" sz="2400" dirty="0"/>
              <a:t>ไดร์เวอร์ </a:t>
            </a:r>
            <a:r>
              <a:rPr lang="en-US" sz="2400" dirty="0" err="1"/>
              <a:t>vGPU</a:t>
            </a:r>
            <a:r>
              <a:rPr lang="en-US" sz="2400" dirty="0"/>
              <a:t> </a:t>
            </a:r>
            <a:r>
              <a:rPr lang="th-TH" sz="2400" dirty="0"/>
              <a:t>ให้กับเครื่องลินุกซ์ รองรับ </a:t>
            </a:r>
            <a:r>
              <a:rPr lang="en-US" sz="2400" dirty="0"/>
              <a:t>Ubuntu 12.04, Fedora 17, </a:t>
            </a:r>
            <a:r>
              <a:rPr lang="th-TH" sz="2400" dirty="0"/>
              <a:t>และ </a:t>
            </a:r>
            <a:r>
              <a:rPr lang="en-US" sz="2400" dirty="0"/>
              <a:t>RHEL 7</a:t>
            </a:r>
          </a:p>
          <a:p>
            <a:pPr fontAlgn="base"/>
            <a:r>
              <a:rPr lang="en-US" sz="2400" dirty="0" err="1"/>
              <a:t>vCenter</a:t>
            </a:r>
            <a:r>
              <a:rPr lang="en-US" sz="2400" dirty="0"/>
              <a:t> </a:t>
            </a:r>
            <a:r>
              <a:rPr lang="th-TH" sz="2400" dirty="0"/>
              <a:t>รองรับระบบ </a:t>
            </a:r>
            <a:r>
              <a:rPr lang="en-US" sz="2400" dirty="0"/>
              <a:t>Single Sign-On </a:t>
            </a:r>
            <a:r>
              <a:rPr lang="th-TH" sz="2400" dirty="0"/>
              <a:t>ผ่าน </a:t>
            </a:r>
            <a:r>
              <a:rPr lang="en-US" sz="2400" dirty="0"/>
              <a:t>Active Directory</a:t>
            </a:r>
          </a:p>
          <a:p>
            <a:pPr fontAlgn="base"/>
            <a:r>
              <a:rPr lang="en-US" sz="2400" dirty="0" err="1" smtClean="0"/>
              <a:t>vSphere</a:t>
            </a:r>
            <a:r>
              <a:rPr lang="en-US" sz="2400" dirty="0" smtClean="0"/>
              <a:t> </a:t>
            </a:r>
            <a:r>
              <a:rPr lang="en-US" sz="2400" dirty="0"/>
              <a:t>App </a:t>
            </a:r>
            <a:r>
              <a:rPr lang="en-US" sz="2400" dirty="0" smtClean="0"/>
              <a:t>HA(</a:t>
            </a:r>
            <a:r>
              <a:rPr lang="th-TH" sz="2400" dirty="0" smtClean="0"/>
              <a:t>ระบบบริหารคุณภาพ</a:t>
            </a:r>
            <a:r>
              <a:rPr lang="en-US" sz="2400" dirty="0" smtClean="0"/>
              <a:t>) </a:t>
            </a:r>
            <a:r>
              <a:rPr lang="th-TH" sz="2400" dirty="0"/>
              <a:t>เข้าตรวจสอบการทำงานของแอพพลิเคชั่น, สั่งเริ่มแอพพลิเคชั่นใหม่ หรือรีสตาร์ตเครื่องถ้าจำเป็น</a:t>
            </a:r>
          </a:p>
          <a:p>
            <a:pPr fontAlgn="base"/>
            <a:r>
              <a:rPr lang="en-US" sz="2400" dirty="0" err="1"/>
              <a:t>vSphere</a:t>
            </a:r>
            <a:r>
              <a:rPr lang="en-US" sz="2400" dirty="0"/>
              <a:t> Big Data Extension </a:t>
            </a:r>
            <a:r>
              <a:rPr lang="th-TH" sz="2400" dirty="0"/>
              <a:t>ไว้ใช้จัดการโหนดที่เป็น </a:t>
            </a:r>
            <a:r>
              <a:rPr lang="en-US" sz="2400" dirty="0" err="1" smtClean="0"/>
              <a:t>Hadoop</a:t>
            </a:r>
            <a:r>
              <a:rPr lang="en-US" sz="2400" dirty="0" smtClean="0"/>
              <a:t>(software </a:t>
            </a:r>
            <a:r>
              <a:rPr lang="th-TH" sz="2400" dirty="0" smtClean="0"/>
              <a:t>ระบบ </a:t>
            </a:r>
            <a:r>
              <a:rPr lang="en-US" sz="2400" dirty="0" smtClean="0"/>
              <a:t>big data) </a:t>
            </a:r>
            <a:r>
              <a:rPr lang="th-TH" sz="2400" dirty="0"/>
              <a:t>โดยเฉพาะ</a:t>
            </a:r>
          </a:p>
          <a:p>
            <a:pPr fontAlgn="base"/>
            <a:r>
              <a:rPr lang="th-TH" sz="2400" dirty="0"/>
              <a:t>รองรับไฟล์ </a:t>
            </a:r>
            <a:r>
              <a:rPr lang="en-US" sz="2400" dirty="0"/>
              <a:t>VMDK </a:t>
            </a:r>
            <a:r>
              <a:rPr lang="en-US" sz="2400" dirty="0" smtClean="0"/>
              <a:t>(</a:t>
            </a:r>
            <a:r>
              <a:rPr lang="th-TH" sz="2400" dirty="0"/>
              <a:t>สำหรับ </a:t>
            </a:r>
            <a:r>
              <a:rPr lang="en-US" sz="2400" dirty="0" err="1"/>
              <a:t>vm</a:t>
            </a:r>
            <a:r>
              <a:rPr lang="en-US" sz="2400" dirty="0"/>
              <a:t> </a:t>
            </a:r>
            <a:r>
              <a:rPr lang="th-TH" sz="2400" dirty="0"/>
              <a:t>ที่ต้องการ </a:t>
            </a:r>
            <a:r>
              <a:rPr lang="en-US" sz="2400" dirty="0"/>
              <a:t>map disk </a:t>
            </a:r>
            <a:r>
              <a:rPr lang="th-TH" sz="2400" dirty="0"/>
              <a:t>แบบ </a:t>
            </a:r>
            <a:r>
              <a:rPr lang="en-US" sz="2400" dirty="0"/>
              <a:t>raw </a:t>
            </a:r>
            <a:r>
              <a:rPr lang="en-US" sz="2400" dirty="0" smtClean="0"/>
              <a:t>)</a:t>
            </a:r>
            <a:r>
              <a:rPr lang="th-TH" sz="2400" dirty="0" smtClean="0"/>
              <a:t>ขนาด</a:t>
            </a:r>
            <a:r>
              <a:rPr lang="th-TH" sz="2400" dirty="0"/>
              <a:t>สูงสุด 62 เทราไบต์, การ์ดเน็ตเวิร์คแบบ 40 กิกะบิตต่อ</a:t>
            </a:r>
            <a:r>
              <a:rPr lang="th-TH" sz="2400" dirty="0" smtClean="0"/>
              <a:t>วินาที</a:t>
            </a:r>
            <a:endParaRPr lang="th-TH" sz="2400" dirty="0"/>
          </a:p>
        </p:txBody>
      </p:sp>
    </p:spTree>
    <p:extLst>
      <p:ext uri="{BB962C8B-B14F-4D97-AF65-F5344CB8AC3E}">
        <p14:creationId xmlns:p14="http://schemas.microsoft.com/office/powerpoint/2010/main" val="210620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Vmware Vsphere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Vmware Vsphere</dc:title>
  <dc:creator>JOBLACK</dc:creator>
  <cp:lastModifiedBy>JOBLACK</cp:lastModifiedBy>
  <cp:revision>1</cp:revision>
  <dcterms:created xsi:type="dcterms:W3CDTF">2013-11-18T07:24:56Z</dcterms:created>
  <dcterms:modified xsi:type="dcterms:W3CDTF">2013-11-18T07:25:50Z</dcterms:modified>
</cp:coreProperties>
</file>