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4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0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3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5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1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8AAF-E0C3-45C4-8076-B7741A23EDEC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FED4-6194-42A9-9D79-52E8547F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mi\Documents\changecolorbynumberV5.xlsx!Sheet1!R1C1:R27C14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561404"/>
              </p:ext>
            </p:extLst>
          </p:nvPr>
        </p:nvGraphicFramePr>
        <p:xfrm>
          <a:off x="1800225" y="736600"/>
          <a:ext cx="859155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Worksheet" r:id="rId3" imgW="8591678" imgH="5381666" progId="Excel.Sheet.12">
                  <p:link updateAutomatic="1"/>
                </p:oleObj>
              </mc:Choice>
              <mc:Fallback>
                <p:oleObj name="Worksheet" r:id="rId3" imgW="8591678" imgH="538166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225" y="736600"/>
                        <a:ext cx="8591550" cy="538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7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C:\Users\Mimi\Documents\changecolorbynumberV5.xlsx!Sheet1!R1C1:R27C14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</dc:creator>
  <cp:lastModifiedBy>Mimi</cp:lastModifiedBy>
  <cp:revision>3</cp:revision>
  <dcterms:created xsi:type="dcterms:W3CDTF">2018-08-24T03:46:24Z</dcterms:created>
  <dcterms:modified xsi:type="dcterms:W3CDTF">2018-08-24T04:23:32Z</dcterms:modified>
</cp:coreProperties>
</file>