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98"/>
    <a:srgbClr val="0000FF"/>
    <a:srgbClr val="00AA4E"/>
    <a:srgbClr val="99FF99"/>
    <a:srgbClr val="66CBFF"/>
    <a:srgbClr val="FF98FF"/>
    <a:srgbClr val="FF9934"/>
    <a:srgbClr val="FDD841"/>
    <a:srgbClr val="B4FD2A"/>
    <a:srgbClr val="36D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4FFBB-92DE-4906-9991-6E0C3EBD0194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312F7-3094-4867-B79C-8C3ACC8E9066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th-TH" sz="2600" b="1" dirty="0">
              <a:latin typeface="Angsana New" panose="02020603050405020304" pitchFamily="18" charset="-34"/>
              <a:cs typeface="Angsana New" panose="02020603050405020304" pitchFamily="18" charset="-34"/>
            </a:rPr>
            <a:t>ระบบสุขภาพผู้สูงอายุแบบครบวงจร</a:t>
          </a:r>
          <a:endParaRPr lang="en-US" sz="2600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5E5AD584-69B1-4F9E-B80E-F996A87F677F}" type="parTrans" cxnId="{974F75A9-2B74-49AA-BF3A-BDBDBA3E6DD0}">
      <dgm:prSet/>
      <dgm:spPr/>
      <dgm:t>
        <a:bodyPr/>
        <a:lstStyle/>
        <a:p>
          <a:endParaRPr lang="en-US"/>
        </a:p>
      </dgm:t>
    </dgm:pt>
    <dgm:pt modelId="{B1A0E5FF-3F6B-4327-AD2F-36CEA6079814}" type="sibTrans" cxnId="{974F75A9-2B74-49AA-BF3A-BDBDBA3E6DD0}">
      <dgm:prSet/>
      <dgm:spPr/>
      <dgm:t>
        <a:bodyPr/>
        <a:lstStyle/>
        <a:p>
          <a:endParaRPr lang="en-US"/>
        </a:p>
      </dgm:t>
    </dgm:pt>
    <dgm:pt modelId="{04B0A44B-5151-4881-AB1B-B07CAC6A787A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th-TH" sz="2600" b="1" dirty="0">
              <a:latin typeface="Angsana New" panose="02020603050405020304" pitchFamily="18" charset="-34"/>
              <a:cs typeface="Angsana New" panose="02020603050405020304" pitchFamily="18" charset="-34"/>
            </a:rPr>
            <a:t>การแก้ปัญหาโรค </a:t>
          </a:r>
          <a:r>
            <a:rPr lang="en-US" sz="2600" b="1" dirty="0">
              <a:latin typeface="Angsana New" panose="02020603050405020304" pitchFamily="18" charset="-34"/>
              <a:cs typeface="Angsana New" panose="02020603050405020304" pitchFamily="18" charset="-34"/>
            </a:rPr>
            <a:t>NCDs</a:t>
          </a:r>
        </a:p>
      </dgm:t>
    </dgm:pt>
    <dgm:pt modelId="{88EAFC5E-D39F-4D9C-8991-60C5853F0710}" type="parTrans" cxnId="{E229EF7F-C946-4DC0-BA97-C4BF33FF765D}">
      <dgm:prSet/>
      <dgm:spPr/>
      <dgm:t>
        <a:bodyPr/>
        <a:lstStyle/>
        <a:p>
          <a:endParaRPr lang="en-US"/>
        </a:p>
      </dgm:t>
    </dgm:pt>
    <dgm:pt modelId="{38EBA8B7-2195-485C-BBA3-599BC7E9EB6A}" type="sibTrans" cxnId="{E229EF7F-C946-4DC0-BA97-C4BF33FF765D}">
      <dgm:prSet/>
      <dgm:spPr/>
      <dgm:t>
        <a:bodyPr/>
        <a:lstStyle/>
        <a:p>
          <a:endParaRPr lang="en-US"/>
        </a:p>
      </dgm:t>
    </dgm:pt>
    <dgm:pt modelId="{4B799B4C-4328-44A8-97BD-CA06D07E7455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th-TH" sz="2400" b="1" dirty="0">
              <a:latin typeface="Angsana New" panose="02020603050405020304" pitchFamily="18" charset="-34"/>
              <a:cs typeface="Angsana New" panose="02020603050405020304" pitchFamily="18" charset="-34"/>
            </a:rPr>
            <a:t>ความปลอดภัยจากสารเคมีและยาฆ่าแมลง</a:t>
          </a:r>
          <a:endParaRPr lang="en-US" sz="2400" b="1" dirty="0">
            <a:solidFill>
              <a:schemeClr val="tx1"/>
            </a:solidFill>
            <a:effectLst/>
            <a:latin typeface="Angsana New" panose="02020603050405020304" pitchFamily="18" charset="-34"/>
            <a:cs typeface="+mj-cs"/>
          </a:endParaRPr>
        </a:p>
      </dgm:t>
    </dgm:pt>
    <dgm:pt modelId="{FAED1050-F7AB-432F-A42A-477E121B5511}" type="parTrans" cxnId="{EFE99D89-55CC-4062-832A-64F9876CD3B0}">
      <dgm:prSet/>
      <dgm:spPr/>
      <dgm:t>
        <a:bodyPr/>
        <a:lstStyle/>
        <a:p>
          <a:endParaRPr lang="en-US"/>
        </a:p>
      </dgm:t>
    </dgm:pt>
    <dgm:pt modelId="{B2794BBA-A942-4D18-A567-29083A051E3C}" type="sibTrans" cxnId="{EFE99D89-55CC-4062-832A-64F9876CD3B0}">
      <dgm:prSet/>
      <dgm:spPr/>
      <dgm:t>
        <a:bodyPr/>
        <a:lstStyle/>
        <a:p>
          <a:endParaRPr lang="en-US"/>
        </a:p>
      </dgm:t>
    </dgm:pt>
    <dgm:pt modelId="{A0C2321A-4D5D-469C-94D6-4803A406F95B}" type="pres">
      <dgm:prSet presAssocID="{9644FFBB-92DE-4906-9991-6E0C3EBD0194}" presName="Name0" presStyleCnt="0">
        <dgm:presLayoutVars>
          <dgm:dir/>
          <dgm:resizeHandles val="exact"/>
        </dgm:presLayoutVars>
      </dgm:prSet>
      <dgm:spPr/>
    </dgm:pt>
    <dgm:pt modelId="{90811216-D89E-4523-BADB-F93BF25FE7BB}" type="pres">
      <dgm:prSet presAssocID="{6AD312F7-3094-4867-B79C-8C3ACC8E9066}" presName="composite" presStyleCnt="0"/>
      <dgm:spPr/>
    </dgm:pt>
    <dgm:pt modelId="{07FE9EBD-A0B2-4E3E-814B-79F24754A1DA}" type="pres">
      <dgm:prSet presAssocID="{6AD312F7-3094-4867-B79C-8C3ACC8E9066}" presName="rect1" presStyleLbl="trAlignAcc1" presStyleIdx="0" presStyleCnt="3">
        <dgm:presLayoutVars>
          <dgm:bulletEnabled val="1"/>
        </dgm:presLayoutVars>
      </dgm:prSet>
      <dgm:spPr/>
    </dgm:pt>
    <dgm:pt modelId="{0B1A6440-41F9-466A-9BF2-EA558D96E855}" type="pres">
      <dgm:prSet presAssocID="{6AD312F7-3094-4867-B79C-8C3ACC8E9066}" presName="rect2" presStyleLbl="fgImgPlace1" presStyleIdx="0" presStyleCnt="3"/>
      <dgm:spPr>
        <a:solidFill>
          <a:srgbClr val="36D6F8"/>
        </a:solidFill>
      </dgm:spPr>
    </dgm:pt>
    <dgm:pt modelId="{BBFF81B7-2E49-47D3-B50A-55D566B2724A}" type="pres">
      <dgm:prSet presAssocID="{B1A0E5FF-3F6B-4327-AD2F-36CEA6079814}" presName="sibTrans" presStyleCnt="0"/>
      <dgm:spPr/>
    </dgm:pt>
    <dgm:pt modelId="{F97A72C3-7227-4A89-B439-F62B622C959F}" type="pres">
      <dgm:prSet presAssocID="{04B0A44B-5151-4881-AB1B-B07CAC6A787A}" presName="composite" presStyleCnt="0"/>
      <dgm:spPr/>
    </dgm:pt>
    <dgm:pt modelId="{667F62E9-C73C-4C96-A52E-DE16217D2595}" type="pres">
      <dgm:prSet presAssocID="{04B0A44B-5151-4881-AB1B-B07CAC6A787A}" presName="rect1" presStyleLbl="trAlignAcc1" presStyleIdx="1" presStyleCnt="3">
        <dgm:presLayoutVars>
          <dgm:bulletEnabled val="1"/>
        </dgm:presLayoutVars>
      </dgm:prSet>
      <dgm:spPr/>
    </dgm:pt>
    <dgm:pt modelId="{62F058A5-D954-49E1-B6BF-2B97C139309D}" type="pres">
      <dgm:prSet presAssocID="{04B0A44B-5151-4881-AB1B-B07CAC6A787A}" presName="rect2" presStyleLbl="fgImgPlace1" presStyleIdx="1" presStyleCnt="3"/>
      <dgm:spPr>
        <a:solidFill>
          <a:srgbClr val="36D6F8"/>
        </a:solidFill>
      </dgm:spPr>
    </dgm:pt>
    <dgm:pt modelId="{49C3D907-02A4-467B-B670-350E2FF3EEA1}" type="pres">
      <dgm:prSet presAssocID="{38EBA8B7-2195-485C-BBA3-599BC7E9EB6A}" presName="sibTrans" presStyleCnt="0"/>
      <dgm:spPr/>
    </dgm:pt>
    <dgm:pt modelId="{F9E5A407-FEE3-495F-963C-3875B6DDCEF7}" type="pres">
      <dgm:prSet presAssocID="{4B799B4C-4328-44A8-97BD-CA06D07E7455}" presName="composite" presStyleCnt="0"/>
      <dgm:spPr/>
    </dgm:pt>
    <dgm:pt modelId="{15C16A1E-114E-4789-B91A-55C01A0A853A}" type="pres">
      <dgm:prSet presAssocID="{4B799B4C-4328-44A8-97BD-CA06D07E7455}" presName="rect1" presStyleLbl="trAlignAcc1" presStyleIdx="2" presStyleCnt="3">
        <dgm:presLayoutVars>
          <dgm:bulletEnabled val="1"/>
        </dgm:presLayoutVars>
      </dgm:prSet>
      <dgm:spPr/>
    </dgm:pt>
    <dgm:pt modelId="{2644480B-A3E9-426C-B116-2AEAC17B6976}" type="pres">
      <dgm:prSet presAssocID="{4B799B4C-4328-44A8-97BD-CA06D07E7455}" presName="rect2" presStyleLbl="fgImgPlace1" presStyleIdx="2" presStyleCnt="3"/>
      <dgm:spPr>
        <a:solidFill>
          <a:srgbClr val="36D6F8"/>
        </a:solidFill>
      </dgm:spPr>
    </dgm:pt>
  </dgm:ptLst>
  <dgm:cxnLst>
    <dgm:cxn modelId="{B6C0E365-B43E-4C64-9882-C56DD73FEB7D}" type="presOf" srcId="{9644FFBB-92DE-4906-9991-6E0C3EBD0194}" destId="{A0C2321A-4D5D-469C-94D6-4803A406F95B}" srcOrd="0" destOrd="0" presId="urn:microsoft.com/office/officeart/2008/layout/PictureStrips"/>
    <dgm:cxn modelId="{E229EF7F-C946-4DC0-BA97-C4BF33FF765D}" srcId="{9644FFBB-92DE-4906-9991-6E0C3EBD0194}" destId="{04B0A44B-5151-4881-AB1B-B07CAC6A787A}" srcOrd="1" destOrd="0" parTransId="{88EAFC5E-D39F-4D9C-8991-60C5853F0710}" sibTransId="{38EBA8B7-2195-485C-BBA3-599BC7E9EB6A}"/>
    <dgm:cxn modelId="{EFE99D89-55CC-4062-832A-64F9876CD3B0}" srcId="{9644FFBB-92DE-4906-9991-6E0C3EBD0194}" destId="{4B799B4C-4328-44A8-97BD-CA06D07E7455}" srcOrd="2" destOrd="0" parTransId="{FAED1050-F7AB-432F-A42A-477E121B5511}" sibTransId="{B2794BBA-A942-4D18-A567-29083A051E3C}"/>
    <dgm:cxn modelId="{108D328D-04C2-4624-B2C0-55B01A011E9C}" type="presOf" srcId="{6AD312F7-3094-4867-B79C-8C3ACC8E9066}" destId="{07FE9EBD-A0B2-4E3E-814B-79F24754A1DA}" srcOrd="0" destOrd="0" presId="urn:microsoft.com/office/officeart/2008/layout/PictureStrips"/>
    <dgm:cxn modelId="{974F75A9-2B74-49AA-BF3A-BDBDBA3E6DD0}" srcId="{9644FFBB-92DE-4906-9991-6E0C3EBD0194}" destId="{6AD312F7-3094-4867-B79C-8C3ACC8E9066}" srcOrd="0" destOrd="0" parTransId="{5E5AD584-69B1-4F9E-B80E-F996A87F677F}" sibTransId="{B1A0E5FF-3F6B-4327-AD2F-36CEA6079814}"/>
    <dgm:cxn modelId="{E538DBAD-C750-439C-BEC5-7D10D71ED7B0}" type="presOf" srcId="{04B0A44B-5151-4881-AB1B-B07CAC6A787A}" destId="{667F62E9-C73C-4C96-A52E-DE16217D2595}" srcOrd="0" destOrd="0" presId="urn:microsoft.com/office/officeart/2008/layout/PictureStrips"/>
    <dgm:cxn modelId="{48778CB4-F110-4A21-B04E-276107CF3A70}" type="presOf" srcId="{4B799B4C-4328-44A8-97BD-CA06D07E7455}" destId="{15C16A1E-114E-4789-B91A-55C01A0A853A}" srcOrd="0" destOrd="0" presId="urn:microsoft.com/office/officeart/2008/layout/PictureStrips"/>
    <dgm:cxn modelId="{73A9E6D4-F3C2-4694-B6DD-AAE637B7D4B6}" type="presParOf" srcId="{A0C2321A-4D5D-469C-94D6-4803A406F95B}" destId="{90811216-D89E-4523-BADB-F93BF25FE7BB}" srcOrd="0" destOrd="0" presId="urn:microsoft.com/office/officeart/2008/layout/PictureStrips"/>
    <dgm:cxn modelId="{33B72B9F-93E4-400A-B1C0-F2C3645FF234}" type="presParOf" srcId="{90811216-D89E-4523-BADB-F93BF25FE7BB}" destId="{07FE9EBD-A0B2-4E3E-814B-79F24754A1DA}" srcOrd="0" destOrd="0" presId="urn:microsoft.com/office/officeart/2008/layout/PictureStrips"/>
    <dgm:cxn modelId="{E8078295-7781-4FC3-B18E-F63F7D0A4E0F}" type="presParOf" srcId="{90811216-D89E-4523-BADB-F93BF25FE7BB}" destId="{0B1A6440-41F9-466A-9BF2-EA558D96E855}" srcOrd="1" destOrd="0" presId="urn:microsoft.com/office/officeart/2008/layout/PictureStrips"/>
    <dgm:cxn modelId="{564D5D33-02D4-43BF-98D6-884473FFB9B2}" type="presParOf" srcId="{A0C2321A-4D5D-469C-94D6-4803A406F95B}" destId="{BBFF81B7-2E49-47D3-B50A-55D566B2724A}" srcOrd="1" destOrd="0" presId="urn:microsoft.com/office/officeart/2008/layout/PictureStrips"/>
    <dgm:cxn modelId="{FBBC98A7-8632-4C96-A44E-46E8D281232E}" type="presParOf" srcId="{A0C2321A-4D5D-469C-94D6-4803A406F95B}" destId="{F97A72C3-7227-4A89-B439-F62B622C959F}" srcOrd="2" destOrd="0" presId="urn:microsoft.com/office/officeart/2008/layout/PictureStrips"/>
    <dgm:cxn modelId="{A546749D-4825-44F7-9FBE-20AFA4957BC4}" type="presParOf" srcId="{F97A72C3-7227-4A89-B439-F62B622C959F}" destId="{667F62E9-C73C-4C96-A52E-DE16217D2595}" srcOrd="0" destOrd="0" presId="urn:microsoft.com/office/officeart/2008/layout/PictureStrips"/>
    <dgm:cxn modelId="{3B53CABD-8D46-4B44-89B8-B146EECB0A5C}" type="presParOf" srcId="{F97A72C3-7227-4A89-B439-F62B622C959F}" destId="{62F058A5-D954-49E1-B6BF-2B97C139309D}" srcOrd="1" destOrd="0" presId="urn:microsoft.com/office/officeart/2008/layout/PictureStrips"/>
    <dgm:cxn modelId="{CA461F9F-B126-4E4D-B53F-8C33C719F1DF}" type="presParOf" srcId="{A0C2321A-4D5D-469C-94D6-4803A406F95B}" destId="{49C3D907-02A4-467B-B670-350E2FF3EEA1}" srcOrd="3" destOrd="0" presId="urn:microsoft.com/office/officeart/2008/layout/PictureStrips"/>
    <dgm:cxn modelId="{696389D9-1783-47A1-B9CD-BD72D9F4CA61}" type="presParOf" srcId="{A0C2321A-4D5D-469C-94D6-4803A406F95B}" destId="{F9E5A407-FEE3-495F-963C-3875B6DDCEF7}" srcOrd="4" destOrd="0" presId="urn:microsoft.com/office/officeart/2008/layout/PictureStrips"/>
    <dgm:cxn modelId="{4BC75C7C-4219-4B4C-AE30-B688D302AFAD}" type="presParOf" srcId="{F9E5A407-FEE3-495F-963C-3875B6DDCEF7}" destId="{15C16A1E-114E-4789-B91A-55C01A0A853A}" srcOrd="0" destOrd="0" presId="urn:microsoft.com/office/officeart/2008/layout/PictureStrips"/>
    <dgm:cxn modelId="{65D515D7-E96C-49FC-9D95-985F53D04A30}" type="presParOf" srcId="{F9E5A407-FEE3-495F-963C-3875B6DDCEF7}" destId="{2644480B-A3E9-426C-B116-2AEAC17B697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44FFBB-92DE-4906-9991-6E0C3EBD0194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312F7-3094-4867-B79C-8C3ACC8E9066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2600" b="1" dirty="0">
              <a:latin typeface="Angsana New" panose="02020603050405020304" pitchFamily="18" charset="-34"/>
              <a:cs typeface="Angsana New" panose="02020603050405020304" pitchFamily="18" charset="-34"/>
            </a:rPr>
            <a:t>Public AED @</a:t>
          </a:r>
          <a:r>
            <a:rPr lang="en-US" sz="2600" b="1" dirty="0" err="1">
              <a:latin typeface="Angsana New" panose="02020603050405020304" pitchFamily="18" charset="-34"/>
              <a:cs typeface="Angsana New" panose="02020603050405020304" pitchFamily="18" charset="-34"/>
            </a:rPr>
            <a:t>Ranong</a:t>
          </a:r>
          <a:endParaRPr lang="en-US" sz="2600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5E5AD584-69B1-4F9E-B80E-F996A87F677F}" type="parTrans" cxnId="{974F75A9-2B74-49AA-BF3A-BDBDBA3E6DD0}">
      <dgm:prSet/>
      <dgm:spPr/>
      <dgm:t>
        <a:bodyPr/>
        <a:lstStyle/>
        <a:p>
          <a:endParaRPr lang="en-US"/>
        </a:p>
      </dgm:t>
    </dgm:pt>
    <dgm:pt modelId="{B1A0E5FF-3F6B-4327-AD2F-36CEA6079814}" type="sibTrans" cxnId="{974F75A9-2B74-49AA-BF3A-BDBDBA3E6DD0}">
      <dgm:prSet/>
      <dgm:spPr/>
      <dgm:t>
        <a:bodyPr/>
        <a:lstStyle/>
        <a:p>
          <a:endParaRPr lang="en-US"/>
        </a:p>
      </dgm:t>
    </dgm:pt>
    <dgm:pt modelId="{04B0A44B-5151-4881-AB1B-B07CAC6A787A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th-TH" sz="2000" b="1" dirty="0">
              <a:latin typeface="Angsana New" panose="02020603050405020304" pitchFamily="18" charset="-34"/>
              <a:cs typeface="Angsana New" panose="02020603050405020304" pitchFamily="18" charset="-34"/>
            </a:rPr>
            <a:t>โปรแกรมท่องเที่ยวเชิงสุขภาพ/การฟื้นฟูการบาดเจ็บจากกีฬา</a:t>
          </a:r>
          <a:endParaRPr lang="en-US" sz="2000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8EAFC5E-D39F-4D9C-8991-60C5853F0710}" type="parTrans" cxnId="{E229EF7F-C946-4DC0-BA97-C4BF33FF765D}">
      <dgm:prSet/>
      <dgm:spPr/>
      <dgm:t>
        <a:bodyPr/>
        <a:lstStyle/>
        <a:p>
          <a:endParaRPr lang="en-US"/>
        </a:p>
      </dgm:t>
    </dgm:pt>
    <dgm:pt modelId="{38EBA8B7-2195-485C-BBA3-599BC7E9EB6A}" type="sibTrans" cxnId="{E229EF7F-C946-4DC0-BA97-C4BF33FF765D}">
      <dgm:prSet/>
      <dgm:spPr/>
      <dgm:t>
        <a:bodyPr/>
        <a:lstStyle/>
        <a:p>
          <a:endParaRPr lang="en-US"/>
        </a:p>
      </dgm:t>
    </dgm:pt>
    <dgm:pt modelId="{4B799B4C-4328-44A8-97BD-CA06D07E7455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th-TH" sz="2000" b="1" spc="50" dirty="0">
              <a:ln w="11430"/>
              <a:solidFill>
                <a:schemeClr val="tx1"/>
              </a:solidFill>
              <a:effectLst/>
              <a:latin typeface="TH SarabunPSK" pitchFamily="34" charset="-34"/>
              <a:cs typeface="+mj-cs"/>
            </a:rPr>
            <a:t>ป้องกันควบคุมโรคติดต่อชายแดน จ.ระนอง - เกาะสอง</a:t>
          </a:r>
          <a:endParaRPr lang="en-US" sz="2000" b="1" dirty="0">
            <a:solidFill>
              <a:schemeClr val="tx1"/>
            </a:solidFill>
            <a:effectLst/>
            <a:latin typeface="Angsana New" panose="02020603050405020304" pitchFamily="18" charset="-34"/>
            <a:cs typeface="+mj-cs"/>
          </a:endParaRPr>
        </a:p>
      </dgm:t>
    </dgm:pt>
    <dgm:pt modelId="{FAED1050-F7AB-432F-A42A-477E121B5511}" type="parTrans" cxnId="{EFE99D89-55CC-4062-832A-64F9876CD3B0}">
      <dgm:prSet/>
      <dgm:spPr/>
      <dgm:t>
        <a:bodyPr/>
        <a:lstStyle/>
        <a:p>
          <a:endParaRPr lang="en-US"/>
        </a:p>
      </dgm:t>
    </dgm:pt>
    <dgm:pt modelId="{B2794BBA-A942-4D18-A567-29083A051E3C}" type="sibTrans" cxnId="{EFE99D89-55CC-4062-832A-64F9876CD3B0}">
      <dgm:prSet/>
      <dgm:spPr/>
      <dgm:t>
        <a:bodyPr/>
        <a:lstStyle/>
        <a:p>
          <a:endParaRPr lang="en-US"/>
        </a:p>
      </dgm:t>
    </dgm:pt>
    <dgm:pt modelId="{A0C2321A-4D5D-469C-94D6-4803A406F95B}" type="pres">
      <dgm:prSet presAssocID="{9644FFBB-92DE-4906-9991-6E0C3EBD0194}" presName="Name0" presStyleCnt="0">
        <dgm:presLayoutVars>
          <dgm:dir/>
          <dgm:resizeHandles val="exact"/>
        </dgm:presLayoutVars>
      </dgm:prSet>
      <dgm:spPr/>
    </dgm:pt>
    <dgm:pt modelId="{90811216-D89E-4523-BADB-F93BF25FE7BB}" type="pres">
      <dgm:prSet presAssocID="{6AD312F7-3094-4867-B79C-8C3ACC8E9066}" presName="composite" presStyleCnt="0"/>
      <dgm:spPr/>
    </dgm:pt>
    <dgm:pt modelId="{07FE9EBD-A0B2-4E3E-814B-79F24754A1DA}" type="pres">
      <dgm:prSet presAssocID="{6AD312F7-3094-4867-B79C-8C3ACC8E9066}" presName="rect1" presStyleLbl="trAlignAcc1" presStyleIdx="0" presStyleCnt="3">
        <dgm:presLayoutVars>
          <dgm:bulletEnabled val="1"/>
        </dgm:presLayoutVars>
      </dgm:prSet>
      <dgm:spPr/>
    </dgm:pt>
    <dgm:pt modelId="{0B1A6440-41F9-466A-9BF2-EA558D96E855}" type="pres">
      <dgm:prSet presAssocID="{6AD312F7-3094-4867-B79C-8C3ACC8E9066}" presName="rect2" presStyleLbl="fgImgPlace1" presStyleIdx="0" presStyleCnt="3"/>
      <dgm:spPr>
        <a:solidFill>
          <a:srgbClr val="FD9027"/>
        </a:solidFill>
      </dgm:spPr>
    </dgm:pt>
    <dgm:pt modelId="{BBFF81B7-2E49-47D3-B50A-55D566B2724A}" type="pres">
      <dgm:prSet presAssocID="{B1A0E5FF-3F6B-4327-AD2F-36CEA6079814}" presName="sibTrans" presStyleCnt="0"/>
      <dgm:spPr/>
    </dgm:pt>
    <dgm:pt modelId="{F97A72C3-7227-4A89-B439-F62B622C959F}" type="pres">
      <dgm:prSet presAssocID="{04B0A44B-5151-4881-AB1B-B07CAC6A787A}" presName="composite" presStyleCnt="0"/>
      <dgm:spPr/>
    </dgm:pt>
    <dgm:pt modelId="{667F62E9-C73C-4C96-A52E-DE16217D2595}" type="pres">
      <dgm:prSet presAssocID="{04B0A44B-5151-4881-AB1B-B07CAC6A787A}" presName="rect1" presStyleLbl="trAlignAcc1" presStyleIdx="1" presStyleCnt="3">
        <dgm:presLayoutVars>
          <dgm:bulletEnabled val="1"/>
        </dgm:presLayoutVars>
      </dgm:prSet>
      <dgm:spPr/>
    </dgm:pt>
    <dgm:pt modelId="{62F058A5-D954-49E1-B6BF-2B97C139309D}" type="pres">
      <dgm:prSet presAssocID="{04B0A44B-5151-4881-AB1B-B07CAC6A787A}" presName="rect2" presStyleLbl="fgImgPlace1" presStyleIdx="1" presStyleCnt="3"/>
      <dgm:spPr>
        <a:solidFill>
          <a:srgbClr val="FD9027"/>
        </a:solidFill>
      </dgm:spPr>
    </dgm:pt>
    <dgm:pt modelId="{49C3D907-02A4-467B-B670-350E2FF3EEA1}" type="pres">
      <dgm:prSet presAssocID="{38EBA8B7-2195-485C-BBA3-599BC7E9EB6A}" presName="sibTrans" presStyleCnt="0"/>
      <dgm:spPr/>
    </dgm:pt>
    <dgm:pt modelId="{F9E5A407-FEE3-495F-963C-3875B6DDCEF7}" type="pres">
      <dgm:prSet presAssocID="{4B799B4C-4328-44A8-97BD-CA06D07E7455}" presName="composite" presStyleCnt="0"/>
      <dgm:spPr/>
    </dgm:pt>
    <dgm:pt modelId="{15C16A1E-114E-4789-B91A-55C01A0A853A}" type="pres">
      <dgm:prSet presAssocID="{4B799B4C-4328-44A8-97BD-CA06D07E7455}" presName="rect1" presStyleLbl="trAlignAcc1" presStyleIdx="2" presStyleCnt="3">
        <dgm:presLayoutVars>
          <dgm:bulletEnabled val="1"/>
        </dgm:presLayoutVars>
      </dgm:prSet>
      <dgm:spPr/>
    </dgm:pt>
    <dgm:pt modelId="{2644480B-A3E9-426C-B116-2AEAC17B6976}" type="pres">
      <dgm:prSet presAssocID="{4B799B4C-4328-44A8-97BD-CA06D07E7455}" presName="rect2" presStyleLbl="fgImgPlace1" presStyleIdx="2" presStyleCnt="3"/>
      <dgm:spPr>
        <a:solidFill>
          <a:srgbClr val="FD9027"/>
        </a:solidFill>
      </dgm:spPr>
    </dgm:pt>
  </dgm:ptLst>
  <dgm:cxnLst>
    <dgm:cxn modelId="{B6C0E365-B43E-4C64-9882-C56DD73FEB7D}" type="presOf" srcId="{9644FFBB-92DE-4906-9991-6E0C3EBD0194}" destId="{A0C2321A-4D5D-469C-94D6-4803A406F95B}" srcOrd="0" destOrd="0" presId="urn:microsoft.com/office/officeart/2008/layout/PictureStrips"/>
    <dgm:cxn modelId="{E229EF7F-C946-4DC0-BA97-C4BF33FF765D}" srcId="{9644FFBB-92DE-4906-9991-6E0C3EBD0194}" destId="{04B0A44B-5151-4881-AB1B-B07CAC6A787A}" srcOrd="1" destOrd="0" parTransId="{88EAFC5E-D39F-4D9C-8991-60C5853F0710}" sibTransId="{38EBA8B7-2195-485C-BBA3-599BC7E9EB6A}"/>
    <dgm:cxn modelId="{EFE99D89-55CC-4062-832A-64F9876CD3B0}" srcId="{9644FFBB-92DE-4906-9991-6E0C3EBD0194}" destId="{4B799B4C-4328-44A8-97BD-CA06D07E7455}" srcOrd="2" destOrd="0" parTransId="{FAED1050-F7AB-432F-A42A-477E121B5511}" sibTransId="{B2794BBA-A942-4D18-A567-29083A051E3C}"/>
    <dgm:cxn modelId="{108D328D-04C2-4624-B2C0-55B01A011E9C}" type="presOf" srcId="{6AD312F7-3094-4867-B79C-8C3ACC8E9066}" destId="{07FE9EBD-A0B2-4E3E-814B-79F24754A1DA}" srcOrd="0" destOrd="0" presId="urn:microsoft.com/office/officeart/2008/layout/PictureStrips"/>
    <dgm:cxn modelId="{974F75A9-2B74-49AA-BF3A-BDBDBA3E6DD0}" srcId="{9644FFBB-92DE-4906-9991-6E0C3EBD0194}" destId="{6AD312F7-3094-4867-B79C-8C3ACC8E9066}" srcOrd="0" destOrd="0" parTransId="{5E5AD584-69B1-4F9E-B80E-F996A87F677F}" sibTransId="{B1A0E5FF-3F6B-4327-AD2F-36CEA6079814}"/>
    <dgm:cxn modelId="{E538DBAD-C750-439C-BEC5-7D10D71ED7B0}" type="presOf" srcId="{04B0A44B-5151-4881-AB1B-B07CAC6A787A}" destId="{667F62E9-C73C-4C96-A52E-DE16217D2595}" srcOrd="0" destOrd="0" presId="urn:microsoft.com/office/officeart/2008/layout/PictureStrips"/>
    <dgm:cxn modelId="{48778CB4-F110-4A21-B04E-276107CF3A70}" type="presOf" srcId="{4B799B4C-4328-44A8-97BD-CA06D07E7455}" destId="{15C16A1E-114E-4789-B91A-55C01A0A853A}" srcOrd="0" destOrd="0" presId="urn:microsoft.com/office/officeart/2008/layout/PictureStrips"/>
    <dgm:cxn modelId="{73A9E6D4-F3C2-4694-B6DD-AAE637B7D4B6}" type="presParOf" srcId="{A0C2321A-4D5D-469C-94D6-4803A406F95B}" destId="{90811216-D89E-4523-BADB-F93BF25FE7BB}" srcOrd="0" destOrd="0" presId="urn:microsoft.com/office/officeart/2008/layout/PictureStrips"/>
    <dgm:cxn modelId="{33B72B9F-93E4-400A-B1C0-F2C3645FF234}" type="presParOf" srcId="{90811216-D89E-4523-BADB-F93BF25FE7BB}" destId="{07FE9EBD-A0B2-4E3E-814B-79F24754A1DA}" srcOrd="0" destOrd="0" presId="urn:microsoft.com/office/officeart/2008/layout/PictureStrips"/>
    <dgm:cxn modelId="{E8078295-7781-4FC3-B18E-F63F7D0A4E0F}" type="presParOf" srcId="{90811216-D89E-4523-BADB-F93BF25FE7BB}" destId="{0B1A6440-41F9-466A-9BF2-EA558D96E855}" srcOrd="1" destOrd="0" presId="urn:microsoft.com/office/officeart/2008/layout/PictureStrips"/>
    <dgm:cxn modelId="{564D5D33-02D4-43BF-98D6-884473FFB9B2}" type="presParOf" srcId="{A0C2321A-4D5D-469C-94D6-4803A406F95B}" destId="{BBFF81B7-2E49-47D3-B50A-55D566B2724A}" srcOrd="1" destOrd="0" presId="urn:microsoft.com/office/officeart/2008/layout/PictureStrips"/>
    <dgm:cxn modelId="{FBBC98A7-8632-4C96-A44E-46E8D281232E}" type="presParOf" srcId="{A0C2321A-4D5D-469C-94D6-4803A406F95B}" destId="{F97A72C3-7227-4A89-B439-F62B622C959F}" srcOrd="2" destOrd="0" presId="urn:microsoft.com/office/officeart/2008/layout/PictureStrips"/>
    <dgm:cxn modelId="{A546749D-4825-44F7-9FBE-20AFA4957BC4}" type="presParOf" srcId="{F97A72C3-7227-4A89-B439-F62B622C959F}" destId="{667F62E9-C73C-4C96-A52E-DE16217D2595}" srcOrd="0" destOrd="0" presId="urn:microsoft.com/office/officeart/2008/layout/PictureStrips"/>
    <dgm:cxn modelId="{3B53CABD-8D46-4B44-89B8-B146EECB0A5C}" type="presParOf" srcId="{F97A72C3-7227-4A89-B439-F62B622C959F}" destId="{62F058A5-D954-49E1-B6BF-2B97C139309D}" srcOrd="1" destOrd="0" presId="urn:microsoft.com/office/officeart/2008/layout/PictureStrips"/>
    <dgm:cxn modelId="{CA461F9F-B126-4E4D-B53F-8C33C719F1DF}" type="presParOf" srcId="{A0C2321A-4D5D-469C-94D6-4803A406F95B}" destId="{49C3D907-02A4-467B-B670-350E2FF3EEA1}" srcOrd="3" destOrd="0" presId="urn:microsoft.com/office/officeart/2008/layout/PictureStrips"/>
    <dgm:cxn modelId="{696389D9-1783-47A1-B9CD-BD72D9F4CA61}" type="presParOf" srcId="{A0C2321A-4D5D-469C-94D6-4803A406F95B}" destId="{F9E5A407-FEE3-495F-963C-3875B6DDCEF7}" srcOrd="4" destOrd="0" presId="urn:microsoft.com/office/officeart/2008/layout/PictureStrips"/>
    <dgm:cxn modelId="{4BC75C7C-4219-4B4C-AE30-B688D302AFAD}" type="presParOf" srcId="{F9E5A407-FEE3-495F-963C-3875B6DDCEF7}" destId="{15C16A1E-114E-4789-B91A-55C01A0A853A}" srcOrd="0" destOrd="0" presId="urn:microsoft.com/office/officeart/2008/layout/PictureStrips"/>
    <dgm:cxn modelId="{65D515D7-E96C-49FC-9D95-985F53D04A30}" type="presParOf" srcId="{F9E5A407-FEE3-495F-963C-3875B6DDCEF7}" destId="{2644480B-A3E9-426C-B116-2AEAC17B697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44FFBB-92DE-4906-9991-6E0C3EBD0194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312F7-3094-4867-B79C-8C3ACC8E9066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2800" b="1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rPr>
            <a:t>Aging Population Health Care</a:t>
          </a:r>
          <a:endParaRPr lang="en-US" sz="2800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5E5AD584-69B1-4F9E-B80E-F996A87F677F}" type="parTrans" cxnId="{974F75A9-2B74-49AA-BF3A-BDBDBA3E6DD0}">
      <dgm:prSet/>
      <dgm:spPr/>
      <dgm:t>
        <a:bodyPr/>
        <a:lstStyle/>
        <a:p>
          <a:endParaRPr lang="en-US"/>
        </a:p>
      </dgm:t>
    </dgm:pt>
    <dgm:pt modelId="{B1A0E5FF-3F6B-4327-AD2F-36CEA6079814}" type="sibTrans" cxnId="{974F75A9-2B74-49AA-BF3A-BDBDBA3E6DD0}">
      <dgm:prSet/>
      <dgm:spPr/>
      <dgm:t>
        <a:bodyPr/>
        <a:lstStyle/>
        <a:p>
          <a:endParaRPr lang="en-US"/>
        </a:p>
      </dgm:t>
    </dgm:pt>
    <dgm:pt modelId="{04B0A44B-5151-4881-AB1B-B07CAC6A787A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2400" b="1" dirty="0">
              <a:latin typeface="Angsana New" panose="02020603050405020304" pitchFamily="18" charset="-34"/>
              <a:cs typeface="Angsana New" panose="02020603050405020304" pitchFamily="18" charset="-34"/>
            </a:rPr>
            <a:t>RDU </a:t>
          </a:r>
          <a:r>
            <a:rPr lang="th-TH" sz="2400" b="1" dirty="0">
              <a:latin typeface="Angsana New" panose="02020603050405020304" pitchFamily="18" charset="-34"/>
              <a:cs typeface="Angsana New" panose="02020603050405020304" pitchFamily="18" charset="-34"/>
            </a:rPr>
            <a:t>จังหวัดสุราษฎร์ธานี</a:t>
          </a:r>
          <a:endParaRPr lang="en-US" sz="2400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8EAFC5E-D39F-4D9C-8991-60C5853F0710}" type="parTrans" cxnId="{E229EF7F-C946-4DC0-BA97-C4BF33FF765D}">
      <dgm:prSet/>
      <dgm:spPr/>
      <dgm:t>
        <a:bodyPr/>
        <a:lstStyle/>
        <a:p>
          <a:endParaRPr lang="en-US"/>
        </a:p>
      </dgm:t>
    </dgm:pt>
    <dgm:pt modelId="{38EBA8B7-2195-485C-BBA3-599BC7E9EB6A}" type="sibTrans" cxnId="{E229EF7F-C946-4DC0-BA97-C4BF33FF765D}">
      <dgm:prSet/>
      <dgm:spPr/>
      <dgm:t>
        <a:bodyPr/>
        <a:lstStyle/>
        <a:p>
          <a:endParaRPr lang="en-US"/>
        </a:p>
      </dgm:t>
    </dgm:pt>
    <dgm:pt modelId="{4B799B4C-4328-44A8-97BD-CA06D07E7455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th-TH" sz="2800" b="1" dirty="0">
              <a:latin typeface="Angsana New" panose="02020603050405020304" pitchFamily="18" charset="-34"/>
              <a:cs typeface="Angsana New" panose="02020603050405020304" pitchFamily="18" charset="-34"/>
            </a:rPr>
            <a:t>แพทย์แผนไทย</a:t>
          </a:r>
          <a:endParaRPr lang="en-US" sz="2800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FAED1050-F7AB-432F-A42A-477E121B5511}" type="parTrans" cxnId="{EFE99D89-55CC-4062-832A-64F9876CD3B0}">
      <dgm:prSet/>
      <dgm:spPr/>
      <dgm:t>
        <a:bodyPr/>
        <a:lstStyle/>
        <a:p>
          <a:endParaRPr lang="en-US"/>
        </a:p>
      </dgm:t>
    </dgm:pt>
    <dgm:pt modelId="{B2794BBA-A942-4D18-A567-29083A051E3C}" type="sibTrans" cxnId="{EFE99D89-55CC-4062-832A-64F9876CD3B0}">
      <dgm:prSet/>
      <dgm:spPr/>
      <dgm:t>
        <a:bodyPr/>
        <a:lstStyle/>
        <a:p>
          <a:endParaRPr lang="en-US"/>
        </a:p>
      </dgm:t>
    </dgm:pt>
    <dgm:pt modelId="{A0C2321A-4D5D-469C-94D6-4803A406F95B}" type="pres">
      <dgm:prSet presAssocID="{9644FFBB-92DE-4906-9991-6E0C3EBD0194}" presName="Name0" presStyleCnt="0">
        <dgm:presLayoutVars>
          <dgm:dir/>
          <dgm:resizeHandles val="exact"/>
        </dgm:presLayoutVars>
      </dgm:prSet>
      <dgm:spPr/>
    </dgm:pt>
    <dgm:pt modelId="{90811216-D89E-4523-BADB-F93BF25FE7BB}" type="pres">
      <dgm:prSet presAssocID="{6AD312F7-3094-4867-B79C-8C3ACC8E9066}" presName="composite" presStyleCnt="0"/>
      <dgm:spPr/>
    </dgm:pt>
    <dgm:pt modelId="{07FE9EBD-A0B2-4E3E-814B-79F24754A1DA}" type="pres">
      <dgm:prSet presAssocID="{6AD312F7-3094-4867-B79C-8C3ACC8E9066}" presName="rect1" presStyleLbl="trAlignAcc1" presStyleIdx="0" presStyleCnt="3">
        <dgm:presLayoutVars>
          <dgm:bulletEnabled val="1"/>
        </dgm:presLayoutVars>
      </dgm:prSet>
      <dgm:spPr/>
    </dgm:pt>
    <dgm:pt modelId="{0B1A6440-41F9-466A-9BF2-EA558D96E855}" type="pres">
      <dgm:prSet presAssocID="{6AD312F7-3094-4867-B79C-8C3ACC8E9066}" presName="rect2" presStyleLbl="fgImgPlace1" presStyleIdx="0" presStyleCnt="3"/>
      <dgm:spPr>
        <a:solidFill>
          <a:srgbClr val="B605AB"/>
        </a:solidFill>
      </dgm:spPr>
    </dgm:pt>
    <dgm:pt modelId="{BBFF81B7-2E49-47D3-B50A-55D566B2724A}" type="pres">
      <dgm:prSet presAssocID="{B1A0E5FF-3F6B-4327-AD2F-36CEA6079814}" presName="sibTrans" presStyleCnt="0"/>
      <dgm:spPr/>
    </dgm:pt>
    <dgm:pt modelId="{F97A72C3-7227-4A89-B439-F62B622C959F}" type="pres">
      <dgm:prSet presAssocID="{04B0A44B-5151-4881-AB1B-B07CAC6A787A}" presName="composite" presStyleCnt="0"/>
      <dgm:spPr/>
    </dgm:pt>
    <dgm:pt modelId="{667F62E9-C73C-4C96-A52E-DE16217D2595}" type="pres">
      <dgm:prSet presAssocID="{04B0A44B-5151-4881-AB1B-B07CAC6A787A}" presName="rect1" presStyleLbl="trAlignAcc1" presStyleIdx="1" presStyleCnt="3">
        <dgm:presLayoutVars>
          <dgm:bulletEnabled val="1"/>
        </dgm:presLayoutVars>
      </dgm:prSet>
      <dgm:spPr/>
    </dgm:pt>
    <dgm:pt modelId="{62F058A5-D954-49E1-B6BF-2B97C139309D}" type="pres">
      <dgm:prSet presAssocID="{04B0A44B-5151-4881-AB1B-B07CAC6A787A}" presName="rect2" presStyleLbl="fgImgPlace1" presStyleIdx="1" presStyleCnt="3"/>
      <dgm:spPr>
        <a:solidFill>
          <a:srgbClr val="B605AB"/>
        </a:solidFill>
      </dgm:spPr>
    </dgm:pt>
    <dgm:pt modelId="{49C3D907-02A4-467B-B670-350E2FF3EEA1}" type="pres">
      <dgm:prSet presAssocID="{38EBA8B7-2195-485C-BBA3-599BC7E9EB6A}" presName="sibTrans" presStyleCnt="0"/>
      <dgm:spPr/>
    </dgm:pt>
    <dgm:pt modelId="{F9E5A407-FEE3-495F-963C-3875B6DDCEF7}" type="pres">
      <dgm:prSet presAssocID="{4B799B4C-4328-44A8-97BD-CA06D07E7455}" presName="composite" presStyleCnt="0"/>
      <dgm:spPr/>
    </dgm:pt>
    <dgm:pt modelId="{15C16A1E-114E-4789-B91A-55C01A0A853A}" type="pres">
      <dgm:prSet presAssocID="{4B799B4C-4328-44A8-97BD-CA06D07E7455}" presName="rect1" presStyleLbl="trAlignAcc1" presStyleIdx="2" presStyleCnt="3">
        <dgm:presLayoutVars>
          <dgm:bulletEnabled val="1"/>
        </dgm:presLayoutVars>
      </dgm:prSet>
      <dgm:spPr/>
    </dgm:pt>
    <dgm:pt modelId="{2644480B-A3E9-426C-B116-2AEAC17B6976}" type="pres">
      <dgm:prSet presAssocID="{4B799B4C-4328-44A8-97BD-CA06D07E7455}" presName="rect2" presStyleLbl="fgImgPlace1" presStyleIdx="2" presStyleCnt="3"/>
      <dgm:spPr>
        <a:solidFill>
          <a:srgbClr val="B605AB"/>
        </a:solidFill>
      </dgm:spPr>
    </dgm:pt>
  </dgm:ptLst>
  <dgm:cxnLst>
    <dgm:cxn modelId="{B6C0E365-B43E-4C64-9882-C56DD73FEB7D}" type="presOf" srcId="{9644FFBB-92DE-4906-9991-6E0C3EBD0194}" destId="{A0C2321A-4D5D-469C-94D6-4803A406F95B}" srcOrd="0" destOrd="0" presId="urn:microsoft.com/office/officeart/2008/layout/PictureStrips"/>
    <dgm:cxn modelId="{E229EF7F-C946-4DC0-BA97-C4BF33FF765D}" srcId="{9644FFBB-92DE-4906-9991-6E0C3EBD0194}" destId="{04B0A44B-5151-4881-AB1B-B07CAC6A787A}" srcOrd="1" destOrd="0" parTransId="{88EAFC5E-D39F-4D9C-8991-60C5853F0710}" sibTransId="{38EBA8B7-2195-485C-BBA3-599BC7E9EB6A}"/>
    <dgm:cxn modelId="{EFE99D89-55CC-4062-832A-64F9876CD3B0}" srcId="{9644FFBB-92DE-4906-9991-6E0C3EBD0194}" destId="{4B799B4C-4328-44A8-97BD-CA06D07E7455}" srcOrd="2" destOrd="0" parTransId="{FAED1050-F7AB-432F-A42A-477E121B5511}" sibTransId="{B2794BBA-A942-4D18-A567-29083A051E3C}"/>
    <dgm:cxn modelId="{108D328D-04C2-4624-B2C0-55B01A011E9C}" type="presOf" srcId="{6AD312F7-3094-4867-B79C-8C3ACC8E9066}" destId="{07FE9EBD-A0B2-4E3E-814B-79F24754A1DA}" srcOrd="0" destOrd="0" presId="urn:microsoft.com/office/officeart/2008/layout/PictureStrips"/>
    <dgm:cxn modelId="{974F75A9-2B74-49AA-BF3A-BDBDBA3E6DD0}" srcId="{9644FFBB-92DE-4906-9991-6E0C3EBD0194}" destId="{6AD312F7-3094-4867-B79C-8C3ACC8E9066}" srcOrd="0" destOrd="0" parTransId="{5E5AD584-69B1-4F9E-B80E-F996A87F677F}" sibTransId="{B1A0E5FF-3F6B-4327-AD2F-36CEA6079814}"/>
    <dgm:cxn modelId="{E538DBAD-C750-439C-BEC5-7D10D71ED7B0}" type="presOf" srcId="{04B0A44B-5151-4881-AB1B-B07CAC6A787A}" destId="{667F62E9-C73C-4C96-A52E-DE16217D2595}" srcOrd="0" destOrd="0" presId="urn:microsoft.com/office/officeart/2008/layout/PictureStrips"/>
    <dgm:cxn modelId="{48778CB4-F110-4A21-B04E-276107CF3A70}" type="presOf" srcId="{4B799B4C-4328-44A8-97BD-CA06D07E7455}" destId="{15C16A1E-114E-4789-B91A-55C01A0A853A}" srcOrd="0" destOrd="0" presId="urn:microsoft.com/office/officeart/2008/layout/PictureStrips"/>
    <dgm:cxn modelId="{73A9E6D4-F3C2-4694-B6DD-AAE637B7D4B6}" type="presParOf" srcId="{A0C2321A-4D5D-469C-94D6-4803A406F95B}" destId="{90811216-D89E-4523-BADB-F93BF25FE7BB}" srcOrd="0" destOrd="0" presId="urn:microsoft.com/office/officeart/2008/layout/PictureStrips"/>
    <dgm:cxn modelId="{33B72B9F-93E4-400A-B1C0-F2C3645FF234}" type="presParOf" srcId="{90811216-D89E-4523-BADB-F93BF25FE7BB}" destId="{07FE9EBD-A0B2-4E3E-814B-79F24754A1DA}" srcOrd="0" destOrd="0" presId="urn:microsoft.com/office/officeart/2008/layout/PictureStrips"/>
    <dgm:cxn modelId="{E8078295-7781-4FC3-B18E-F63F7D0A4E0F}" type="presParOf" srcId="{90811216-D89E-4523-BADB-F93BF25FE7BB}" destId="{0B1A6440-41F9-466A-9BF2-EA558D96E855}" srcOrd="1" destOrd="0" presId="urn:microsoft.com/office/officeart/2008/layout/PictureStrips"/>
    <dgm:cxn modelId="{564D5D33-02D4-43BF-98D6-884473FFB9B2}" type="presParOf" srcId="{A0C2321A-4D5D-469C-94D6-4803A406F95B}" destId="{BBFF81B7-2E49-47D3-B50A-55D566B2724A}" srcOrd="1" destOrd="0" presId="urn:microsoft.com/office/officeart/2008/layout/PictureStrips"/>
    <dgm:cxn modelId="{FBBC98A7-8632-4C96-A44E-46E8D281232E}" type="presParOf" srcId="{A0C2321A-4D5D-469C-94D6-4803A406F95B}" destId="{F97A72C3-7227-4A89-B439-F62B622C959F}" srcOrd="2" destOrd="0" presId="urn:microsoft.com/office/officeart/2008/layout/PictureStrips"/>
    <dgm:cxn modelId="{A546749D-4825-44F7-9FBE-20AFA4957BC4}" type="presParOf" srcId="{F97A72C3-7227-4A89-B439-F62B622C959F}" destId="{667F62E9-C73C-4C96-A52E-DE16217D2595}" srcOrd="0" destOrd="0" presId="urn:microsoft.com/office/officeart/2008/layout/PictureStrips"/>
    <dgm:cxn modelId="{3B53CABD-8D46-4B44-89B8-B146EECB0A5C}" type="presParOf" srcId="{F97A72C3-7227-4A89-B439-F62B622C959F}" destId="{62F058A5-D954-49E1-B6BF-2B97C139309D}" srcOrd="1" destOrd="0" presId="urn:microsoft.com/office/officeart/2008/layout/PictureStrips"/>
    <dgm:cxn modelId="{CA461F9F-B126-4E4D-B53F-8C33C719F1DF}" type="presParOf" srcId="{A0C2321A-4D5D-469C-94D6-4803A406F95B}" destId="{49C3D907-02A4-467B-B670-350E2FF3EEA1}" srcOrd="3" destOrd="0" presId="urn:microsoft.com/office/officeart/2008/layout/PictureStrips"/>
    <dgm:cxn modelId="{696389D9-1783-47A1-B9CD-BD72D9F4CA61}" type="presParOf" srcId="{A0C2321A-4D5D-469C-94D6-4803A406F95B}" destId="{F9E5A407-FEE3-495F-963C-3875B6DDCEF7}" srcOrd="4" destOrd="0" presId="urn:microsoft.com/office/officeart/2008/layout/PictureStrips"/>
    <dgm:cxn modelId="{4BC75C7C-4219-4B4C-AE30-B688D302AFAD}" type="presParOf" srcId="{F9E5A407-FEE3-495F-963C-3875B6DDCEF7}" destId="{15C16A1E-114E-4789-B91A-55C01A0A853A}" srcOrd="0" destOrd="0" presId="urn:microsoft.com/office/officeart/2008/layout/PictureStrips"/>
    <dgm:cxn modelId="{65D515D7-E96C-49FC-9D95-985F53D04A30}" type="presParOf" srcId="{F9E5A407-FEE3-495F-963C-3875B6DDCEF7}" destId="{2644480B-A3E9-426C-B116-2AEAC17B697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44FFBB-92DE-4906-9991-6E0C3EBD0194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312F7-3094-4867-B79C-8C3ACC8E9066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th-TH" sz="2800" b="1" dirty="0">
              <a:latin typeface="Angsana New" panose="02020603050405020304" pitchFamily="18" charset="-34"/>
              <a:cs typeface="Angsana New" panose="02020603050405020304" pitchFamily="18" charset="-34"/>
            </a:rPr>
            <a:t>แพทย์แผนไทย</a:t>
          </a:r>
          <a:endParaRPr lang="en-US" sz="2800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5E5AD584-69B1-4F9E-B80E-F996A87F677F}" type="parTrans" cxnId="{974F75A9-2B74-49AA-BF3A-BDBDBA3E6DD0}">
      <dgm:prSet/>
      <dgm:spPr/>
      <dgm:t>
        <a:bodyPr/>
        <a:lstStyle/>
        <a:p>
          <a:endParaRPr lang="en-US"/>
        </a:p>
      </dgm:t>
    </dgm:pt>
    <dgm:pt modelId="{B1A0E5FF-3F6B-4327-AD2F-36CEA6079814}" type="sibTrans" cxnId="{974F75A9-2B74-49AA-BF3A-BDBDBA3E6DD0}">
      <dgm:prSet/>
      <dgm:spPr/>
      <dgm:t>
        <a:bodyPr/>
        <a:lstStyle/>
        <a:p>
          <a:endParaRPr lang="en-US"/>
        </a:p>
      </dgm:t>
    </dgm:pt>
    <dgm:pt modelId="{04B0A44B-5151-4881-AB1B-B07CAC6A787A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3200" b="1" dirty="0">
              <a:latin typeface="Angsana New" panose="02020603050405020304" pitchFamily="18" charset="-34"/>
              <a:cs typeface="Angsana New" panose="02020603050405020304" pitchFamily="18" charset="-34"/>
            </a:rPr>
            <a:t>Service Plan</a:t>
          </a:r>
        </a:p>
      </dgm:t>
    </dgm:pt>
    <dgm:pt modelId="{88EAFC5E-D39F-4D9C-8991-60C5853F0710}" type="parTrans" cxnId="{E229EF7F-C946-4DC0-BA97-C4BF33FF765D}">
      <dgm:prSet/>
      <dgm:spPr/>
      <dgm:t>
        <a:bodyPr/>
        <a:lstStyle/>
        <a:p>
          <a:endParaRPr lang="en-US"/>
        </a:p>
      </dgm:t>
    </dgm:pt>
    <dgm:pt modelId="{38EBA8B7-2195-485C-BBA3-599BC7E9EB6A}" type="sibTrans" cxnId="{E229EF7F-C946-4DC0-BA97-C4BF33FF765D}">
      <dgm:prSet/>
      <dgm:spPr/>
      <dgm:t>
        <a:bodyPr/>
        <a:lstStyle/>
        <a:p>
          <a:endParaRPr lang="en-US"/>
        </a:p>
      </dgm:t>
    </dgm:pt>
    <dgm:pt modelId="{4B799B4C-4328-44A8-97BD-CA06D07E7455}">
      <dgm:prSet phldrT="[Text]"/>
      <dgm:spPr>
        <a:ln>
          <a:solidFill>
            <a:srgbClr val="00B050"/>
          </a:solidFill>
        </a:ln>
      </dgm:spPr>
      <dgm:t>
        <a:bodyPr/>
        <a:lstStyle/>
        <a:p>
          <a:r>
            <a:rPr lang="en-US" b="1" dirty="0">
              <a:latin typeface="Angsana New" panose="02020603050405020304" pitchFamily="18" charset="-34"/>
              <a:cs typeface="Angsana New" panose="02020603050405020304" pitchFamily="18" charset="-34"/>
            </a:rPr>
            <a:t>Digital Transformation</a:t>
          </a:r>
        </a:p>
      </dgm:t>
    </dgm:pt>
    <dgm:pt modelId="{FAED1050-F7AB-432F-A42A-477E121B5511}" type="parTrans" cxnId="{EFE99D89-55CC-4062-832A-64F9876CD3B0}">
      <dgm:prSet/>
      <dgm:spPr/>
      <dgm:t>
        <a:bodyPr/>
        <a:lstStyle/>
        <a:p>
          <a:endParaRPr lang="en-US"/>
        </a:p>
      </dgm:t>
    </dgm:pt>
    <dgm:pt modelId="{B2794BBA-A942-4D18-A567-29083A051E3C}" type="sibTrans" cxnId="{EFE99D89-55CC-4062-832A-64F9876CD3B0}">
      <dgm:prSet/>
      <dgm:spPr/>
      <dgm:t>
        <a:bodyPr/>
        <a:lstStyle/>
        <a:p>
          <a:endParaRPr lang="en-US"/>
        </a:p>
      </dgm:t>
    </dgm:pt>
    <dgm:pt modelId="{A0C2321A-4D5D-469C-94D6-4803A406F95B}" type="pres">
      <dgm:prSet presAssocID="{9644FFBB-92DE-4906-9991-6E0C3EBD0194}" presName="Name0" presStyleCnt="0">
        <dgm:presLayoutVars>
          <dgm:dir/>
          <dgm:resizeHandles val="exact"/>
        </dgm:presLayoutVars>
      </dgm:prSet>
      <dgm:spPr/>
    </dgm:pt>
    <dgm:pt modelId="{90811216-D89E-4523-BADB-F93BF25FE7BB}" type="pres">
      <dgm:prSet presAssocID="{6AD312F7-3094-4867-B79C-8C3ACC8E9066}" presName="composite" presStyleCnt="0"/>
      <dgm:spPr/>
    </dgm:pt>
    <dgm:pt modelId="{07FE9EBD-A0B2-4E3E-814B-79F24754A1DA}" type="pres">
      <dgm:prSet presAssocID="{6AD312F7-3094-4867-B79C-8C3ACC8E9066}" presName="rect1" presStyleLbl="trAlignAcc1" presStyleIdx="0" presStyleCnt="3">
        <dgm:presLayoutVars>
          <dgm:bulletEnabled val="1"/>
        </dgm:presLayoutVars>
      </dgm:prSet>
      <dgm:spPr/>
    </dgm:pt>
    <dgm:pt modelId="{0B1A6440-41F9-466A-9BF2-EA558D96E855}" type="pres">
      <dgm:prSet presAssocID="{6AD312F7-3094-4867-B79C-8C3ACC8E9066}" presName="rect2" presStyleLbl="fgImgPlace1" presStyleIdx="0" presStyleCnt="3"/>
      <dgm:spPr>
        <a:solidFill>
          <a:srgbClr val="FDD841"/>
        </a:solidFill>
      </dgm:spPr>
    </dgm:pt>
    <dgm:pt modelId="{BBFF81B7-2E49-47D3-B50A-55D566B2724A}" type="pres">
      <dgm:prSet presAssocID="{B1A0E5FF-3F6B-4327-AD2F-36CEA6079814}" presName="sibTrans" presStyleCnt="0"/>
      <dgm:spPr/>
    </dgm:pt>
    <dgm:pt modelId="{F97A72C3-7227-4A89-B439-F62B622C959F}" type="pres">
      <dgm:prSet presAssocID="{04B0A44B-5151-4881-AB1B-B07CAC6A787A}" presName="composite" presStyleCnt="0"/>
      <dgm:spPr/>
    </dgm:pt>
    <dgm:pt modelId="{667F62E9-C73C-4C96-A52E-DE16217D2595}" type="pres">
      <dgm:prSet presAssocID="{04B0A44B-5151-4881-AB1B-B07CAC6A787A}" presName="rect1" presStyleLbl="trAlignAcc1" presStyleIdx="1" presStyleCnt="3">
        <dgm:presLayoutVars>
          <dgm:bulletEnabled val="1"/>
        </dgm:presLayoutVars>
      </dgm:prSet>
      <dgm:spPr/>
    </dgm:pt>
    <dgm:pt modelId="{62F058A5-D954-49E1-B6BF-2B97C139309D}" type="pres">
      <dgm:prSet presAssocID="{04B0A44B-5151-4881-AB1B-B07CAC6A787A}" presName="rect2" presStyleLbl="fgImgPlace1" presStyleIdx="1" presStyleCnt="3"/>
      <dgm:spPr>
        <a:solidFill>
          <a:srgbClr val="FDD841"/>
        </a:solidFill>
      </dgm:spPr>
    </dgm:pt>
    <dgm:pt modelId="{49C3D907-02A4-467B-B670-350E2FF3EEA1}" type="pres">
      <dgm:prSet presAssocID="{38EBA8B7-2195-485C-BBA3-599BC7E9EB6A}" presName="sibTrans" presStyleCnt="0"/>
      <dgm:spPr/>
    </dgm:pt>
    <dgm:pt modelId="{F9E5A407-FEE3-495F-963C-3875B6DDCEF7}" type="pres">
      <dgm:prSet presAssocID="{4B799B4C-4328-44A8-97BD-CA06D07E7455}" presName="composite" presStyleCnt="0"/>
      <dgm:spPr/>
    </dgm:pt>
    <dgm:pt modelId="{15C16A1E-114E-4789-B91A-55C01A0A853A}" type="pres">
      <dgm:prSet presAssocID="{4B799B4C-4328-44A8-97BD-CA06D07E7455}" presName="rect1" presStyleLbl="trAlignAcc1" presStyleIdx="2" presStyleCnt="3">
        <dgm:presLayoutVars>
          <dgm:bulletEnabled val="1"/>
        </dgm:presLayoutVars>
      </dgm:prSet>
      <dgm:spPr/>
    </dgm:pt>
    <dgm:pt modelId="{2644480B-A3E9-426C-B116-2AEAC17B6976}" type="pres">
      <dgm:prSet presAssocID="{4B799B4C-4328-44A8-97BD-CA06D07E7455}" presName="rect2" presStyleLbl="fgImgPlace1" presStyleIdx="2" presStyleCnt="3"/>
      <dgm:spPr>
        <a:solidFill>
          <a:srgbClr val="FDD841"/>
        </a:solidFill>
      </dgm:spPr>
    </dgm:pt>
  </dgm:ptLst>
  <dgm:cxnLst>
    <dgm:cxn modelId="{B6C0E365-B43E-4C64-9882-C56DD73FEB7D}" type="presOf" srcId="{9644FFBB-92DE-4906-9991-6E0C3EBD0194}" destId="{A0C2321A-4D5D-469C-94D6-4803A406F95B}" srcOrd="0" destOrd="0" presId="urn:microsoft.com/office/officeart/2008/layout/PictureStrips"/>
    <dgm:cxn modelId="{E229EF7F-C946-4DC0-BA97-C4BF33FF765D}" srcId="{9644FFBB-92DE-4906-9991-6E0C3EBD0194}" destId="{04B0A44B-5151-4881-AB1B-B07CAC6A787A}" srcOrd="1" destOrd="0" parTransId="{88EAFC5E-D39F-4D9C-8991-60C5853F0710}" sibTransId="{38EBA8B7-2195-485C-BBA3-599BC7E9EB6A}"/>
    <dgm:cxn modelId="{EFE99D89-55CC-4062-832A-64F9876CD3B0}" srcId="{9644FFBB-92DE-4906-9991-6E0C3EBD0194}" destId="{4B799B4C-4328-44A8-97BD-CA06D07E7455}" srcOrd="2" destOrd="0" parTransId="{FAED1050-F7AB-432F-A42A-477E121B5511}" sibTransId="{B2794BBA-A942-4D18-A567-29083A051E3C}"/>
    <dgm:cxn modelId="{108D328D-04C2-4624-B2C0-55B01A011E9C}" type="presOf" srcId="{6AD312F7-3094-4867-B79C-8C3ACC8E9066}" destId="{07FE9EBD-A0B2-4E3E-814B-79F24754A1DA}" srcOrd="0" destOrd="0" presId="urn:microsoft.com/office/officeart/2008/layout/PictureStrips"/>
    <dgm:cxn modelId="{974F75A9-2B74-49AA-BF3A-BDBDBA3E6DD0}" srcId="{9644FFBB-92DE-4906-9991-6E0C3EBD0194}" destId="{6AD312F7-3094-4867-B79C-8C3ACC8E9066}" srcOrd="0" destOrd="0" parTransId="{5E5AD584-69B1-4F9E-B80E-F996A87F677F}" sibTransId="{B1A0E5FF-3F6B-4327-AD2F-36CEA6079814}"/>
    <dgm:cxn modelId="{E538DBAD-C750-439C-BEC5-7D10D71ED7B0}" type="presOf" srcId="{04B0A44B-5151-4881-AB1B-B07CAC6A787A}" destId="{667F62E9-C73C-4C96-A52E-DE16217D2595}" srcOrd="0" destOrd="0" presId="urn:microsoft.com/office/officeart/2008/layout/PictureStrips"/>
    <dgm:cxn modelId="{48778CB4-F110-4A21-B04E-276107CF3A70}" type="presOf" srcId="{4B799B4C-4328-44A8-97BD-CA06D07E7455}" destId="{15C16A1E-114E-4789-B91A-55C01A0A853A}" srcOrd="0" destOrd="0" presId="urn:microsoft.com/office/officeart/2008/layout/PictureStrips"/>
    <dgm:cxn modelId="{73A9E6D4-F3C2-4694-B6DD-AAE637B7D4B6}" type="presParOf" srcId="{A0C2321A-4D5D-469C-94D6-4803A406F95B}" destId="{90811216-D89E-4523-BADB-F93BF25FE7BB}" srcOrd="0" destOrd="0" presId="urn:microsoft.com/office/officeart/2008/layout/PictureStrips"/>
    <dgm:cxn modelId="{33B72B9F-93E4-400A-B1C0-F2C3645FF234}" type="presParOf" srcId="{90811216-D89E-4523-BADB-F93BF25FE7BB}" destId="{07FE9EBD-A0B2-4E3E-814B-79F24754A1DA}" srcOrd="0" destOrd="0" presId="urn:microsoft.com/office/officeart/2008/layout/PictureStrips"/>
    <dgm:cxn modelId="{E8078295-7781-4FC3-B18E-F63F7D0A4E0F}" type="presParOf" srcId="{90811216-D89E-4523-BADB-F93BF25FE7BB}" destId="{0B1A6440-41F9-466A-9BF2-EA558D96E855}" srcOrd="1" destOrd="0" presId="urn:microsoft.com/office/officeart/2008/layout/PictureStrips"/>
    <dgm:cxn modelId="{564D5D33-02D4-43BF-98D6-884473FFB9B2}" type="presParOf" srcId="{A0C2321A-4D5D-469C-94D6-4803A406F95B}" destId="{BBFF81B7-2E49-47D3-B50A-55D566B2724A}" srcOrd="1" destOrd="0" presId="urn:microsoft.com/office/officeart/2008/layout/PictureStrips"/>
    <dgm:cxn modelId="{FBBC98A7-8632-4C96-A44E-46E8D281232E}" type="presParOf" srcId="{A0C2321A-4D5D-469C-94D6-4803A406F95B}" destId="{F97A72C3-7227-4A89-B439-F62B622C959F}" srcOrd="2" destOrd="0" presId="urn:microsoft.com/office/officeart/2008/layout/PictureStrips"/>
    <dgm:cxn modelId="{A546749D-4825-44F7-9FBE-20AFA4957BC4}" type="presParOf" srcId="{F97A72C3-7227-4A89-B439-F62B622C959F}" destId="{667F62E9-C73C-4C96-A52E-DE16217D2595}" srcOrd="0" destOrd="0" presId="urn:microsoft.com/office/officeart/2008/layout/PictureStrips"/>
    <dgm:cxn modelId="{3B53CABD-8D46-4B44-89B8-B146EECB0A5C}" type="presParOf" srcId="{F97A72C3-7227-4A89-B439-F62B622C959F}" destId="{62F058A5-D954-49E1-B6BF-2B97C139309D}" srcOrd="1" destOrd="0" presId="urn:microsoft.com/office/officeart/2008/layout/PictureStrips"/>
    <dgm:cxn modelId="{CA461F9F-B126-4E4D-B53F-8C33C719F1DF}" type="presParOf" srcId="{A0C2321A-4D5D-469C-94D6-4803A406F95B}" destId="{49C3D907-02A4-467B-B670-350E2FF3EEA1}" srcOrd="3" destOrd="0" presId="urn:microsoft.com/office/officeart/2008/layout/PictureStrips"/>
    <dgm:cxn modelId="{696389D9-1783-47A1-B9CD-BD72D9F4CA61}" type="presParOf" srcId="{A0C2321A-4D5D-469C-94D6-4803A406F95B}" destId="{F9E5A407-FEE3-495F-963C-3875B6DDCEF7}" srcOrd="4" destOrd="0" presId="urn:microsoft.com/office/officeart/2008/layout/PictureStrips"/>
    <dgm:cxn modelId="{4BC75C7C-4219-4B4C-AE30-B688D302AFAD}" type="presParOf" srcId="{F9E5A407-FEE3-495F-963C-3875B6DDCEF7}" destId="{15C16A1E-114E-4789-B91A-55C01A0A853A}" srcOrd="0" destOrd="0" presId="urn:microsoft.com/office/officeart/2008/layout/PictureStrips"/>
    <dgm:cxn modelId="{65D515D7-E96C-49FC-9D95-985F53D04A30}" type="presParOf" srcId="{F9E5A407-FEE3-495F-963C-3875B6DDCEF7}" destId="{2644480B-A3E9-426C-B116-2AEAC17B697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44FFBB-92DE-4906-9991-6E0C3EBD0194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312F7-3094-4867-B79C-8C3ACC8E9066}">
      <dgm:prSet phldrT="[Text]"/>
      <dgm:spPr>
        <a:ln>
          <a:solidFill>
            <a:srgbClr val="00B050"/>
          </a:solidFill>
        </a:ln>
      </dgm:spPr>
      <dgm:t>
        <a:bodyPr/>
        <a:lstStyle/>
        <a:p>
          <a:r>
            <a:rPr lang="en-US" b="1" dirty="0">
              <a:latin typeface="Angsana New" panose="02020603050405020304" pitchFamily="18" charset="-34"/>
              <a:cs typeface="Angsana New" panose="02020603050405020304" pitchFamily="18" charset="-34"/>
            </a:rPr>
            <a:t>RDU </a:t>
          </a:r>
          <a:r>
            <a:rPr lang="th-TH" b="1" dirty="0">
              <a:latin typeface="Angsana New" panose="02020603050405020304" pitchFamily="18" charset="-34"/>
              <a:cs typeface="Angsana New" panose="02020603050405020304" pitchFamily="18" charset="-34"/>
            </a:rPr>
            <a:t>จังหวัดกระบี่</a:t>
          </a:r>
          <a:endParaRPr lang="en-US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5E5AD584-69B1-4F9E-B80E-F996A87F677F}" type="parTrans" cxnId="{974F75A9-2B74-49AA-BF3A-BDBDBA3E6DD0}">
      <dgm:prSet/>
      <dgm:spPr/>
      <dgm:t>
        <a:bodyPr/>
        <a:lstStyle/>
        <a:p>
          <a:endParaRPr lang="en-US"/>
        </a:p>
      </dgm:t>
    </dgm:pt>
    <dgm:pt modelId="{B1A0E5FF-3F6B-4327-AD2F-36CEA6079814}" type="sibTrans" cxnId="{974F75A9-2B74-49AA-BF3A-BDBDBA3E6DD0}">
      <dgm:prSet/>
      <dgm:spPr/>
      <dgm:t>
        <a:bodyPr/>
        <a:lstStyle/>
        <a:p>
          <a:endParaRPr lang="en-US"/>
        </a:p>
      </dgm:t>
    </dgm:pt>
    <dgm:pt modelId="{04B0A44B-5151-4881-AB1B-B07CAC6A787A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th-TH" sz="2200" b="1" dirty="0">
              <a:solidFill>
                <a:schemeClr val="tx1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rPr>
            <a:t>พัฒนา</a:t>
          </a:r>
          <a:r>
            <a:rPr lang="en-US" sz="2200" b="1" dirty="0">
              <a:solidFill>
                <a:schemeClr val="tx1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rPr>
            <a:t> App. </a:t>
          </a:r>
          <a:r>
            <a:rPr lang="th-TH" sz="2200" b="1" dirty="0">
              <a:solidFill>
                <a:schemeClr val="tx1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rPr>
            <a:t>เฝ้าระวังความปลอดภัยก่อนใช้ยาสมุนไพร</a:t>
          </a:r>
          <a:r>
            <a:rPr lang="en-US" sz="2200" b="1" dirty="0">
              <a:solidFill>
                <a:schemeClr val="tx1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rPr>
            <a:t> </a:t>
          </a:r>
          <a:endParaRPr lang="en-US" sz="2200" b="1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8EAFC5E-D39F-4D9C-8991-60C5853F0710}" type="parTrans" cxnId="{E229EF7F-C946-4DC0-BA97-C4BF33FF765D}">
      <dgm:prSet/>
      <dgm:spPr/>
      <dgm:t>
        <a:bodyPr/>
        <a:lstStyle/>
        <a:p>
          <a:endParaRPr lang="en-US"/>
        </a:p>
      </dgm:t>
    </dgm:pt>
    <dgm:pt modelId="{38EBA8B7-2195-485C-BBA3-599BC7E9EB6A}" type="sibTrans" cxnId="{E229EF7F-C946-4DC0-BA97-C4BF33FF765D}">
      <dgm:prSet/>
      <dgm:spPr/>
      <dgm:t>
        <a:bodyPr/>
        <a:lstStyle/>
        <a:p>
          <a:endParaRPr lang="en-US"/>
        </a:p>
      </dgm:t>
    </dgm:pt>
    <dgm:pt modelId="{4B799B4C-4328-44A8-97BD-CA06D07E7455}">
      <dgm:prSet phldrT="[Text]"/>
      <dgm:spPr>
        <a:ln>
          <a:noFill/>
        </a:ln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</a:t>
          </a:r>
          <a:endParaRPr lang="en-US" b="1" dirty="0">
            <a:solidFill>
              <a:schemeClr val="bg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B2794BBA-A942-4D18-A567-29083A051E3C}" type="sibTrans" cxnId="{EFE99D89-55CC-4062-832A-64F9876CD3B0}">
      <dgm:prSet/>
      <dgm:spPr/>
      <dgm:t>
        <a:bodyPr/>
        <a:lstStyle/>
        <a:p>
          <a:endParaRPr lang="en-US"/>
        </a:p>
      </dgm:t>
    </dgm:pt>
    <dgm:pt modelId="{FAED1050-F7AB-432F-A42A-477E121B5511}" type="parTrans" cxnId="{EFE99D89-55CC-4062-832A-64F9876CD3B0}">
      <dgm:prSet/>
      <dgm:spPr/>
      <dgm:t>
        <a:bodyPr/>
        <a:lstStyle/>
        <a:p>
          <a:endParaRPr lang="en-US"/>
        </a:p>
      </dgm:t>
    </dgm:pt>
    <dgm:pt modelId="{A0C2321A-4D5D-469C-94D6-4803A406F95B}" type="pres">
      <dgm:prSet presAssocID="{9644FFBB-92DE-4906-9991-6E0C3EBD0194}" presName="Name0" presStyleCnt="0">
        <dgm:presLayoutVars>
          <dgm:dir/>
          <dgm:resizeHandles val="exact"/>
        </dgm:presLayoutVars>
      </dgm:prSet>
      <dgm:spPr/>
    </dgm:pt>
    <dgm:pt modelId="{90811216-D89E-4523-BADB-F93BF25FE7BB}" type="pres">
      <dgm:prSet presAssocID="{6AD312F7-3094-4867-B79C-8C3ACC8E9066}" presName="composite" presStyleCnt="0"/>
      <dgm:spPr/>
    </dgm:pt>
    <dgm:pt modelId="{07FE9EBD-A0B2-4E3E-814B-79F24754A1DA}" type="pres">
      <dgm:prSet presAssocID="{6AD312F7-3094-4867-B79C-8C3ACC8E9066}" presName="rect1" presStyleLbl="trAlignAcc1" presStyleIdx="0" presStyleCnt="3">
        <dgm:presLayoutVars>
          <dgm:bulletEnabled val="1"/>
        </dgm:presLayoutVars>
      </dgm:prSet>
      <dgm:spPr/>
    </dgm:pt>
    <dgm:pt modelId="{0B1A6440-41F9-466A-9BF2-EA558D96E855}" type="pres">
      <dgm:prSet presAssocID="{6AD312F7-3094-4867-B79C-8C3ACC8E9066}" presName="rect2" presStyleLbl="fgImgPlace1" presStyleIdx="0" presStyleCnt="3"/>
      <dgm:spPr>
        <a:solidFill>
          <a:srgbClr val="FBBBF8"/>
        </a:solidFill>
      </dgm:spPr>
    </dgm:pt>
    <dgm:pt modelId="{BBFF81B7-2E49-47D3-B50A-55D566B2724A}" type="pres">
      <dgm:prSet presAssocID="{B1A0E5FF-3F6B-4327-AD2F-36CEA6079814}" presName="sibTrans" presStyleCnt="0"/>
      <dgm:spPr/>
    </dgm:pt>
    <dgm:pt modelId="{F97A72C3-7227-4A89-B439-F62B622C959F}" type="pres">
      <dgm:prSet presAssocID="{04B0A44B-5151-4881-AB1B-B07CAC6A787A}" presName="composite" presStyleCnt="0"/>
      <dgm:spPr/>
    </dgm:pt>
    <dgm:pt modelId="{667F62E9-C73C-4C96-A52E-DE16217D2595}" type="pres">
      <dgm:prSet presAssocID="{04B0A44B-5151-4881-AB1B-B07CAC6A787A}" presName="rect1" presStyleLbl="trAlignAcc1" presStyleIdx="1" presStyleCnt="3">
        <dgm:presLayoutVars>
          <dgm:bulletEnabled val="1"/>
        </dgm:presLayoutVars>
      </dgm:prSet>
      <dgm:spPr/>
    </dgm:pt>
    <dgm:pt modelId="{62F058A5-D954-49E1-B6BF-2B97C139309D}" type="pres">
      <dgm:prSet presAssocID="{04B0A44B-5151-4881-AB1B-B07CAC6A787A}" presName="rect2" presStyleLbl="fgImgPlace1" presStyleIdx="1" presStyleCnt="3"/>
      <dgm:spPr>
        <a:solidFill>
          <a:srgbClr val="FBBBF8"/>
        </a:solidFill>
      </dgm:spPr>
    </dgm:pt>
    <dgm:pt modelId="{49C3D907-02A4-467B-B670-350E2FF3EEA1}" type="pres">
      <dgm:prSet presAssocID="{38EBA8B7-2195-485C-BBA3-599BC7E9EB6A}" presName="sibTrans" presStyleCnt="0"/>
      <dgm:spPr/>
    </dgm:pt>
    <dgm:pt modelId="{F9E5A407-FEE3-495F-963C-3875B6DDCEF7}" type="pres">
      <dgm:prSet presAssocID="{4B799B4C-4328-44A8-97BD-CA06D07E7455}" presName="composite" presStyleCnt="0"/>
      <dgm:spPr/>
    </dgm:pt>
    <dgm:pt modelId="{15C16A1E-114E-4789-B91A-55C01A0A853A}" type="pres">
      <dgm:prSet presAssocID="{4B799B4C-4328-44A8-97BD-CA06D07E7455}" presName="rect1" presStyleLbl="trAlignAcc1" presStyleIdx="2" presStyleCnt="3">
        <dgm:presLayoutVars>
          <dgm:bulletEnabled val="1"/>
        </dgm:presLayoutVars>
      </dgm:prSet>
      <dgm:spPr/>
    </dgm:pt>
    <dgm:pt modelId="{2644480B-A3E9-426C-B116-2AEAC17B6976}" type="pres">
      <dgm:prSet presAssocID="{4B799B4C-4328-44A8-97BD-CA06D07E7455}" presName="rect2" presStyleLbl="fgImgPlace1" presStyleIdx="2" presStyleCnt="3"/>
      <dgm:spPr>
        <a:noFill/>
      </dgm:spPr>
    </dgm:pt>
  </dgm:ptLst>
  <dgm:cxnLst>
    <dgm:cxn modelId="{B6C0E365-B43E-4C64-9882-C56DD73FEB7D}" type="presOf" srcId="{9644FFBB-92DE-4906-9991-6E0C3EBD0194}" destId="{A0C2321A-4D5D-469C-94D6-4803A406F95B}" srcOrd="0" destOrd="0" presId="urn:microsoft.com/office/officeart/2008/layout/PictureStrips"/>
    <dgm:cxn modelId="{E229EF7F-C946-4DC0-BA97-C4BF33FF765D}" srcId="{9644FFBB-92DE-4906-9991-6E0C3EBD0194}" destId="{04B0A44B-5151-4881-AB1B-B07CAC6A787A}" srcOrd="1" destOrd="0" parTransId="{88EAFC5E-D39F-4D9C-8991-60C5853F0710}" sibTransId="{38EBA8B7-2195-485C-BBA3-599BC7E9EB6A}"/>
    <dgm:cxn modelId="{EFE99D89-55CC-4062-832A-64F9876CD3B0}" srcId="{9644FFBB-92DE-4906-9991-6E0C3EBD0194}" destId="{4B799B4C-4328-44A8-97BD-CA06D07E7455}" srcOrd="2" destOrd="0" parTransId="{FAED1050-F7AB-432F-A42A-477E121B5511}" sibTransId="{B2794BBA-A942-4D18-A567-29083A051E3C}"/>
    <dgm:cxn modelId="{108D328D-04C2-4624-B2C0-55B01A011E9C}" type="presOf" srcId="{6AD312F7-3094-4867-B79C-8C3ACC8E9066}" destId="{07FE9EBD-A0B2-4E3E-814B-79F24754A1DA}" srcOrd="0" destOrd="0" presId="urn:microsoft.com/office/officeart/2008/layout/PictureStrips"/>
    <dgm:cxn modelId="{974F75A9-2B74-49AA-BF3A-BDBDBA3E6DD0}" srcId="{9644FFBB-92DE-4906-9991-6E0C3EBD0194}" destId="{6AD312F7-3094-4867-B79C-8C3ACC8E9066}" srcOrd="0" destOrd="0" parTransId="{5E5AD584-69B1-4F9E-B80E-F996A87F677F}" sibTransId="{B1A0E5FF-3F6B-4327-AD2F-36CEA6079814}"/>
    <dgm:cxn modelId="{E538DBAD-C750-439C-BEC5-7D10D71ED7B0}" type="presOf" srcId="{04B0A44B-5151-4881-AB1B-B07CAC6A787A}" destId="{667F62E9-C73C-4C96-A52E-DE16217D2595}" srcOrd="0" destOrd="0" presId="urn:microsoft.com/office/officeart/2008/layout/PictureStrips"/>
    <dgm:cxn modelId="{48778CB4-F110-4A21-B04E-276107CF3A70}" type="presOf" srcId="{4B799B4C-4328-44A8-97BD-CA06D07E7455}" destId="{15C16A1E-114E-4789-B91A-55C01A0A853A}" srcOrd="0" destOrd="0" presId="urn:microsoft.com/office/officeart/2008/layout/PictureStrips"/>
    <dgm:cxn modelId="{73A9E6D4-F3C2-4694-B6DD-AAE637B7D4B6}" type="presParOf" srcId="{A0C2321A-4D5D-469C-94D6-4803A406F95B}" destId="{90811216-D89E-4523-BADB-F93BF25FE7BB}" srcOrd="0" destOrd="0" presId="urn:microsoft.com/office/officeart/2008/layout/PictureStrips"/>
    <dgm:cxn modelId="{33B72B9F-93E4-400A-B1C0-F2C3645FF234}" type="presParOf" srcId="{90811216-D89E-4523-BADB-F93BF25FE7BB}" destId="{07FE9EBD-A0B2-4E3E-814B-79F24754A1DA}" srcOrd="0" destOrd="0" presId="urn:microsoft.com/office/officeart/2008/layout/PictureStrips"/>
    <dgm:cxn modelId="{E8078295-7781-4FC3-B18E-F63F7D0A4E0F}" type="presParOf" srcId="{90811216-D89E-4523-BADB-F93BF25FE7BB}" destId="{0B1A6440-41F9-466A-9BF2-EA558D96E855}" srcOrd="1" destOrd="0" presId="urn:microsoft.com/office/officeart/2008/layout/PictureStrips"/>
    <dgm:cxn modelId="{564D5D33-02D4-43BF-98D6-884473FFB9B2}" type="presParOf" srcId="{A0C2321A-4D5D-469C-94D6-4803A406F95B}" destId="{BBFF81B7-2E49-47D3-B50A-55D566B2724A}" srcOrd="1" destOrd="0" presId="urn:microsoft.com/office/officeart/2008/layout/PictureStrips"/>
    <dgm:cxn modelId="{FBBC98A7-8632-4C96-A44E-46E8D281232E}" type="presParOf" srcId="{A0C2321A-4D5D-469C-94D6-4803A406F95B}" destId="{F97A72C3-7227-4A89-B439-F62B622C959F}" srcOrd="2" destOrd="0" presId="urn:microsoft.com/office/officeart/2008/layout/PictureStrips"/>
    <dgm:cxn modelId="{A546749D-4825-44F7-9FBE-20AFA4957BC4}" type="presParOf" srcId="{F97A72C3-7227-4A89-B439-F62B622C959F}" destId="{667F62E9-C73C-4C96-A52E-DE16217D2595}" srcOrd="0" destOrd="0" presId="urn:microsoft.com/office/officeart/2008/layout/PictureStrips"/>
    <dgm:cxn modelId="{3B53CABD-8D46-4B44-89B8-B146EECB0A5C}" type="presParOf" srcId="{F97A72C3-7227-4A89-B439-F62B622C959F}" destId="{62F058A5-D954-49E1-B6BF-2B97C139309D}" srcOrd="1" destOrd="0" presId="urn:microsoft.com/office/officeart/2008/layout/PictureStrips"/>
    <dgm:cxn modelId="{CA461F9F-B126-4E4D-B53F-8C33C719F1DF}" type="presParOf" srcId="{A0C2321A-4D5D-469C-94D6-4803A406F95B}" destId="{49C3D907-02A4-467B-B670-350E2FF3EEA1}" srcOrd="3" destOrd="0" presId="urn:microsoft.com/office/officeart/2008/layout/PictureStrips"/>
    <dgm:cxn modelId="{696389D9-1783-47A1-B9CD-BD72D9F4CA61}" type="presParOf" srcId="{A0C2321A-4D5D-469C-94D6-4803A406F95B}" destId="{F9E5A407-FEE3-495F-963C-3875B6DDCEF7}" srcOrd="4" destOrd="0" presId="urn:microsoft.com/office/officeart/2008/layout/PictureStrips"/>
    <dgm:cxn modelId="{4BC75C7C-4219-4B4C-AE30-B688D302AFAD}" type="presParOf" srcId="{F9E5A407-FEE3-495F-963C-3875B6DDCEF7}" destId="{15C16A1E-114E-4789-B91A-55C01A0A853A}" srcOrd="0" destOrd="0" presId="urn:microsoft.com/office/officeart/2008/layout/PictureStrips"/>
    <dgm:cxn modelId="{65D515D7-E96C-49FC-9D95-985F53D04A30}" type="presParOf" srcId="{F9E5A407-FEE3-495F-963C-3875B6DDCEF7}" destId="{2644480B-A3E9-426C-B116-2AEAC17B697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44FFBB-92DE-4906-9991-6E0C3EBD0194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312F7-3094-4867-B79C-8C3ACC8E9066}">
      <dgm:prSet phldrT="[Text]"/>
      <dgm:spPr>
        <a:ln>
          <a:solidFill>
            <a:srgbClr val="00B050"/>
          </a:solidFill>
        </a:ln>
      </dgm:spPr>
      <dgm:t>
        <a:bodyPr/>
        <a:lstStyle/>
        <a:p>
          <a:r>
            <a:rPr lang="en-US" b="1" dirty="0">
              <a:latin typeface="Angsana New" panose="02020603050405020304" pitchFamily="18" charset="-34"/>
              <a:cs typeface="Angsana New" panose="02020603050405020304" pitchFamily="18" charset="-34"/>
            </a:rPr>
            <a:t>RDU </a:t>
          </a:r>
          <a:r>
            <a:rPr lang="th-TH" b="1" dirty="0">
              <a:latin typeface="Angsana New" panose="02020603050405020304" pitchFamily="18" charset="-34"/>
              <a:cs typeface="Angsana New" panose="02020603050405020304" pitchFamily="18" charset="-34"/>
            </a:rPr>
            <a:t>จังหวัดพังงา</a:t>
          </a:r>
          <a:endParaRPr lang="en-US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5E5AD584-69B1-4F9E-B80E-F996A87F677F}" type="parTrans" cxnId="{974F75A9-2B74-49AA-BF3A-BDBDBA3E6DD0}">
      <dgm:prSet/>
      <dgm:spPr/>
      <dgm:t>
        <a:bodyPr/>
        <a:lstStyle/>
        <a:p>
          <a:endParaRPr lang="en-US"/>
        </a:p>
      </dgm:t>
    </dgm:pt>
    <dgm:pt modelId="{B1A0E5FF-3F6B-4327-AD2F-36CEA6079814}" type="sibTrans" cxnId="{974F75A9-2B74-49AA-BF3A-BDBDBA3E6DD0}">
      <dgm:prSet/>
      <dgm:spPr/>
      <dgm:t>
        <a:bodyPr/>
        <a:lstStyle/>
        <a:p>
          <a:endParaRPr lang="en-US"/>
        </a:p>
      </dgm:t>
    </dgm:pt>
    <dgm:pt modelId="{04B0A44B-5151-4881-AB1B-B07CAC6A787A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th-TH" sz="1800" b="1" dirty="0">
              <a:latin typeface="Angsana New" panose="02020603050405020304" pitchFamily="18" charset="-34"/>
              <a:cs typeface="Angsana New" panose="02020603050405020304" pitchFamily="18" charset="-34"/>
            </a:rPr>
            <a:t>การคัดกรองค้นหาผู้ป่วยเบาหวาน ความดันโลหิตสูง ด้วยแนวคิด  “ชาวบางไทรจัดการสุขภาพดี”</a:t>
          </a:r>
          <a:endParaRPr lang="en-US" sz="1800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8EAFC5E-D39F-4D9C-8991-60C5853F0710}" type="parTrans" cxnId="{E229EF7F-C946-4DC0-BA97-C4BF33FF765D}">
      <dgm:prSet/>
      <dgm:spPr/>
      <dgm:t>
        <a:bodyPr/>
        <a:lstStyle/>
        <a:p>
          <a:endParaRPr lang="en-US"/>
        </a:p>
      </dgm:t>
    </dgm:pt>
    <dgm:pt modelId="{38EBA8B7-2195-485C-BBA3-599BC7E9EB6A}" type="sibTrans" cxnId="{E229EF7F-C946-4DC0-BA97-C4BF33FF765D}">
      <dgm:prSet/>
      <dgm:spPr/>
      <dgm:t>
        <a:bodyPr/>
        <a:lstStyle/>
        <a:p>
          <a:endParaRPr lang="en-US"/>
        </a:p>
      </dgm:t>
    </dgm:pt>
    <dgm:pt modelId="{4B799B4C-4328-44A8-97BD-CA06D07E7455}">
      <dgm:prSet phldrT="[Text]"/>
      <dgm:spPr>
        <a:ln>
          <a:solidFill>
            <a:srgbClr val="00B050"/>
          </a:solidFill>
        </a:ln>
      </dgm:spPr>
      <dgm:t>
        <a:bodyPr/>
        <a:lstStyle/>
        <a:p>
          <a:r>
            <a:rPr lang="th-TH" b="1" dirty="0">
              <a:latin typeface="Angsana New" panose="02020603050405020304" pitchFamily="18" charset="-34"/>
              <a:cs typeface="Angsana New" panose="02020603050405020304" pitchFamily="18" charset="-34"/>
            </a:rPr>
            <a:t>การดูแลผู้ป่วยฉุกเฉินนอกสถานพยาบาล </a:t>
          </a:r>
          <a:r>
            <a:rPr lang="en-US" b="1" dirty="0">
              <a:latin typeface="Angsana New" panose="02020603050405020304" pitchFamily="18" charset="-34"/>
              <a:cs typeface="Angsana New" panose="02020603050405020304" pitchFamily="18" charset="-34"/>
            </a:rPr>
            <a:t>EMS</a:t>
          </a:r>
        </a:p>
      </dgm:t>
    </dgm:pt>
    <dgm:pt modelId="{FAED1050-F7AB-432F-A42A-477E121B5511}" type="parTrans" cxnId="{EFE99D89-55CC-4062-832A-64F9876CD3B0}">
      <dgm:prSet/>
      <dgm:spPr/>
      <dgm:t>
        <a:bodyPr/>
        <a:lstStyle/>
        <a:p>
          <a:endParaRPr lang="en-US"/>
        </a:p>
      </dgm:t>
    </dgm:pt>
    <dgm:pt modelId="{B2794BBA-A942-4D18-A567-29083A051E3C}" type="sibTrans" cxnId="{EFE99D89-55CC-4062-832A-64F9876CD3B0}">
      <dgm:prSet/>
      <dgm:spPr/>
      <dgm:t>
        <a:bodyPr/>
        <a:lstStyle/>
        <a:p>
          <a:endParaRPr lang="en-US"/>
        </a:p>
      </dgm:t>
    </dgm:pt>
    <dgm:pt modelId="{A0C2321A-4D5D-469C-94D6-4803A406F95B}" type="pres">
      <dgm:prSet presAssocID="{9644FFBB-92DE-4906-9991-6E0C3EBD0194}" presName="Name0" presStyleCnt="0">
        <dgm:presLayoutVars>
          <dgm:dir/>
          <dgm:resizeHandles val="exact"/>
        </dgm:presLayoutVars>
      </dgm:prSet>
      <dgm:spPr/>
    </dgm:pt>
    <dgm:pt modelId="{90811216-D89E-4523-BADB-F93BF25FE7BB}" type="pres">
      <dgm:prSet presAssocID="{6AD312F7-3094-4867-B79C-8C3ACC8E9066}" presName="composite" presStyleCnt="0"/>
      <dgm:spPr/>
    </dgm:pt>
    <dgm:pt modelId="{07FE9EBD-A0B2-4E3E-814B-79F24754A1DA}" type="pres">
      <dgm:prSet presAssocID="{6AD312F7-3094-4867-B79C-8C3ACC8E9066}" presName="rect1" presStyleLbl="trAlignAcc1" presStyleIdx="0" presStyleCnt="3">
        <dgm:presLayoutVars>
          <dgm:bulletEnabled val="1"/>
        </dgm:presLayoutVars>
      </dgm:prSet>
      <dgm:spPr/>
    </dgm:pt>
    <dgm:pt modelId="{0B1A6440-41F9-466A-9BF2-EA558D96E855}" type="pres">
      <dgm:prSet presAssocID="{6AD312F7-3094-4867-B79C-8C3ACC8E9066}" presName="rect2" presStyleLbl="fgImgPlace1" presStyleIdx="0" presStyleCnt="3"/>
      <dgm:spPr>
        <a:solidFill>
          <a:srgbClr val="B4FD2A"/>
        </a:solidFill>
      </dgm:spPr>
    </dgm:pt>
    <dgm:pt modelId="{BBFF81B7-2E49-47D3-B50A-55D566B2724A}" type="pres">
      <dgm:prSet presAssocID="{B1A0E5FF-3F6B-4327-AD2F-36CEA6079814}" presName="sibTrans" presStyleCnt="0"/>
      <dgm:spPr/>
    </dgm:pt>
    <dgm:pt modelId="{F97A72C3-7227-4A89-B439-F62B622C959F}" type="pres">
      <dgm:prSet presAssocID="{04B0A44B-5151-4881-AB1B-B07CAC6A787A}" presName="composite" presStyleCnt="0"/>
      <dgm:spPr/>
    </dgm:pt>
    <dgm:pt modelId="{667F62E9-C73C-4C96-A52E-DE16217D2595}" type="pres">
      <dgm:prSet presAssocID="{04B0A44B-5151-4881-AB1B-B07CAC6A787A}" presName="rect1" presStyleLbl="trAlignAcc1" presStyleIdx="1" presStyleCnt="3">
        <dgm:presLayoutVars>
          <dgm:bulletEnabled val="1"/>
        </dgm:presLayoutVars>
      </dgm:prSet>
      <dgm:spPr/>
    </dgm:pt>
    <dgm:pt modelId="{62F058A5-D954-49E1-B6BF-2B97C139309D}" type="pres">
      <dgm:prSet presAssocID="{04B0A44B-5151-4881-AB1B-B07CAC6A787A}" presName="rect2" presStyleLbl="fgImgPlace1" presStyleIdx="1" presStyleCnt="3"/>
      <dgm:spPr>
        <a:solidFill>
          <a:srgbClr val="B4FD2A"/>
        </a:solidFill>
      </dgm:spPr>
    </dgm:pt>
    <dgm:pt modelId="{49C3D907-02A4-467B-B670-350E2FF3EEA1}" type="pres">
      <dgm:prSet presAssocID="{38EBA8B7-2195-485C-BBA3-599BC7E9EB6A}" presName="sibTrans" presStyleCnt="0"/>
      <dgm:spPr/>
    </dgm:pt>
    <dgm:pt modelId="{F9E5A407-FEE3-495F-963C-3875B6DDCEF7}" type="pres">
      <dgm:prSet presAssocID="{4B799B4C-4328-44A8-97BD-CA06D07E7455}" presName="composite" presStyleCnt="0"/>
      <dgm:spPr/>
    </dgm:pt>
    <dgm:pt modelId="{15C16A1E-114E-4789-B91A-55C01A0A853A}" type="pres">
      <dgm:prSet presAssocID="{4B799B4C-4328-44A8-97BD-CA06D07E7455}" presName="rect1" presStyleLbl="trAlignAcc1" presStyleIdx="2" presStyleCnt="3">
        <dgm:presLayoutVars>
          <dgm:bulletEnabled val="1"/>
        </dgm:presLayoutVars>
      </dgm:prSet>
      <dgm:spPr/>
    </dgm:pt>
    <dgm:pt modelId="{2644480B-A3E9-426C-B116-2AEAC17B6976}" type="pres">
      <dgm:prSet presAssocID="{4B799B4C-4328-44A8-97BD-CA06D07E7455}" presName="rect2" presStyleLbl="fgImgPlace1" presStyleIdx="2" presStyleCnt="3"/>
      <dgm:spPr>
        <a:solidFill>
          <a:srgbClr val="B4FD2A"/>
        </a:solidFill>
      </dgm:spPr>
    </dgm:pt>
  </dgm:ptLst>
  <dgm:cxnLst>
    <dgm:cxn modelId="{B6C0E365-B43E-4C64-9882-C56DD73FEB7D}" type="presOf" srcId="{9644FFBB-92DE-4906-9991-6E0C3EBD0194}" destId="{A0C2321A-4D5D-469C-94D6-4803A406F95B}" srcOrd="0" destOrd="0" presId="urn:microsoft.com/office/officeart/2008/layout/PictureStrips"/>
    <dgm:cxn modelId="{E229EF7F-C946-4DC0-BA97-C4BF33FF765D}" srcId="{9644FFBB-92DE-4906-9991-6E0C3EBD0194}" destId="{04B0A44B-5151-4881-AB1B-B07CAC6A787A}" srcOrd="1" destOrd="0" parTransId="{88EAFC5E-D39F-4D9C-8991-60C5853F0710}" sibTransId="{38EBA8B7-2195-485C-BBA3-599BC7E9EB6A}"/>
    <dgm:cxn modelId="{EFE99D89-55CC-4062-832A-64F9876CD3B0}" srcId="{9644FFBB-92DE-4906-9991-6E0C3EBD0194}" destId="{4B799B4C-4328-44A8-97BD-CA06D07E7455}" srcOrd="2" destOrd="0" parTransId="{FAED1050-F7AB-432F-A42A-477E121B5511}" sibTransId="{B2794BBA-A942-4D18-A567-29083A051E3C}"/>
    <dgm:cxn modelId="{108D328D-04C2-4624-B2C0-55B01A011E9C}" type="presOf" srcId="{6AD312F7-3094-4867-B79C-8C3ACC8E9066}" destId="{07FE9EBD-A0B2-4E3E-814B-79F24754A1DA}" srcOrd="0" destOrd="0" presId="urn:microsoft.com/office/officeart/2008/layout/PictureStrips"/>
    <dgm:cxn modelId="{974F75A9-2B74-49AA-BF3A-BDBDBA3E6DD0}" srcId="{9644FFBB-92DE-4906-9991-6E0C3EBD0194}" destId="{6AD312F7-3094-4867-B79C-8C3ACC8E9066}" srcOrd="0" destOrd="0" parTransId="{5E5AD584-69B1-4F9E-B80E-F996A87F677F}" sibTransId="{B1A0E5FF-3F6B-4327-AD2F-36CEA6079814}"/>
    <dgm:cxn modelId="{E538DBAD-C750-439C-BEC5-7D10D71ED7B0}" type="presOf" srcId="{04B0A44B-5151-4881-AB1B-B07CAC6A787A}" destId="{667F62E9-C73C-4C96-A52E-DE16217D2595}" srcOrd="0" destOrd="0" presId="urn:microsoft.com/office/officeart/2008/layout/PictureStrips"/>
    <dgm:cxn modelId="{48778CB4-F110-4A21-B04E-276107CF3A70}" type="presOf" srcId="{4B799B4C-4328-44A8-97BD-CA06D07E7455}" destId="{15C16A1E-114E-4789-B91A-55C01A0A853A}" srcOrd="0" destOrd="0" presId="urn:microsoft.com/office/officeart/2008/layout/PictureStrips"/>
    <dgm:cxn modelId="{73A9E6D4-F3C2-4694-B6DD-AAE637B7D4B6}" type="presParOf" srcId="{A0C2321A-4D5D-469C-94D6-4803A406F95B}" destId="{90811216-D89E-4523-BADB-F93BF25FE7BB}" srcOrd="0" destOrd="0" presId="urn:microsoft.com/office/officeart/2008/layout/PictureStrips"/>
    <dgm:cxn modelId="{33B72B9F-93E4-400A-B1C0-F2C3645FF234}" type="presParOf" srcId="{90811216-D89E-4523-BADB-F93BF25FE7BB}" destId="{07FE9EBD-A0B2-4E3E-814B-79F24754A1DA}" srcOrd="0" destOrd="0" presId="urn:microsoft.com/office/officeart/2008/layout/PictureStrips"/>
    <dgm:cxn modelId="{E8078295-7781-4FC3-B18E-F63F7D0A4E0F}" type="presParOf" srcId="{90811216-D89E-4523-BADB-F93BF25FE7BB}" destId="{0B1A6440-41F9-466A-9BF2-EA558D96E855}" srcOrd="1" destOrd="0" presId="urn:microsoft.com/office/officeart/2008/layout/PictureStrips"/>
    <dgm:cxn modelId="{564D5D33-02D4-43BF-98D6-884473FFB9B2}" type="presParOf" srcId="{A0C2321A-4D5D-469C-94D6-4803A406F95B}" destId="{BBFF81B7-2E49-47D3-B50A-55D566B2724A}" srcOrd="1" destOrd="0" presId="urn:microsoft.com/office/officeart/2008/layout/PictureStrips"/>
    <dgm:cxn modelId="{FBBC98A7-8632-4C96-A44E-46E8D281232E}" type="presParOf" srcId="{A0C2321A-4D5D-469C-94D6-4803A406F95B}" destId="{F97A72C3-7227-4A89-B439-F62B622C959F}" srcOrd="2" destOrd="0" presId="urn:microsoft.com/office/officeart/2008/layout/PictureStrips"/>
    <dgm:cxn modelId="{A546749D-4825-44F7-9FBE-20AFA4957BC4}" type="presParOf" srcId="{F97A72C3-7227-4A89-B439-F62B622C959F}" destId="{667F62E9-C73C-4C96-A52E-DE16217D2595}" srcOrd="0" destOrd="0" presId="urn:microsoft.com/office/officeart/2008/layout/PictureStrips"/>
    <dgm:cxn modelId="{3B53CABD-8D46-4B44-89B8-B146EECB0A5C}" type="presParOf" srcId="{F97A72C3-7227-4A89-B439-F62B622C959F}" destId="{62F058A5-D954-49E1-B6BF-2B97C139309D}" srcOrd="1" destOrd="0" presId="urn:microsoft.com/office/officeart/2008/layout/PictureStrips"/>
    <dgm:cxn modelId="{CA461F9F-B126-4E4D-B53F-8C33C719F1DF}" type="presParOf" srcId="{A0C2321A-4D5D-469C-94D6-4803A406F95B}" destId="{49C3D907-02A4-467B-B670-350E2FF3EEA1}" srcOrd="3" destOrd="0" presId="urn:microsoft.com/office/officeart/2008/layout/PictureStrips"/>
    <dgm:cxn modelId="{696389D9-1783-47A1-B9CD-BD72D9F4CA61}" type="presParOf" srcId="{A0C2321A-4D5D-469C-94D6-4803A406F95B}" destId="{F9E5A407-FEE3-495F-963C-3875B6DDCEF7}" srcOrd="4" destOrd="0" presId="urn:microsoft.com/office/officeart/2008/layout/PictureStrips"/>
    <dgm:cxn modelId="{4BC75C7C-4219-4B4C-AE30-B688D302AFAD}" type="presParOf" srcId="{F9E5A407-FEE3-495F-963C-3875B6DDCEF7}" destId="{15C16A1E-114E-4789-B91A-55C01A0A853A}" srcOrd="0" destOrd="0" presId="urn:microsoft.com/office/officeart/2008/layout/PictureStrips"/>
    <dgm:cxn modelId="{65D515D7-E96C-49FC-9D95-985F53D04A30}" type="presParOf" srcId="{F9E5A407-FEE3-495F-963C-3875B6DDCEF7}" destId="{2644480B-A3E9-426C-B116-2AEAC17B697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44FFBB-92DE-4906-9991-6E0C3EBD0194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312F7-3094-4867-B79C-8C3ACC8E9066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2800" b="1" dirty="0">
              <a:latin typeface="Angsana New" panose="02020603050405020304" pitchFamily="18" charset="-34"/>
              <a:cs typeface="Angsana New" panose="02020603050405020304" pitchFamily="18" charset="-34"/>
            </a:rPr>
            <a:t>Safety Beach</a:t>
          </a:r>
        </a:p>
      </dgm:t>
    </dgm:pt>
    <dgm:pt modelId="{5E5AD584-69B1-4F9E-B80E-F996A87F677F}" type="parTrans" cxnId="{974F75A9-2B74-49AA-BF3A-BDBDBA3E6DD0}">
      <dgm:prSet/>
      <dgm:spPr/>
      <dgm:t>
        <a:bodyPr/>
        <a:lstStyle/>
        <a:p>
          <a:endParaRPr lang="en-US"/>
        </a:p>
      </dgm:t>
    </dgm:pt>
    <dgm:pt modelId="{B1A0E5FF-3F6B-4327-AD2F-36CEA6079814}" type="sibTrans" cxnId="{974F75A9-2B74-49AA-BF3A-BDBDBA3E6DD0}">
      <dgm:prSet/>
      <dgm:spPr/>
      <dgm:t>
        <a:bodyPr/>
        <a:lstStyle/>
        <a:p>
          <a:endParaRPr lang="en-US"/>
        </a:p>
      </dgm:t>
    </dgm:pt>
    <dgm:pt modelId="{04B0A44B-5151-4881-AB1B-B07CAC6A787A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2800" b="1" dirty="0">
              <a:latin typeface="Angsana New" panose="02020603050405020304" pitchFamily="18" charset="-34"/>
              <a:cs typeface="Angsana New" panose="02020603050405020304" pitchFamily="18" charset="-34"/>
            </a:rPr>
            <a:t>Phuket Care</a:t>
          </a:r>
        </a:p>
      </dgm:t>
    </dgm:pt>
    <dgm:pt modelId="{88EAFC5E-D39F-4D9C-8991-60C5853F0710}" type="parTrans" cxnId="{E229EF7F-C946-4DC0-BA97-C4BF33FF765D}">
      <dgm:prSet/>
      <dgm:spPr/>
      <dgm:t>
        <a:bodyPr/>
        <a:lstStyle/>
        <a:p>
          <a:endParaRPr lang="en-US"/>
        </a:p>
      </dgm:t>
    </dgm:pt>
    <dgm:pt modelId="{38EBA8B7-2195-485C-BBA3-599BC7E9EB6A}" type="sibTrans" cxnId="{E229EF7F-C946-4DC0-BA97-C4BF33FF765D}">
      <dgm:prSet/>
      <dgm:spPr/>
      <dgm:t>
        <a:bodyPr/>
        <a:lstStyle/>
        <a:p>
          <a:endParaRPr lang="en-US"/>
        </a:p>
      </dgm:t>
    </dgm:pt>
    <dgm:pt modelId="{4B799B4C-4328-44A8-97BD-CA06D07E7455}">
      <dgm:prSet phldrT="[Text]"/>
      <dgm:spPr>
        <a:ln>
          <a:solidFill>
            <a:srgbClr val="00B050"/>
          </a:solidFill>
        </a:ln>
      </dgm:spPr>
      <dgm:t>
        <a:bodyPr/>
        <a:lstStyle/>
        <a:p>
          <a:r>
            <a:rPr lang="en-US" b="1" dirty="0">
              <a:latin typeface="Angsana New" panose="02020603050405020304" pitchFamily="18" charset="-34"/>
              <a:cs typeface="Angsana New" panose="02020603050405020304" pitchFamily="18" charset="-34"/>
            </a:rPr>
            <a:t>Road Traffic injury</a:t>
          </a:r>
        </a:p>
      </dgm:t>
    </dgm:pt>
    <dgm:pt modelId="{FAED1050-F7AB-432F-A42A-477E121B5511}" type="parTrans" cxnId="{EFE99D89-55CC-4062-832A-64F9876CD3B0}">
      <dgm:prSet/>
      <dgm:spPr/>
      <dgm:t>
        <a:bodyPr/>
        <a:lstStyle/>
        <a:p>
          <a:endParaRPr lang="en-US"/>
        </a:p>
      </dgm:t>
    </dgm:pt>
    <dgm:pt modelId="{B2794BBA-A942-4D18-A567-29083A051E3C}" type="sibTrans" cxnId="{EFE99D89-55CC-4062-832A-64F9876CD3B0}">
      <dgm:prSet/>
      <dgm:spPr/>
      <dgm:t>
        <a:bodyPr/>
        <a:lstStyle/>
        <a:p>
          <a:endParaRPr lang="en-US"/>
        </a:p>
      </dgm:t>
    </dgm:pt>
    <dgm:pt modelId="{A0C2321A-4D5D-469C-94D6-4803A406F95B}" type="pres">
      <dgm:prSet presAssocID="{9644FFBB-92DE-4906-9991-6E0C3EBD0194}" presName="Name0" presStyleCnt="0">
        <dgm:presLayoutVars>
          <dgm:dir/>
          <dgm:resizeHandles val="exact"/>
        </dgm:presLayoutVars>
      </dgm:prSet>
      <dgm:spPr/>
    </dgm:pt>
    <dgm:pt modelId="{90811216-D89E-4523-BADB-F93BF25FE7BB}" type="pres">
      <dgm:prSet presAssocID="{6AD312F7-3094-4867-B79C-8C3ACC8E9066}" presName="composite" presStyleCnt="0"/>
      <dgm:spPr/>
    </dgm:pt>
    <dgm:pt modelId="{07FE9EBD-A0B2-4E3E-814B-79F24754A1DA}" type="pres">
      <dgm:prSet presAssocID="{6AD312F7-3094-4867-B79C-8C3ACC8E9066}" presName="rect1" presStyleLbl="trAlignAcc1" presStyleIdx="0" presStyleCnt="3">
        <dgm:presLayoutVars>
          <dgm:bulletEnabled val="1"/>
        </dgm:presLayoutVars>
      </dgm:prSet>
      <dgm:spPr/>
    </dgm:pt>
    <dgm:pt modelId="{0B1A6440-41F9-466A-9BF2-EA558D96E855}" type="pres">
      <dgm:prSet presAssocID="{6AD312F7-3094-4867-B79C-8C3ACC8E9066}" presName="rect2" presStyleLbl="fgImgPlace1" presStyleIdx="0" presStyleCnt="3"/>
      <dgm:spPr>
        <a:solidFill>
          <a:srgbClr val="36D6F8"/>
        </a:solidFill>
      </dgm:spPr>
    </dgm:pt>
    <dgm:pt modelId="{BBFF81B7-2E49-47D3-B50A-55D566B2724A}" type="pres">
      <dgm:prSet presAssocID="{B1A0E5FF-3F6B-4327-AD2F-36CEA6079814}" presName="sibTrans" presStyleCnt="0"/>
      <dgm:spPr/>
    </dgm:pt>
    <dgm:pt modelId="{F97A72C3-7227-4A89-B439-F62B622C959F}" type="pres">
      <dgm:prSet presAssocID="{04B0A44B-5151-4881-AB1B-B07CAC6A787A}" presName="composite" presStyleCnt="0"/>
      <dgm:spPr/>
    </dgm:pt>
    <dgm:pt modelId="{667F62E9-C73C-4C96-A52E-DE16217D2595}" type="pres">
      <dgm:prSet presAssocID="{04B0A44B-5151-4881-AB1B-B07CAC6A787A}" presName="rect1" presStyleLbl="trAlignAcc1" presStyleIdx="1" presStyleCnt="3">
        <dgm:presLayoutVars>
          <dgm:bulletEnabled val="1"/>
        </dgm:presLayoutVars>
      </dgm:prSet>
      <dgm:spPr/>
    </dgm:pt>
    <dgm:pt modelId="{62F058A5-D954-49E1-B6BF-2B97C139309D}" type="pres">
      <dgm:prSet presAssocID="{04B0A44B-5151-4881-AB1B-B07CAC6A787A}" presName="rect2" presStyleLbl="fgImgPlace1" presStyleIdx="1" presStyleCnt="3"/>
      <dgm:spPr>
        <a:solidFill>
          <a:srgbClr val="36D6F8"/>
        </a:solidFill>
      </dgm:spPr>
    </dgm:pt>
    <dgm:pt modelId="{49C3D907-02A4-467B-B670-350E2FF3EEA1}" type="pres">
      <dgm:prSet presAssocID="{38EBA8B7-2195-485C-BBA3-599BC7E9EB6A}" presName="sibTrans" presStyleCnt="0"/>
      <dgm:spPr/>
    </dgm:pt>
    <dgm:pt modelId="{F9E5A407-FEE3-495F-963C-3875B6DDCEF7}" type="pres">
      <dgm:prSet presAssocID="{4B799B4C-4328-44A8-97BD-CA06D07E7455}" presName="composite" presStyleCnt="0"/>
      <dgm:spPr/>
    </dgm:pt>
    <dgm:pt modelId="{15C16A1E-114E-4789-B91A-55C01A0A853A}" type="pres">
      <dgm:prSet presAssocID="{4B799B4C-4328-44A8-97BD-CA06D07E7455}" presName="rect1" presStyleLbl="trAlignAcc1" presStyleIdx="2" presStyleCnt="3">
        <dgm:presLayoutVars>
          <dgm:bulletEnabled val="1"/>
        </dgm:presLayoutVars>
      </dgm:prSet>
      <dgm:spPr/>
    </dgm:pt>
    <dgm:pt modelId="{2644480B-A3E9-426C-B116-2AEAC17B6976}" type="pres">
      <dgm:prSet presAssocID="{4B799B4C-4328-44A8-97BD-CA06D07E7455}" presName="rect2" presStyleLbl="fgImgPlace1" presStyleIdx="2" presStyleCnt="3"/>
      <dgm:spPr>
        <a:solidFill>
          <a:srgbClr val="36D6F8"/>
        </a:solidFill>
      </dgm:spPr>
    </dgm:pt>
  </dgm:ptLst>
  <dgm:cxnLst>
    <dgm:cxn modelId="{B6C0E365-B43E-4C64-9882-C56DD73FEB7D}" type="presOf" srcId="{9644FFBB-92DE-4906-9991-6E0C3EBD0194}" destId="{A0C2321A-4D5D-469C-94D6-4803A406F95B}" srcOrd="0" destOrd="0" presId="urn:microsoft.com/office/officeart/2008/layout/PictureStrips"/>
    <dgm:cxn modelId="{E229EF7F-C946-4DC0-BA97-C4BF33FF765D}" srcId="{9644FFBB-92DE-4906-9991-6E0C3EBD0194}" destId="{04B0A44B-5151-4881-AB1B-B07CAC6A787A}" srcOrd="1" destOrd="0" parTransId="{88EAFC5E-D39F-4D9C-8991-60C5853F0710}" sibTransId="{38EBA8B7-2195-485C-BBA3-599BC7E9EB6A}"/>
    <dgm:cxn modelId="{EFE99D89-55CC-4062-832A-64F9876CD3B0}" srcId="{9644FFBB-92DE-4906-9991-6E0C3EBD0194}" destId="{4B799B4C-4328-44A8-97BD-CA06D07E7455}" srcOrd="2" destOrd="0" parTransId="{FAED1050-F7AB-432F-A42A-477E121B5511}" sibTransId="{B2794BBA-A942-4D18-A567-29083A051E3C}"/>
    <dgm:cxn modelId="{108D328D-04C2-4624-B2C0-55B01A011E9C}" type="presOf" srcId="{6AD312F7-3094-4867-B79C-8C3ACC8E9066}" destId="{07FE9EBD-A0B2-4E3E-814B-79F24754A1DA}" srcOrd="0" destOrd="0" presId="urn:microsoft.com/office/officeart/2008/layout/PictureStrips"/>
    <dgm:cxn modelId="{974F75A9-2B74-49AA-BF3A-BDBDBA3E6DD0}" srcId="{9644FFBB-92DE-4906-9991-6E0C3EBD0194}" destId="{6AD312F7-3094-4867-B79C-8C3ACC8E9066}" srcOrd="0" destOrd="0" parTransId="{5E5AD584-69B1-4F9E-B80E-F996A87F677F}" sibTransId="{B1A0E5FF-3F6B-4327-AD2F-36CEA6079814}"/>
    <dgm:cxn modelId="{E538DBAD-C750-439C-BEC5-7D10D71ED7B0}" type="presOf" srcId="{04B0A44B-5151-4881-AB1B-B07CAC6A787A}" destId="{667F62E9-C73C-4C96-A52E-DE16217D2595}" srcOrd="0" destOrd="0" presId="urn:microsoft.com/office/officeart/2008/layout/PictureStrips"/>
    <dgm:cxn modelId="{48778CB4-F110-4A21-B04E-276107CF3A70}" type="presOf" srcId="{4B799B4C-4328-44A8-97BD-CA06D07E7455}" destId="{15C16A1E-114E-4789-B91A-55C01A0A853A}" srcOrd="0" destOrd="0" presId="urn:microsoft.com/office/officeart/2008/layout/PictureStrips"/>
    <dgm:cxn modelId="{73A9E6D4-F3C2-4694-B6DD-AAE637B7D4B6}" type="presParOf" srcId="{A0C2321A-4D5D-469C-94D6-4803A406F95B}" destId="{90811216-D89E-4523-BADB-F93BF25FE7BB}" srcOrd="0" destOrd="0" presId="urn:microsoft.com/office/officeart/2008/layout/PictureStrips"/>
    <dgm:cxn modelId="{33B72B9F-93E4-400A-B1C0-F2C3645FF234}" type="presParOf" srcId="{90811216-D89E-4523-BADB-F93BF25FE7BB}" destId="{07FE9EBD-A0B2-4E3E-814B-79F24754A1DA}" srcOrd="0" destOrd="0" presId="urn:microsoft.com/office/officeart/2008/layout/PictureStrips"/>
    <dgm:cxn modelId="{E8078295-7781-4FC3-B18E-F63F7D0A4E0F}" type="presParOf" srcId="{90811216-D89E-4523-BADB-F93BF25FE7BB}" destId="{0B1A6440-41F9-466A-9BF2-EA558D96E855}" srcOrd="1" destOrd="0" presId="urn:microsoft.com/office/officeart/2008/layout/PictureStrips"/>
    <dgm:cxn modelId="{564D5D33-02D4-43BF-98D6-884473FFB9B2}" type="presParOf" srcId="{A0C2321A-4D5D-469C-94D6-4803A406F95B}" destId="{BBFF81B7-2E49-47D3-B50A-55D566B2724A}" srcOrd="1" destOrd="0" presId="urn:microsoft.com/office/officeart/2008/layout/PictureStrips"/>
    <dgm:cxn modelId="{FBBC98A7-8632-4C96-A44E-46E8D281232E}" type="presParOf" srcId="{A0C2321A-4D5D-469C-94D6-4803A406F95B}" destId="{F97A72C3-7227-4A89-B439-F62B622C959F}" srcOrd="2" destOrd="0" presId="urn:microsoft.com/office/officeart/2008/layout/PictureStrips"/>
    <dgm:cxn modelId="{A546749D-4825-44F7-9FBE-20AFA4957BC4}" type="presParOf" srcId="{F97A72C3-7227-4A89-B439-F62B622C959F}" destId="{667F62E9-C73C-4C96-A52E-DE16217D2595}" srcOrd="0" destOrd="0" presId="urn:microsoft.com/office/officeart/2008/layout/PictureStrips"/>
    <dgm:cxn modelId="{3B53CABD-8D46-4B44-89B8-B146EECB0A5C}" type="presParOf" srcId="{F97A72C3-7227-4A89-B439-F62B622C959F}" destId="{62F058A5-D954-49E1-B6BF-2B97C139309D}" srcOrd="1" destOrd="0" presId="urn:microsoft.com/office/officeart/2008/layout/PictureStrips"/>
    <dgm:cxn modelId="{CA461F9F-B126-4E4D-B53F-8C33C719F1DF}" type="presParOf" srcId="{A0C2321A-4D5D-469C-94D6-4803A406F95B}" destId="{49C3D907-02A4-467B-B670-350E2FF3EEA1}" srcOrd="3" destOrd="0" presId="urn:microsoft.com/office/officeart/2008/layout/PictureStrips"/>
    <dgm:cxn modelId="{696389D9-1783-47A1-B9CD-BD72D9F4CA61}" type="presParOf" srcId="{A0C2321A-4D5D-469C-94D6-4803A406F95B}" destId="{F9E5A407-FEE3-495F-963C-3875B6DDCEF7}" srcOrd="4" destOrd="0" presId="urn:microsoft.com/office/officeart/2008/layout/PictureStrips"/>
    <dgm:cxn modelId="{4BC75C7C-4219-4B4C-AE30-B688D302AFAD}" type="presParOf" srcId="{F9E5A407-FEE3-495F-963C-3875B6DDCEF7}" destId="{15C16A1E-114E-4789-B91A-55C01A0A853A}" srcOrd="0" destOrd="0" presId="urn:microsoft.com/office/officeart/2008/layout/PictureStrips"/>
    <dgm:cxn modelId="{65D515D7-E96C-49FC-9D95-985F53D04A30}" type="presParOf" srcId="{F9E5A407-FEE3-495F-963C-3875B6DDCEF7}" destId="{2644480B-A3E9-426C-B116-2AEAC17B697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E9EBD-A0B2-4E3E-814B-79F24754A1DA}">
      <dsp:nvSpPr>
        <dsp:cNvPr id="0" name=""/>
        <dsp:cNvSpPr/>
      </dsp:nvSpPr>
      <dsp:spPr>
        <a:xfrm>
          <a:off x="1426787" y="212525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6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ระบบสุขภาพผู้สูงอายุแบบครบวงจร</a:t>
          </a:r>
          <a:endParaRPr lang="en-US" sz="26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212525"/>
        <a:ext cx="2867141" cy="895981"/>
      </dsp:txXfrm>
    </dsp:sp>
    <dsp:sp modelId="{0B1A6440-41F9-466A-9BF2-EA558D96E855}">
      <dsp:nvSpPr>
        <dsp:cNvPr id="0" name=""/>
        <dsp:cNvSpPr/>
      </dsp:nvSpPr>
      <dsp:spPr>
        <a:xfrm>
          <a:off x="1307323" y="83105"/>
          <a:ext cx="627187" cy="940780"/>
        </a:xfrm>
        <a:prstGeom prst="rect">
          <a:avLst/>
        </a:prstGeom>
        <a:solidFill>
          <a:srgbClr val="36D6F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F62E9-C73C-4C96-A52E-DE16217D2595}">
      <dsp:nvSpPr>
        <dsp:cNvPr id="0" name=""/>
        <dsp:cNvSpPr/>
      </dsp:nvSpPr>
      <dsp:spPr>
        <a:xfrm>
          <a:off x="1426787" y="1340466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6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การแก้ปัญหาโรค </a:t>
          </a:r>
          <a:r>
            <a:rPr lang="en-US" sz="26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NCDs</a:t>
          </a:r>
        </a:p>
      </dsp:txBody>
      <dsp:txXfrm>
        <a:off x="1426787" y="1340466"/>
        <a:ext cx="2867141" cy="895981"/>
      </dsp:txXfrm>
    </dsp:sp>
    <dsp:sp modelId="{62F058A5-D954-49E1-B6BF-2B97C139309D}">
      <dsp:nvSpPr>
        <dsp:cNvPr id="0" name=""/>
        <dsp:cNvSpPr/>
      </dsp:nvSpPr>
      <dsp:spPr>
        <a:xfrm>
          <a:off x="1307323" y="1211047"/>
          <a:ext cx="627187" cy="940780"/>
        </a:xfrm>
        <a:prstGeom prst="rect">
          <a:avLst/>
        </a:prstGeom>
        <a:solidFill>
          <a:srgbClr val="36D6F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16A1E-114E-4789-B91A-55C01A0A853A}">
      <dsp:nvSpPr>
        <dsp:cNvPr id="0" name=""/>
        <dsp:cNvSpPr/>
      </dsp:nvSpPr>
      <dsp:spPr>
        <a:xfrm>
          <a:off x="1426787" y="2468408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ความปลอดภัยจากสารเคมีและยาฆ่าแมลง</a:t>
          </a:r>
          <a:endParaRPr lang="en-US" sz="2400" b="1" kern="1200" dirty="0">
            <a:solidFill>
              <a:schemeClr val="tx1"/>
            </a:solidFill>
            <a:effectLst/>
            <a:latin typeface="Angsana New" panose="02020603050405020304" pitchFamily="18" charset="-34"/>
            <a:cs typeface="+mj-cs"/>
          </a:endParaRPr>
        </a:p>
      </dsp:txBody>
      <dsp:txXfrm>
        <a:off x="1426787" y="2468408"/>
        <a:ext cx="2867141" cy="895981"/>
      </dsp:txXfrm>
    </dsp:sp>
    <dsp:sp modelId="{2644480B-A3E9-426C-B116-2AEAC17B6976}">
      <dsp:nvSpPr>
        <dsp:cNvPr id="0" name=""/>
        <dsp:cNvSpPr/>
      </dsp:nvSpPr>
      <dsp:spPr>
        <a:xfrm>
          <a:off x="1307323" y="2338988"/>
          <a:ext cx="627187" cy="940780"/>
        </a:xfrm>
        <a:prstGeom prst="rect">
          <a:avLst/>
        </a:prstGeom>
        <a:solidFill>
          <a:srgbClr val="36D6F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E9EBD-A0B2-4E3E-814B-79F24754A1DA}">
      <dsp:nvSpPr>
        <dsp:cNvPr id="0" name=""/>
        <dsp:cNvSpPr/>
      </dsp:nvSpPr>
      <dsp:spPr>
        <a:xfrm>
          <a:off x="1426787" y="212525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Public AED @</a:t>
          </a:r>
          <a:r>
            <a:rPr lang="en-US" sz="2600" b="1" kern="1200" dirty="0" err="1">
              <a:latin typeface="Angsana New" panose="02020603050405020304" pitchFamily="18" charset="-34"/>
              <a:cs typeface="Angsana New" panose="02020603050405020304" pitchFamily="18" charset="-34"/>
            </a:rPr>
            <a:t>Ranong</a:t>
          </a:r>
          <a:endParaRPr lang="en-US" sz="26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212525"/>
        <a:ext cx="2867141" cy="895981"/>
      </dsp:txXfrm>
    </dsp:sp>
    <dsp:sp modelId="{0B1A6440-41F9-466A-9BF2-EA558D96E855}">
      <dsp:nvSpPr>
        <dsp:cNvPr id="0" name=""/>
        <dsp:cNvSpPr/>
      </dsp:nvSpPr>
      <dsp:spPr>
        <a:xfrm>
          <a:off x="1307323" y="83105"/>
          <a:ext cx="627187" cy="940780"/>
        </a:xfrm>
        <a:prstGeom prst="rect">
          <a:avLst/>
        </a:prstGeom>
        <a:solidFill>
          <a:srgbClr val="FD902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F62E9-C73C-4C96-A52E-DE16217D2595}">
      <dsp:nvSpPr>
        <dsp:cNvPr id="0" name=""/>
        <dsp:cNvSpPr/>
      </dsp:nvSpPr>
      <dsp:spPr>
        <a:xfrm>
          <a:off x="1426787" y="1340466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โปรแกรมท่องเที่ยวเชิงสุขภาพ/การฟื้นฟูการบาดเจ็บจากกีฬา</a:t>
          </a:r>
          <a:endParaRPr lang="en-US" sz="20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1340466"/>
        <a:ext cx="2867141" cy="895981"/>
      </dsp:txXfrm>
    </dsp:sp>
    <dsp:sp modelId="{62F058A5-D954-49E1-B6BF-2B97C139309D}">
      <dsp:nvSpPr>
        <dsp:cNvPr id="0" name=""/>
        <dsp:cNvSpPr/>
      </dsp:nvSpPr>
      <dsp:spPr>
        <a:xfrm>
          <a:off x="1307323" y="1211047"/>
          <a:ext cx="627187" cy="940780"/>
        </a:xfrm>
        <a:prstGeom prst="rect">
          <a:avLst/>
        </a:prstGeom>
        <a:solidFill>
          <a:srgbClr val="FD902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16A1E-114E-4789-B91A-55C01A0A853A}">
      <dsp:nvSpPr>
        <dsp:cNvPr id="0" name=""/>
        <dsp:cNvSpPr/>
      </dsp:nvSpPr>
      <dsp:spPr>
        <a:xfrm>
          <a:off x="1426787" y="2468408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1" kern="1200" spc="50" dirty="0">
              <a:ln w="11430"/>
              <a:solidFill>
                <a:schemeClr val="tx1"/>
              </a:solidFill>
              <a:effectLst/>
              <a:latin typeface="TH SarabunPSK" pitchFamily="34" charset="-34"/>
              <a:cs typeface="+mj-cs"/>
            </a:rPr>
            <a:t>ป้องกันควบคุมโรคติดต่อชายแดน จ.ระนอง - เกาะสอง</a:t>
          </a:r>
          <a:endParaRPr lang="en-US" sz="2000" b="1" kern="1200" dirty="0">
            <a:solidFill>
              <a:schemeClr val="tx1"/>
            </a:solidFill>
            <a:effectLst/>
            <a:latin typeface="Angsana New" panose="02020603050405020304" pitchFamily="18" charset="-34"/>
            <a:cs typeface="+mj-cs"/>
          </a:endParaRPr>
        </a:p>
      </dsp:txBody>
      <dsp:txXfrm>
        <a:off x="1426787" y="2468408"/>
        <a:ext cx="2867141" cy="895981"/>
      </dsp:txXfrm>
    </dsp:sp>
    <dsp:sp modelId="{2644480B-A3E9-426C-B116-2AEAC17B6976}">
      <dsp:nvSpPr>
        <dsp:cNvPr id="0" name=""/>
        <dsp:cNvSpPr/>
      </dsp:nvSpPr>
      <dsp:spPr>
        <a:xfrm>
          <a:off x="1307323" y="2338988"/>
          <a:ext cx="627187" cy="940780"/>
        </a:xfrm>
        <a:prstGeom prst="rect">
          <a:avLst/>
        </a:prstGeom>
        <a:solidFill>
          <a:srgbClr val="FD902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E9EBD-A0B2-4E3E-814B-79F24754A1DA}">
      <dsp:nvSpPr>
        <dsp:cNvPr id="0" name=""/>
        <dsp:cNvSpPr/>
      </dsp:nvSpPr>
      <dsp:spPr>
        <a:xfrm>
          <a:off x="1426787" y="212525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rPr>
            <a:t>Aging Population Health Care</a:t>
          </a:r>
          <a:endParaRPr lang="en-US" sz="28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212525"/>
        <a:ext cx="2867141" cy="895981"/>
      </dsp:txXfrm>
    </dsp:sp>
    <dsp:sp modelId="{0B1A6440-41F9-466A-9BF2-EA558D96E855}">
      <dsp:nvSpPr>
        <dsp:cNvPr id="0" name=""/>
        <dsp:cNvSpPr/>
      </dsp:nvSpPr>
      <dsp:spPr>
        <a:xfrm>
          <a:off x="1307323" y="83105"/>
          <a:ext cx="627187" cy="940780"/>
        </a:xfrm>
        <a:prstGeom prst="rect">
          <a:avLst/>
        </a:prstGeom>
        <a:solidFill>
          <a:srgbClr val="B605A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F62E9-C73C-4C96-A52E-DE16217D2595}">
      <dsp:nvSpPr>
        <dsp:cNvPr id="0" name=""/>
        <dsp:cNvSpPr/>
      </dsp:nvSpPr>
      <dsp:spPr>
        <a:xfrm>
          <a:off x="1426787" y="1340466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RDU </a:t>
          </a:r>
          <a:r>
            <a:rPr lang="th-TH" sz="24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จังหวัดสุราษฎร์ธานี</a:t>
          </a:r>
          <a:endParaRPr lang="en-US" sz="24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1340466"/>
        <a:ext cx="2867141" cy="895981"/>
      </dsp:txXfrm>
    </dsp:sp>
    <dsp:sp modelId="{62F058A5-D954-49E1-B6BF-2B97C139309D}">
      <dsp:nvSpPr>
        <dsp:cNvPr id="0" name=""/>
        <dsp:cNvSpPr/>
      </dsp:nvSpPr>
      <dsp:spPr>
        <a:xfrm>
          <a:off x="1307323" y="1211047"/>
          <a:ext cx="627187" cy="940780"/>
        </a:xfrm>
        <a:prstGeom prst="rect">
          <a:avLst/>
        </a:prstGeom>
        <a:solidFill>
          <a:srgbClr val="B605A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16A1E-114E-4789-B91A-55C01A0A853A}">
      <dsp:nvSpPr>
        <dsp:cNvPr id="0" name=""/>
        <dsp:cNvSpPr/>
      </dsp:nvSpPr>
      <dsp:spPr>
        <a:xfrm>
          <a:off x="1426787" y="2468408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แพทย์แผนไทย</a:t>
          </a:r>
          <a:endParaRPr lang="en-US" sz="28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2468408"/>
        <a:ext cx="2867141" cy="895981"/>
      </dsp:txXfrm>
    </dsp:sp>
    <dsp:sp modelId="{2644480B-A3E9-426C-B116-2AEAC17B6976}">
      <dsp:nvSpPr>
        <dsp:cNvPr id="0" name=""/>
        <dsp:cNvSpPr/>
      </dsp:nvSpPr>
      <dsp:spPr>
        <a:xfrm>
          <a:off x="1307323" y="2338988"/>
          <a:ext cx="627187" cy="940780"/>
        </a:xfrm>
        <a:prstGeom prst="rect">
          <a:avLst/>
        </a:prstGeom>
        <a:solidFill>
          <a:srgbClr val="B605A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E9EBD-A0B2-4E3E-814B-79F24754A1DA}">
      <dsp:nvSpPr>
        <dsp:cNvPr id="0" name=""/>
        <dsp:cNvSpPr/>
      </dsp:nvSpPr>
      <dsp:spPr>
        <a:xfrm>
          <a:off x="1426787" y="212525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แพทย์แผนไทย</a:t>
          </a:r>
          <a:endParaRPr lang="en-US" sz="28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212525"/>
        <a:ext cx="2867141" cy="895981"/>
      </dsp:txXfrm>
    </dsp:sp>
    <dsp:sp modelId="{0B1A6440-41F9-466A-9BF2-EA558D96E855}">
      <dsp:nvSpPr>
        <dsp:cNvPr id="0" name=""/>
        <dsp:cNvSpPr/>
      </dsp:nvSpPr>
      <dsp:spPr>
        <a:xfrm>
          <a:off x="1307323" y="83105"/>
          <a:ext cx="627187" cy="940780"/>
        </a:xfrm>
        <a:prstGeom prst="rect">
          <a:avLst/>
        </a:prstGeom>
        <a:solidFill>
          <a:srgbClr val="FDD8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F62E9-C73C-4C96-A52E-DE16217D2595}">
      <dsp:nvSpPr>
        <dsp:cNvPr id="0" name=""/>
        <dsp:cNvSpPr/>
      </dsp:nvSpPr>
      <dsp:spPr>
        <a:xfrm>
          <a:off x="1426787" y="1340466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Service Plan</a:t>
          </a:r>
        </a:p>
      </dsp:txBody>
      <dsp:txXfrm>
        <a:off x="1426787" y="1340466"/>
        <a:ext cx="2867141" cy="895981"/>
      </dsp:txXfrm>
    </dsp:sp>
    <dsp:sp modelId="{62F058A5-D954-49E1-B6BF-2B97C139309D}">
      <dsp:nvSpPr>
        <dsp:cNvPr id="0" name=""/>
        <dsp:cNvSpPr/>
      </dsp:nvSpPr>
      <dsp:spPr>
        <a:xfrm>
          <a:off x="1307323" y="1211047"/>
          <a:ext cx="627187" cy="940780"/>
        </a:xfrm>
        <a:prstGeom prst="rect">
          <a:avLst/>
        </a:prstGeom>
        <a:solidFill>
          <a:srgbClr val="FDD8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16A1E-114E-4789-B91A-55C01A0A853A}">
      <dsp:nvSpPr>
        <dsp:cNvPr id="0" name=""/>
        <dsp:cNvSpPr/>
      </dsp:nvSpPr>
      <dsp:spPr>
        <a:xfrm>
          <a:off x="1426787" y="2468408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Digital Transformation</a:t>
          </a:r>
        </a:p>
      </dsp:txBody>
      <dsp:txXfrm>
        <a:off x="1426787" y="2468408"/>
        <a:ext cx="2867141" cy="895981"/>
      </dsp:txXfrm>
    </dsp:sp>
    <dsp:sp modelId="{2644480B-A3E9-426C-B116-2AEAC17B6976}">
      <dsp:nvSpPr>
        <dsp:cNvPr id="0" name=""/>
        <dsp:cNvSpPr/>
      </dsp:nvSpPr>
      <dsp:spPr>
        <a:xfrm>
          <a:off x="1307323" y="2338988"/>
          <a:ext cx="627187" cy="940780"/>
        </a:xfrm>
        <a:prstGeom prst="rect">
          <a:avLst/>
        </a:prstGeom>
        <a:solidFill>
          <a:srgbClr val="FDD8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E9EBD-A0B2-4E3E-814B-79F24754A1DA}">
      <dsp:nvSpPr>
        <dsp:cNvPr id="0" name=""/>
        <dsp:cNvSpPr/>
      </dsp:nvSpPr>
      <dsp:spPr>
        <a:xfrm>
          <a:off x="1426787" y="212525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RDU </a:t>
          </a:r>
          <a:r>
            <a:rPr lang="th-TH" sz="33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จังหวัดกระบี่</a:t>
          </a:r>
          <a:endParaRPr lang="en-US" sz="33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212525"/>
        <a:ext cx="2867141" cy="895981"/>
      </dsp:txXfrm>
    </dsp:sp>
    <dsp:sp modelId="{0B1A6440-41F9-466A-9BF2-EA558D96E855}">
      <dsp:nvSpPr>
        <dsp:cNvPr id="0" name=""/>
        <dsp:cNvSpPr/>
      </dsp:nvSpPr>
      <dsp:spPr>
        <a:xfrm>
          <a:off x="1307323" y="83105"/>
          <a:ext cx="627187" cy="940780"/>
        </a:xfrm>
        <a:prstGeom prst="rect">
          <a:avLst/>
        </a:prstGeom>
        <a:solidFill>
          <a:srgbClr val="FBBBF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F62E9-C73C-4C96-A52E-DE16217D2595}">
      <dsp:nvSpPr>
        <dsp:cNvPr id="0" name=""/>
        <dsp:cNvSpPr/>
      </dsp:nvSpPr>
      <dsp:spPr>
        <a:xfrm>
          <a:off x="1426787" y="1340466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200" b="1" kern="1200" dirty="0">
              <a:solidFill>
                <a:schemeClr val="tx1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rPr>
            <a:t>พัฒนา</a:t>
          </a:r>
          <a:r>
            <a:rPr lang="en-US" sz="2200" b="1" kern="1200" dirty="0">
              <a:solidFill>
                <a:schemeClr val="tx1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rPr>
            <a:t> App. </a:t>
          </a:r>
          <a:r>
            <a:rPr lang="th-TH" sz="2200" b="1" kern="1200" dirty="0">
              <a:solidFill>
                <a:schemeClr val="tx1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rPr>
            <a:t>เฝ้าระวังความปลอดภัยก่อนใช้ยาสมุนไพร</a:t>
          </a:r>
          <a:r>
            <a:rPr lang="en-US" sz="2200" b="1" kern="1200" dirty="0">
              <a:solidFill>
                <a:schemeClr val="tx1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rPr>
            <a:t> </a:t>
          </a:r>
          <a:endParaRPr lang="en-US" sz="2200" b="1" kern="12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1340466"/>
        <a:ext cx="2867141" cy="895981"/>
      </dsp:txXfrm>
    </dsp:sp>
    <dsp:sp modelId="{62F058A5-D954-49E1-B6BF-2B97C139309D}">
      <dsp:nvSpPr>
        <dsp:cNvPr id="0" name=""/>
        <dsp:cNvSpPr/>
      </dsp:nvSpPr>
      <dsp:spPr>
        <a:xfrm>
          <a:off x="1307323" y="1211047"/>
          <a:ext cx="627187" cy="940780"/>
        </a:xfrm>
        <a:prstGeom prst="rect">
          <a:avLst/>
        </a:prstGeom>
        <a:solidFill>
          <a:srgbClr val="FBBBF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16A1E-114E-4789-B91A-55C01A0A853A}">
      <dsp:nvSpPr>
        <dsp:cNvPr id="0" name=""/>
        <dsp:cNvSpPr/>
      </dsp:nvSpPr>
      <dsp:spPr>
        <a:xfrm>
          <a:off x="1426787" y="2468408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300" b="1" kern="12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</a:t>
          </a:r>
          <a:endParaRPr lang="en-US" sz="3300" b="1" kern="1200" dirty="0">
            <a:solidFill>
              <a:schemeClr val="bg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2468408"/>
        <a:ext cx="2867141" cy="895981"/>
      </dsp:txXfrm>
    </dsp:sp>
    <dsp:sp modelId="{2644480B-A3E9-426C-B116-2AEAC17B6976}">
      <dsp:nvSpPr>
        <dsp:cNvPr id="0" name=""/>
        <dsp:cNvSpPr/>
      </dsp:nvSpPr>
      <dsp:spPr>
        <a:xfrm>
          <a:off x="1307323" y="2338988"/>
          <a:ext cx="627187" cy="940780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E9EBD-A0B2-4E3E-814B-79F24754A1DA}">
      <dsp:nvSpPr>
        <dsp:cNvPr id="0" name=""/>
        <dsp:cNvSpPr/>
      </dsp:nvSpPr>
      <dsp:spPr>
        <a:xfrm>
          <a:off x="1426787" y="212525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RDU </a:t>
          </a:r>
          <a:r>
            <a:rPr lang="th-TH" sz="22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จังหวัดพังงา</a:t>
          </a:r>
          <a:endParaRPr lang="en-US" sz="22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212525"/>
        <a:ext cx="2867141" cy="895981"/>
      </dsp:txXfrm>
    </dsp:sp>
    <dsp:sp modelId="{0B1A6440-41F9-466A-9BF2-EA558D96E855}">
      <dsp:nvSpPr>
        <dsp:cNvPr id="0" name=""/>
        <dsp:cNvSpPr/>
      </dsp:nvSpPr>
      <dsp:spPr>
        <a:xfrm>
          <a:off x="1307323" y="83105"/>
          <a:ext cx="627187" cy="940780"/>
        </a:xfrm>
        <a:prstGeom prst="rect">
          <a:avLst/>
        </a:prstGeom>
        <a:solidFill>
          <a:srgbClr val="B4FD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F62E9-C73C-4C96-A52E-DE16217D2595}">
      <dsp:nvSpPr>
        <dsp:cNvPr id="0" name=""/>
        <dsp:cNvSpPr/>
      </dsp:nvSpPr>
      <dsp:spPr>
        <a:xfrm>
          <a:off x="1426787" y="1340466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การคัดกรองค้นหาผู้ป่วยเบาหวาน ความดันโลหิตสูง ด้วยแนวคิด  “ชาวบางไทรจัดการสุขภาพดี”</a:t>
          </a:r>
          <a:endParaRPr lang="en-US" sz="18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1340466"/>
        <a:ext cx="2867141" cy="895981"/>
      </dsp:txXfrm>
    </dsp:sp>
    <dsp:sp modelId="{62F058A5-D954-49E1-B6BF-2B97C139309D}">
      <dsp:nvSpPr>
        <dsp:cNvPr id="0" name=""/>
        <dsp:cNvSpPr/>
      </dsp:nvSpPr>
      <dsp:spPr>
        <a:xfrm>
          <a:off x="1307323" y="1211047"/>
          <a:ext cx="627187" cy="940780"/>
        </a:xfrm>
        <a:prstGeom prst="rect">
          <a:avLst/>
        </a:prstGeom>
        <a:solidFill>
          <a:srgbClr val="B4FD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16A1E-114E-4789-B91A-55C01A0A853A}">
      <dsp:nvSpPr>
        <dsp:cNvPr id="0" name=""/>
        <dsp:cNvSpPr/>
      </dsp:nvSpPr>
      <dsp:spPr>
        <a:xfrm>
          <a:off x="1426787" y="2468408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2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การดูแลผู้ป่วยฉุกเฉินนอกสถานพยาบาล </a:t>
          </a:r>
          <a:r>
            <a:rPr lang="en-US" sz="22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EMS</a:t>
          </a:r>
        </a:p>
      </dsp:txBody>
      <dsp:txXfrm>
        <a:off x="1426787" y="2468408"/>
        <a:ext cx="2867141" cy="895981"/>
      </dsp:txXfrm>
    </dsp:sp>
    <dsp:sp modelId="{2644480B-A3E9-426C-B116-2AEAC17B6976}">
      <dsp:nvSpPr>
        <dsp:cNvPr id="0" name=""/>
        <dsp:cNvSpPr/>
      </dsp:nvSpPr>
      <dsp:spPr>
        <a:xfrm>
          <a:off x="1307323" y="2338988"/>
          <a:ext cx="627187" cy="940780"/>
        </a:xfrm>
        <a:prstGeom prst="rect">
          <a:avLst/>
        </a:prstGeom>
        <a:solidFill>
          <a:srgbClr val="B4FD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E9EBD-A0B2-4E3E-814B-79F24754A1DA}">
      <dsp:nvSpPr>
        <dsp:cNvPr id="0" name=""/>
        <dsp:cNvSpPr/>
      </dsp:nvSpPr>
      <dsp:spPr>
        <a:xfrm>
          <a:off x="1426787" y="212525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Safety Beach</a:t>
          </a:r>
        </a:p>
      </dsp:txBody>
      <dsp:txXfrm>
        <a:off x="1426787" y="212525"/>
        <a:ext cx="2867141" cy="895981"/>
      </dsp:txXfrm>
    </dsp:sp>
    <dsp:sp modelId="{0B1A6440-41F9-466A-9BF2-EA558D96E855}">
      <dsp:nvSpPr>
        <dsp:cNvPr id="0" name=""/>
        <dsp:cNvSpPr/>
      </dsp:nvSpPr>
      <dsp:spPr>
        <a:xfrm>
          <a:off x="1307323" y="83105"/>
          <a:ext cx="627187" cy="940780"/>
        </a:xfrm>
        <a:prstGeom prst="rect">
          <a:avLst/>
        </a:prstGeom>
        <a:solidFill>
          <a:srgbClr val="36D6F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F62E9-C73C-4C96-A52E-DE16217D2595}">
      <dsp:nvSpPr>
        <dsp:cNvPr id="0" name=""/>
        <dsp:cNvSpPr/>
      </dsp:nvSpPr>
      <dsp:spPr>
        <a:xfrm>
          <a:off x="1426787" y="1340466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Phuket Care</a:t>
          </a:r>
        </a:p>
      </dsp:txBody>
      <dsp:txXfrm>
        <a:off x="1426787" y="1340466"/>
        <a:ext cx="2867141" cy="895981"/>
      </dsp:txXfrm>
    </dsp:sp>
    <dsp:sp modelId="{62F058A5-D954-49E1-B6BF-2B97C139309D}">
      <dsp:nvSpPr>
        <dsp:cNvPr id="0" name=""/>
        <dsp:cNvSpPr/>
      </dsp:nvSpPr>
      <dsp:spPr>
        <a:xfrm>
          <a:off x="1307323" y="1211047"/>
          <a:ext cx="627187" cy="940780"/>
        </a:xfrm>
        <a:prstGeom prst="rect">
          <a:avLst/>
        </a:prstGeom>
        <a:solidFill>
          <a:srgbClr val="36D6F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16A1E-114E-4789-B91A-55C01A0A853A}">
      <dsp:nvSpPr>
        <dsp:cNvPr id="0" name=""/>
        <dsp:cNvSpPr/>
      </dsp:nvSpPr>
      <dsp:spPr>
        <a:xfrm>
          <a:off x="1426787" y="2468408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Road Traffic injury</a:t>
          </a:r>
        </a:p>
      </dsp:txBody>
      <dsp:txXfrm>
        <a:off x="1426787" y="2468408"/>
        <a:ext cx="2867141" cy="895981"/>
      </dsp:txXfrm>
    </dsp:sp>
    <dsp:sp modelId="{2644480B-A3E9-426C-B116-2AEAC17B6976}">
      <dsp:nvSpPr>
        <dsp:cNvPr id="0" name=""/>
        <dsp:cNvSpPr/>
      </dsp:nvSpPr>
      <dsp:spPr>
        <a:xfrm>
          <a:off x="1307323" y="2338988"/>
          <a:ext cx="627187" cy="940780"/>
        </a:xfrm>
        <a:prstGeom prst="rect">
          <a:avLst/>
        </a:prstGeom>
        <a:solidFill>
          <a:srgbClr val="36D6F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FBD1B-5DCB-46DE-8EF8-4A7A121519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8DA9E-B1E1-41C8-B1FA-DF2A7AF4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5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/>
          </a:p>
        </p:txBody>
      </p:sp>
      <p:sp>
        <p:nvSpPr>
          <p:cNvPr id="6148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fld id="{87BE2F74-B044-4E8C-AE63-E9CFFFB4C8FA}" type="slidenum">
              <a:rPr lang="th-TH" sz="1200">
                <a:latin typeface="Arial" panose="020B0604020202020204" pitchFamily="34" charset="0"/>
                <a:cs typeface="Angsana New" panose="02020603050405020304" pitchFamily="18" charset="-34"/>
              </a:rPr>
              <a:pPr/>
              <a:t>9</a:t>
            </a:fld>
            <a:endParaRPr lang="th-TH" sz="1200"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51958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30BB-077A-489A-85F4-81B0BA4D9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B272A-CA64-47CD-8D78-516956BBF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4EEF7-CDFF-4BA9-8B08-F45BACD3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E5574-F03D-44F2-97F8-7DE09C41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87EF9-1EA7-4DD4-BEC6-066AE46D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6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19DB-048F-4175-BE1C-2BC04E7B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4968C-07D2-4BAA-B3CA-ECA4921EC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301A3-47A2-400F-BCAF-6FDC0C11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ED3A3-4329-4907-9201-5875A985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99DDB-5018-47A4-AFEF-2B973794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5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33A61-A2C8-48DD-943E-78A76F753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2A1BE-7607-4B31-A0C2-0C89B7D99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30B68-213B-466A-9683-E9D69375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BC9A4-CD09-4C33-8450-D2E20CE0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4BAC-5F2E-489F-86B5-D198122C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5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7C0B-2896-4DB9-9845-FCB1D0D4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4C28-5BFC-44F4-B3F6-350E75996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B599A-8B0B-4C69-9A2A-2D5C4754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8155B-3B93-4E7E-BAAD-4C764835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B04B6-A3A0-426B-94A1-694C020A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7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B891-7325-4F51-8447-6FA49C1E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3F134-4CBF-4BAD-8F64-9AA2A2D30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A36B6-19A8-49F2-8430-C004D974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217F0-6647-4724-A147-81B0A018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88564-D831-4DFE-A0F9-39224E29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8F19-736B-4F01-9F68-5BD31DED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B525-013E-442F-BA39-C43A07764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F73DB-3110-4DD9-A999-1C174CBAE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1FD48-D902-4B7A-BA9E-F1663EC9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F19C8-F065-4040-8C8E-CA4B0DF5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66BC9-FCC4-4262-9871-195E5AFA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8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47B8-3B9B-4C2C-B35E-97095FC1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EE75B-53BB-4CFF-B32F-B2FF9A31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FE401-295F-47DC-9F3C-D710B2FE0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A573B-AA67-4955-AE90-CBD755AD6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0D9AC-9A19-43B0-A72C-5790E4D42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ECD47-F78E-4233-BAC7-6BB77F8A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05AA7-4AA5-49BC-ADE6-62B71D87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BF10B-806F-4035-9689-4D01F53A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0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3A52-7DE2-426E-8B53-3F4F75E2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F976D-539D-4279-8292-6E920888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228A4-774B-4087-945B-0CD64301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88602-0F8B-4098-9EA7-02A01A1F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1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051E3-D5D0-4751-AADB-34A10DBB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B532A-EEED-4C22-BF23-89D2A41C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07712-55F7-4E20-940C-5F9DBD27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8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9312-6AAB-4EE2-8369-E1FBDF47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20D1-5A3B-4D8D-9034-13C7C3591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5006C-4EBB-49C2-BF5C-9F8C65686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51330-6454-4436-85D1-EEBB8FD8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1B619-C3C1-4064-9DCC-8F244A62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3A90-F0DD-4943-8622-820C806D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9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B079-DE89-48A0-8343-6FEAC8DF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91080-621F-4909-8D0A-2C7D26D55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4B0EA-48BD-48F8-91AE-6D4C88496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844BC-20A9-4487-8F68-3B33AF1D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606A0-E011-4F96-8CB5-F0B3D2E5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9B01F-4BEC-4464-96E5-BE1E65A1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8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5FA8B-041C-4505-9DF2-EC00CEC1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5F90B-A590-448E-BF73-1374AEE00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0FF1-C013-4512-A839-27DA9D439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2B4DF-9F71-4D5A-A5C0-15A263D90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EE7D9-49CC-4226-9295-51ACB53D0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0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4.xml"/><Relationship Id="rId7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image" Target="../media/image2.png"/><Relationship Id="rId4" Type="http://schemas.openxmlformats.org/officeDocument/2006/relationships/slide" Target="slide5.xml"/><Relationship Id="rId9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slide" Target="slide8.xml"/><Relationship Id="rId12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diagramData" Target="../diagrams/data1.xml"/><Relationship Id="rId5" Type="http://schemas.openxmlformats.org/officeDocument/2006/relationships/slide" Target="slide5.xml"/><Relationship Id="rId15" Type="http://schemas.microsoft.com/office/2007/relationships/diagramDrawing" Target="../diagrams/drawing1.xml"/><Relationship Id="rId10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slide" Target="slide2.xml"/><Relationship Id="rId14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diagramQuickStyle" Target="../diagrams/quickStyle2.xml"/><Relationship Id="rId3" Type="http://schemas.openxmlformats.org/officeDocument/2006/relationships/image" Target="../media/image1.jpeg"/><Relationship Id="rId7" Type="http://schemas.openxmlformats.org/officeDocument/2006/relationships/slide" Target="slide8.xml"/><Relationship Id="rId12" Type="http://schemas.openxmlformats.org/officeDocument/2006/relationships/diagramLayout" Target="../diagrams/layou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diagramData" Target="../diagrams/data2.xml"/><Relationship Id="rId5" Type="http://schemas.openxmlformats.org/officeDocument/2006/relationships/slide" Target="slide5.xml"/><Relationship Id="rId15" Type="http://schemas.microsoft.com/office/2007/relationships/diagramDrawing" Target="../diagrams/drawing2.xml"/><Relationship Id="rId10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slide" Target="slide2.xml"/><Relationship Id="rId14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diagramQuickStyle" Target="../diagrams/quickStyle3.xml"/><Relationship Id="rId3" Type="http://schemas.openxmlformats.org/officeDocument/2006/relationships/image" Target="../media/image1.jpeg"/><Relationship Id="rId7" Type="http://schemas.openxmlformats.org/officeDocument/2006/relationships/slide" Target="slide8.xml"/><Relationship Id="rId12" Type="http://schemas.openxmlformats.org/officeDocument/2006/relationships/diagramLayout" Target="../diagrams/layou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diagramData" Target="../diagrams/data3.xml"/><Relationship Id="rId5" Type="http://schemas.openxmlformats.org/officeDocument/2006/relationships/slide" Target="slide5.xml"/><Relationship Id="rId15" Type="http://schemas.microsoft.com/office/2007/relationships/diagramDrawing" Target="../diagrams/drawing3.xml"/><Relationship Id="rId10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slide" Target="slide2.xml"/><Relationship Id="rId14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diagramQuickStyle" Target="../diagrams/quickStyle4.xml"/><Relationship Id="rId3" Type="http://schemas.openxmlformats.org/officeDocument/2006/relationships/image" Target="../media/image1.jpeg"/><Relationship Id="rId7" Type="http://schemas.openxmlformats.org/officeDocument/2006/relationships/slide" Target="slide8.xml"/><Relationship Id="rId12" Type="http://schemas.openxmlformats.org/officeDocument/2006/relationships/diagramLayout" Target="../diagrams/layou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diagramData" Target="../diagrams/data4.xml"/><Relationship Id="rId5" Type="http://schemas.openxmlformats.org/officeDocument/2006/relationships/slide" Target="slide5.xml"/><Relationship Id="rId15" Type="http://schemas.microsoft.com/office/2007/relationships/diagramDrawing" Target="../diagrams/drawing4.xml"/><Relationship Id="rId10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slide" Target="slide2.xml"/><Relationship Id="rId14" Type="http://schemas.openxmlformats.org/officeDocument/2006/relationships/diagramColors" Target="../diagrams/colors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diagramQuickStyle" Target="../diagrams/quickStyle5.xml"/><Relationship Id="rId3" Type="http://schemas.openxmlformats.org/officeDocument/2006/relationships/image" Target="../media/image1.jpeg"/><Relationship Id="rId7" Type="http://schemas.openxmlformats.org/officeDocument/2006/relationships/slide" Target="slide8.xml"/><Relationship Id="rId12" Type="http://schemas.openxmlformats.org/officeDocument/2006/relationships/diagramLayout" Target="../diagrams/layou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diagramData" Target="../diagrams/data5.xml"/><Relationship Id="rId5" Type="http://schemas.openxmlformats.org/officeDocument/2006/relationships/slide" Target="slide5.xml"/><Relationship Id="rId15" Type="http://schemas.microsoft.com/office/2007/relationships/diagramDrawing" Target="../diagrams/drawing5.xml"/><Relationship Id="rId10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slide" Target="slide2.xml"/><Relationship Id="rId14" Type="http://schemas.openxmlformats.org/officeDocument/2006/relationships/diagramColors" Target="../diagrams/colors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diagramQuickStyle" Target="../diagrams/quickStyle6.xml"/><Relationship Id="rId3" Type="http://schemas.openxmlformats.org/officeDocument/2006/relationships/image" Target="../media/image1.jpeg"/><Relationship Id="rId7" Type="http://schemas.openxmlformats.org/officeDocument/2006/relationships/slide" Target="slide8.xml"/><Relationship Id="rId12" Type="http://schemas.openxmlformats.org/officeDocument/2006/relationships/diagramLayout" Target="../diagrams/layout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diagramData" Target="../diagrams/data6.xml"/><Relationship Id="rId5" Type="http://schemas.openxmlformats.org/officeDocument/2006/relationships/slide" Target="slide5.xml"/><Relationship Id="rId15" Type="http://schemas.microsoft.com/office/2007/relationships/diagramDrawing" Target="../diagrams/drawing6.xml"/><Relationship Id="rId10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slide" Target="slide2.xml"/><Relationship Id="rId14" Type="http://schemas.openxmlformats.org/officeDocument/2006/relationships/diagramColors" Target="../diagrams/colors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diagramQuickStyle" Target="../diagrams/quickStyle7.xml"/><Relationship Id="rId3" Type="http://schemas.openxmlformats.org/officeDocument/2006/relationships/image" Target="../media/image1.jpeg"/><Relationship Id="rId7" Type="http://schemas.openxmlformats.org/officeDocument/2006/relationships/slide" Target="slide8.xml"/><Relationship Id="rId12" Type="http://schemas.openxmlformats.org/officeDocument/2006/relationships/diagramLayout" Target="../diagrams/layout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diagramData" Target="../diagrams/data7.xml"/><Relationship Id="rId5" Type="http://schemas.openxmlformats.org/officeDocument/2006/relationships/slide" Target="slide5.xml"/><Relationship Id="rId15" Type="http://schemas.microsoft.com/office/2007/relationships/diagramDrawing" Target="../diagrams/drawing7.xml"/><Relationship Id="rId10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slide" Target="slide2.xml"/><Relationship Id="rId14" Type="http://schemas.openxmlformats.org/officeDocument/2006/relationships/diagramColors" Target="../diagrams/colors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9BAAC5-C77C-4FD5-97CF-256D9F310005}"/>
              </a:ext>
            </a:extLst>
          </p:cNvPr>
          <p:cNvGrpSpPr/>
          <p:nvPr/>
        </p:nvGrpSpPr>
        <p:grpSpPr>
          <a:xfrm>
            <a:off x="3670852" y="1338992"/>
            <a:ext cx="4300840" cy="5075060"/>
            <a:chOff x="1442598" y="764707"/>
            <a:chExt cx="3213246" cy="4277267"/>
          </a:xfrm>
        </p:grpSpPr>
        <p:pic>
          <p:nvPicPr>
            <p:cNvPr id="14" name="ใต้.jpg"/>
            <p:cNvPicPr/>
            <p:nvPr/>
          </p:nvPicPr>
          <p:blipFill>
            <a:blip r:embed="rId2" cstate="print">
              <a:extLst/>
            </a:blip>
            <a:srcRect l="16140" r="35728"/>
            <a:stretch>
              <a:fillRect/>
            </a:stretch>
          </p:blipFill>
          <p:spPr>
            <a:xfrm>
              <a:off x="1518761" y="764707"/>
              <a:ext cx="3137083" cy="42772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5" name="TextBox 14">
              <a:hlinkClick r:id="rId3" action="ppaction://hlinksldjump"/>
            </p:cNvPr>
            <p:cNvSpPr txBox="1"/>
            <p:nvPr/>
          </p:nvSpPr>
          <p:spPr>
            <a:xfrm>
              <a:off x="2353223" y="3009677"/>
              <a:ext cx="9325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สุราษฎร์ธานี</a:t>
              </a:r>
            </a:p>
          </p:txBody>
        </p:sp>
        <p:sp>
          <p:nvSpPr>
            <p:cNvPr id="16" name="TextBox 15">
              <a:hlinkClick r:id="rId4" action="ppaction://hlinksldjump"/>
            </p:cNvPr>
            <p:cNvSpPr txBox="1"/>
            <p:nvPr/>
          </p:nvSpPr>
          <p:spPr>
            <a:xfrm>
              <a:off x="3181504" y="3898190"/>
              <a:ext cx="1221485" cy="38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นครศรีธรรมราช</a:t>
              </a:r>
            </a:p>
          </p:txBody>
        </p:sp>
        <p:sp>
          <p:nvSpPr>
            <p:cNvPr id="17" name="TextBox 16">
              <a:hlinkClick r:id="rId5" action="ppaction://hlinksldjump"/>
            </p:cNvPr>
            <p:cNvSpPr txBox="1"/>
            <p:nvPr/>
          </p:nvSpPr>
          <p:spPr>
            <a:xfrm>
              <a:off x="2551719" y="4028206"/>
              <a:ext cx="53558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กระบี่</a:t>
              </a:r>
            </a:p>
          </p:txBody>
        </p:sp>
        <p:sp>
          <p:nvSpPr>
            <p:cNvPr id="18" name="TextBox 17">
              <a:hlinkClick r:id="rId6" action="ppaction://hlinksldjump"/>
            </p:cNvPr>
            <p:cNvSpPr txBox="1"/>
            <p:nvPr/>
          </p:nvSpPr>
          <p:spPr>
            <a:xfrm>
              <a:off x="1442598" y="4170483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ภูเก็ต</a:t>
              </a:r>
            </a:p>
          </p:txBody>
        </p:sp>
        <p:sp>
          <p:nvSpPr>
            <p:cNvPr id="19" name="TextBox 18">
              <a:hlinkClick r:id="rId7" action="ppaction://hlinksldjump"/>
            </p:cNvPr>
            <p:cNvSpPr txBox="1"/>
            <p:nvPr/>
          </p:nvSpPr>
          <p:spPr>
            <a:xfrm>
              <a:off x="1848900" y="3637646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พังงา</a:t>
              </a:r>
            </a:p>
          </p:txBody>
        </p:sp>
        <p:sp>
          <p:nvSpPr>
            <p:cNvPr id="20" name="TextBox 19">
              <a:hlinkClick r:id="rId8" action="ppaction://hlinksldjump"/>
            </p:cNvPr>
            <p:cNvSpPr txBox="1"/>
            <p:nvPr/>
          </p:nvSpPr>
          <p:spPr>
            <a:xfrm>
              <a:off x="2615230" y="1388414"/>
              <a:ext cx="5662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ชุมพร</a:t>
              </a:r>
            </a:p>
          </p:txBody>
        </p:sp>
        <p:sp>
          <p:nvSpPr>
            <p:cNvPr id="21" name="TextBox 20">
              <a:hlinkClick r:id="rId9" action="ppaction://hlinksldjump"/>
            </p:cNvPr>
            <p:cNvSpPr txBox="1"/>
            <p:nvPr/>
          </p:nvSpPr>
          <p:spPr>
            <a:xfrm>
              <a:off x="1784359" y="1850079"/>
              <a:ext cx="803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ระนอง</a:t>
              </a:r>
            </a:p>
          </p:txBody>
        </p:sp>
      </p:grpSp>
      <p:sp>
        <p:nvSpPr>
          <p:cNvPr id="30" name="Subtitle 2">
            <a:extLst>
              <a:ext uri="{FF2B5EF4-FFF2-40B4-BE49-F238E27FC236}">
                <a16:creationId xmlns:a16="http://schemas.microsoft.com/office/drawing/2014/main" id="{8B620891-E76F-4644-8473-8A9EF9F8DEE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17F1C9-5479-4AFA-BC8A-7322B9D2BA22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3" name="กล่องข้อความ 1"/>
          <p:cNvSpPr txBox="1"/>
          <p:nvPr/>
        </p:nvSpPr>
        <p:spPr>
          <a:xfrm>
            <a:off x="1332939" y="149576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+mj-cs"/>
              </a:rPr>
              <a:t>เขตสุขภาพที่ 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154FC-70DD-4904-A70C-5537451FEA43}"/>
              </a:ext>
            </a:extLst>
          </p:cNvPr>
          <p:cNvSpPr txBox="1"/>
          <p:nvPr/>
        </p:nvSpPr>
        <p:spPr>
          <a:xfrm>
            <a:off x="8405081" y="2705725"/>
            <a:ext cx="2622833" cy="1446550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FEFE98"/>
              </a:gs>
              <a:gs pos="100000">
                <a:srgbClr val="FFFF00"/>
              </a:gs>
            </a:gsLst>
            <a:lin ang="10800000" scaled="0"/>
          </a:gradFill>
        </p:spPr>
        <p:txBody>
          <a:bodyPr wrap="none" rtlCol="0" anchor="ctr">
            <a:spAutoFit/>
          </a:bodyPr>
          <a:lstStyle/>
          <a:p>
            <a:pPr algn="ctr"/>
            <a:r>
              <a:rPr lang="th-TH" sz="4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สรุปผลงานเด่น</a:t>
            </a:r>
          </a:p>
          <a:p>
            <a:pPr algn="ctr"/>
            <a:r>
              <a:rPr lang="th-TH" sz="4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เขตสุขภาพที่ 11</a:t>
            </a:r>
            <a:endParaRPr lang="en-US" sz="4400" b="1" dirty="0">
              <a:solidFill>
                <a:srgbClr val="0000FF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5825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230126" y="1826341"/>
            <a:ext cx="984549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อุบัติเหตุ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56772" y="2084328"/>
            <a:ext cx="1696281" cy="83099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rgbClr val="00AA4E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โรงเรียนรอบรู้</a:t>
            </a:r>
          </a:p>
          <a:p>
            <a:r>
              <a:rPr lang="th-TH" sz="2400" b="1" dirty="0">
                <a:solidFill>
                  <a:srgbClr val="00AA4E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ด้านสุขภาพมีสุข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14096" y="3818049"/>
            <a:ext cx="804199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err="1">
                <a:solidFill>
                  <a:srgbClr val="FF33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พชอ</a:t>
            </a:r>
            <a:r>
              <a:rPr lang="th-TH" sz="2400" b="1" dirty="0">
                <a:solidFill>
                  <a:srgbClr val="FF33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19335" y="5131981"/>
            <a:ext cx="2298841" cy="461665"/>
          </a:xfrm>
          <a:prstGeom prst="rect">
            <a:avLst/>
          </a:prstGeom>
          <a:solidFill>
            <a:srgbClr val="00AA4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Green &amp; Clean Hospital</a:t>
            </a:r>
            <a:endParaRPr lang="th-TH" sz="2400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56772" y="3209771"/>
            <a:ext cx="3082319" cy="83099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การดูแลสุขภาพชุมชน </a:t>
            </a:r>
            <a:r>
              <a:rPr lang="en-US" sz="2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(Self Care)/</a:t>
            </a:r>
            <a:r>
              <a:rPr lang="th-TH" sz="2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งานทันตสุขภาพวัยเรียน</a:t>
            </a:r>
          </a:p>
        </p:txBody>
      </p:sp>
      <p:cxnSp>
        <p:nvCxnSpPr>
          <p:cNvPr id="47" name="ลูกศรเชื่อมต่อแบบตรง 46"/>
          <p:cNvCxnSpPr>
            <a:cxnSpLocks/>
          </p:cNvCxnSpPr>
          <p:nvPr/>
        </p:nvCxnSpPr>
        <p:spPr>
          <a:xfrm flipV="1">
            <a:off x="4328965" y="2084328"/>
            <a:ext cx="775461" cy="124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ลูกศรเชื่อมต่อแบบตรง 50"/>
          <p:cNvCxnSpPr>
            <a:cxnSpLocks/>
          </p:cNvCxnSpPr>
          <p:nvPr/>
        </p:nvCxnSpPr>
        <p:spPr>
          <a:xfrm>
            <a:off x="4287226" y="4048881"/>
            <a:ext cx="929946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56772" y="4426168"/>
            <a:ext cx="1062258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rgbClr val="7030A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ผู้สูงอายุ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BD377BD-B9E7-41A6-94B9-45E95E7B57AA}"/>
              </a:ext>
            </a:extLst>
          </p:cNvPr>
          <p:cNvSpPr txBox="1">
            <a:spLocks/>
          </p:cNvSpPr>
          <p:nvPr/>
        </p:nvSpPr>
        <p:spPr>
          <a:xfrm>
            <a:off x="-4812" y="0"/>
            <a:ext cx="12191999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4E42CF3-EF72-420F-8F98-A2DCB798FC3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839" y="87919"/>
            <a:ext cx="1010263" cy="1010943"/>
          </a:xfrm>
          <a:prstGeom prst="rect">
            <a:avLst/>
          </a:prstGeom>
        </p:spPr>
      </p:pic>
      <p:grpSp>
        <p:nvGrpSpPr>
          <p:cNvPr id="35" name="กลุ่ม 56">
            <a:extLst>
              <a:ext uri="{FF2B5EF4-FFF2-40B4-BE49-F238E27FC236}">
                <a16:creationId xmlns:a16="http://schemas.microsoft.com/office/drawing/2014/main" id="{F477F2DC-E6A1-46BC-AABD-528842E51096}"/>
              </a:ext>
            </a:extLst>
          </p:cNvPr>
          <p:cNvGrpSpPr/>
          <p:nvPr/>
        </p:nvGrpSpPr>
        <p:grpSpPr>
          <a:xfrm>
            <a:off x="4393303" y="1071703"/>
            <a:ext cx="2862918" cy="5505592"/>
            <a:chOff x="2428860" y="357166"/>
            <a:chExt cx="3714509" cy="6088327"/>
          </a:xfr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8" name="กลุ่ม 16">
              <a:extLst>
                <a:ext uri="{FF2B5EF4-FFF2-40B4-BE49-F238E27FC236}">
                  <a16:creationId xmlns:a16="http://schemas.microsoft.com/office/drawing/2014/main" id="{32C0B207-0341-4138-A2BE-16D1109A5624}"/>
                </a:ext>
              </a:extLst>
            </p:cNvPr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  <a:grpFill/>
          </p:grpSpPr>
          <p:sp>
            <p:nvSpPr>
              <p:cNvPr id="54" name="รูปแบบอิสระ 66">
                <a:extLst>
                  <a:ext uri="{FF2B5EF4-FFF2-40B4-BE49-F238E27FC236}">
                    <a16:creationId xmlns:a16="http://schemas.microsoft.com/office/drawing/2014/main" id="{0392F69E-F82B-4143-9832-C5B7032A32BB}"/>
                  </a:ext>
                </a:extLst>
              </p:cNvPr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56" name="รูปแบบอิสระ 67">
                <a:extLst>
                  <a:ext uri="{FF2B5EF4-FFF2-40B4-BE49-F238E27FC236}">
                    <a16:creationId xmlns:a16="http://schemas.microsoft.com/office/drawing/2014/main" id="{6FDCA18D-E794-42A9-9534-CA109A242559}"/>
                  </a:ext>
                </a:extLst>
              </p:cNvPr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รูปแบบอิสระ 68">
                <a:extLst>
                  <a:ext uri="{FF2B5EF4-FFF2-40B4-BE49-F238E27FC236}">
                    <a16:creationId xmlns:a16="http://schemas.microsoft.com/office/drawing/2014/main" id="{8B498314-191E-45D3-B7F0-3FAD8368E8A6}"/>
                  </a:ext>
                </a:extLst>
              </p:cNvPr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รูปแบบอิสระ 69">
                <a:extLst>
                  <a:ext uri="{FF2B5EF4-FFF2-40B4-BE49-F238E27FC236}">
                    <a16:creationId xmlns:a16="http://schemas.microsoft.com/office/drawing/2014/main" id="{A1A7FFAB-FC15-4486-A0E9-01D271417EB2}"/>
                  </a:ext>
                </a:extLst>
              </p:cNvPr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รูปแบบอิสระ 70">
                <a:extLst>
                  <a:ext uri="{FF2B5EF4-FFF2-40B4-BE49-F238E27FC236}">
                    <a16:creationId xmlns:a16="http://schemas.microsoft.com/office/drawing/2014/main" id="{CA23D23F-143B-40DA-80E0-FA9606395C67}"/>
                  </a:ext>
                </a:extLst>
              </p:cNvPr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รูปแบบอิสระ 71">
                <a:extLst>
                  <a:ext uri="{FF2B5EF4-FFF2-40B4-BE49-F238E27FC236}">
                    <a16:creationId xmlns:a16="http://schemas.microsoft.com/office/drawing/2014/main" id="{C936CC20-9F3C-4CB1-A5BC-E5B46F861CC1}"/>
                  </a:ext>
                </a:extLst>
              </p:cNvPr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รูปแบบอิสระ 72">
                <a:extLst>
                  <a:ext uri="{FF2B5EF4-FFF2-40B4-BE49-F238E27FC236}">
                    <a16:creationId xmlns:a16="http://schemas.microsoft.com/office/drawing/2014/main" id="{1B9D96AF-3595-421B-8177-B15C72975F38}"/>
                  </a:ext>
                </a:extLst>
              </p:cNvPr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รูปแบบอิสระ 73">
                <a:extLst>
                  <a:ext uri="{FF2B5EF4-FFF2-40B4-BE49-F238E27FC236}">
                    <a16:creationId xmlns:a16="http://schemas.microsoft.com/office/drawing/2014/main" id="{C5D2FA8A-F81F-4B77-A32E-763406FBDFBE}"/>
                  </a:ext>
                </a:extLst>
              </p:cNvPr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2790909-81FA-4910-AE71-489650DD9492}"/>
                </a:ext>
              </a:extLst>
            </p:cNvPr>
            <p:cNvSpPr txBox="1"/>
            <p:nvPr/>
          </p:nvSpPr>
          <p:spPr>
            <a:xfrm>
              <a:off x="4022669" y="1278840"/>
              <a:ext cx="873943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428C65-9983-4DFF-B0E1-4F39E844DC6A}"/>
                </a:ext>
              </a:extLst>
            </p:cNvPr>
            <p:cNvSpPr txBox="1"/>
            <p:nvPr/>
          </p:nvSpPr>
          <p:spPr>
            <a:xfrm>
              <a:off x="5056291" y="1269501"/>
              <a:ext cx="774111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927E1E7-549D-4BD9-8A23-60904073FD93}"/>
                </a:ext>
              </a:extLst>
            </p:cNvPr>
            <p:cNvSpPr txBox="1"/>
            <p:nvPr/>
          </p:nvSpPr>
          <p:spPr>
            <a:xfrm>
              <a:off x="4214810" y="2500306"/>
              <a:ext cx="678440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D6096E-2F06-474E-BCAE-876380C4CA16}"/>
                </a:ext>
              </a:extLst>
            </p:cNvPr>
            <p:cNvSpPr txBox="1"/>
            <p:nvPr/>
          </p:nvSpPr>
          <p:spPr>
            <a:xfrm>
              <a:off x="3847799" y="3429000"/>
              <a:ext cx="499575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สวี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29D94E-58A5-47EF-8DA3-CD59FD8DA0B5}"/>
                </a:ext>
              </a:extLst>
            </p:cNvPr>
            <p:cNvSpPr txBox="1"/>
            <p:nvPr/>
          </p:nvSpPr>
          <p:spPr>
            <a:xfrm>
              <a:off x="3764482" y="4104905"/>
              <a:ext cx="1031094" cy="442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3B75813-858F-4FEF-9DB3-7D58445AD068}"/>
                </a:ext>
              </a:extLst>
            </p:cNvPr>
            <p:cNvSpPr txBox="1"/>
            <p:nvPr/>
          </p:nvSpPr>
          <p:spPr>
            <a:xfrm>
              <a:off x="3740842" y="4799766"/>
              <a:ext cx="1042408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FDC85A9-528C-480C-B95E-6A932643C387}"/>
                </a:ext>
              </a:extLst>
            </p:cNvPr>
            <p:cNvSpPr txBox="1"/>
            <p:nvPr/>
          </p:nvSpPr>
          <p:spPr>
            <a:xfrm>
              <a:off x="2846937" y="5170842"/>
              <a:ext cx="859384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A9E6167-0CAB-4E44-92F7-C36E0231C27F}"/>
                </a:ext>
              </a:extLst>
            </p:cNvPr>
            <p:cNvSpPr txBox="1"/>
            <p:nvPr/>
          </p:nvSpPr>
          <p:spPr>
            <a:xfrm>
              <a:off x="3859110" y="5539598"/>
              <a:ext cx="747074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ละแม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024DDE5-963A-439F-BA72-F9FB2B5BBF1D}"/>
              </a:ext>
            </a:extLst>
          </p:cNvPr>
          <p:cNvSpPr txBox="1"/>
          <p:nvPr/>
        </p:nvSpPr>
        <p:spPr>
          <a:xfrm>
            <a:off x="7456772" y="5070013"/>
            <a:ext cx="2313454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การกำจัดขยะในครัวเรือน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CEB258-4A9F-4702-9912-A33BF53D66CC}"/>
              </a:ext>
            </a:extLst>
          </p:cNvPr>
          <p:cNvSpPr txBox="1"/>
          <p:nvPr/>
        </p:nvSpPr>
        <p:spPr>
          <a:xfrm>
            <a:off x="2523175" y="271218"/>
            <a:ext cx="594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ผลงานเด่นรายอำเภอ จังหวัดชุมพร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59517" y="5680590"/>
            <a:ext cx="1062258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rgbClr val="7030A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ผู้สูงอายุ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B1FFAE5-57E2-4FFA-8F55-8783D09F77EE}"/>
              </a:ext>
            </a:extLst>
          </p:cNvPr>
          <p:cNvCxnSpPr>
            <a:cxnSpLocks/>
          </p:cNvCxnSpPr>
          <p:nvPr/>
        </p:nvCxnSpPr>
        <p:spPr>
          <a:xfrm flipH="1" flipV="1">
            <a:off x="6880635" y="2305271"/>
            <a:ext cx="460801" cy="162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5AD050E-3788-460E-B347-CF4C449BB18D}"/>
              </a:ext>
            </a:extLst>
          </p:cNvPr>
          <p:cNvCxnSpPr>
            <a:cxnSpLocks/>
          </p:cNvCxnSpPr>
          <p:nvPr/>
        </p:nvCxnSpPr>
        <p:spPr>
          <a:xfrm flipH="1" flipV="1">
            <a:off x="6481349" y="3287208"/>
            <a:ext cx="878187" cy="3380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CF07DC4-23E6-43AA-B8D2-380376C49D65}"/>
              </a:ext>
            </a:extLst>
          </p:cNvPr>
          <p:cNvCxnSpPr>
            <a:cxnSpLocks/>
          </p:cNvCxnSpPr>
          <p:nvPr/>
        </p:nvCxnSpPr>
        <p:spPr>
          <a:xfrm flipH="1" flipV="1">
            <a:off x="6122154" y="4601147"/>
            <a:ext cx="1237382" cy="432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7EB2059-98D8-4C40-8D40-AE557D8ABB93}"/>
              </a:ext>
            </a:extLst>
          </p:cNvPr>
          <p:cNvCxnSpPr>
            <a:cxnSpLocks/>
          </p:cNvCxnSpPr>
          <p:nvPr/>
        </p:nvCxnSpPr>
        <p:spPr>
          <a:xfrm flipH="1" flipV="1">
            <a:off x="6166034" y="5302679"/>
            <a:ext cx="1175402" cy="123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A65E822-E7E2-4367-9866-E980D3E76793}"/>
              </a:ext>
            </a:extLst>
          </p:cNvPr>
          <p:cNvCxnSpPr>
            <a:cxnSpLocks/>
          </p:cNvCxnSpPr>
          <p:nvPr/>
        </p:nvCxnSpPr>
        <p:spPr>
          <a:xfrm flipH="1" flipV="1">
            <a:off x="6138143" y="5905232"/>
            <a:ext cx="1175402" cy="123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83A3EDE-9929-4382-836A-6E5CCF0757FC}"/>
              </a:ext>
            </a:extLst>
          </p:cNvPr>
          <p:cNvCxnSpPr>
            <a:cxnSpLocks/>
          </p:cNvCxnSpPr>
          <p:nvPr/>
        </p:nvCxnSpPr>
        <p:spPr>
          <a:xfrm>
            <a:off x="4242035" y="5384243"/>
            <a:ext cx="374611" cy="1049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50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9" name="รูปภาพ 7" descr="แผนที่สุราษฎร์ธานี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1" y="1428750"/>
            <a:ext cx="4957763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Box 8"/>
          <p:cNvSpPr txBox="1">
            <a:spLocks noChangeArrowheads="1"/>
          </p:cNvSpPr>
          <p:nvPr/>
        </p:nvSpPr>
        <p:spPr bwMode="auto">
          <a:xfrm>
            <a:off x="8667750" y="3344864"/>
            <a:ext cx="1714500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sz="1800" b="1">
                <a:latin typeface="Angsana New" panose="02020603050405020304" pitchFamily="18" charset="-34"/>
              </a:rPr>
              <a:t>Drop in cluster</a:t>
            </a:r>
            <a:endParaRPr lang="th-TH" sz="1800" b="1">
              <a:latin typeface="Angsana New" panose="02020603050405020304" pitchFamily="18" charset="-34"/>
            </a:endParaRPr>
          </a:p>
        </p:txBody>
      </p:sp>
      <p:sp>
        <p:nvSpPr>
          <p:cNvPr id="31751" name="TextBox 16"/>
          <p:cNvSpPr txBox="1">
            <a:spLocks noChangeArrowheads="1"/>
          </p:cNvSpPr>
          <p:nvPr/>
        </p:nvSpPr>
        <p:spPr bwMode="auto">
          <a:xfrm>
            <a:off x="8667750" y="2357439"/>
            <a:ext cx="1714500" cy="369887"/>
          </a:xfrm>
          <a:prstGeom prst="rect">
            <a:avLst/>
          </a:prstGeom>
          <a:solidFill>
            <a:srgbClr val="01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sz="1800" b="1">
                <a:latin typeface="Angsana New" panose="02020603050405020304" pitchFamily="18" charset="-34"/>
              </a:rPr>
              <a:t>D-RTI</a:t>
            </a:r>
            <a:endParaRPr lang="th-TH" sz="1800" b="1">
              <a:latin typeface="Angsana New" panose="02020603050405020304" pitchFamily="18" charset="-34"/>
            </a:endParaRPr>
          </a:p>
        </p:txBody>
      </p:sp>
      <p:cxnSp>
        <p:nvCxnSpPr>
          <p:cNvPr id="18" name="ลูกศรเชื่อมต่อแบบตรง 17"/>
          <p:cNvCxnSpPr>
            <a:stCxn id="31751" idx="1"/>
          </p:cNvCxnSpPr>
          <p:nvPr/>
        </p:nvCxnSpPr>
        <p:spPr>
          <a:xfrm rot="10800000" flipV="1">
            <a:off x="7881938" y="2541588"/>
            <a:ext cx="785812" cy="3016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ลูกศรเชื่อมต่อแบบตรง 21"/>
          <p:cNvCxnSpPr>
            <a:stCxn id="31750" idx="1"/>
          </p:cNvCxnSpPr>
          <p:nvPr/>
        </p:nvCxnSpPr>
        <p:spPr>
          <a:xfrm rot="10800000" flipV="1">
            <a:off x="6096000" y="3530601"/>
            <a:ext cx="2571750" cy="4127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ลูกศรเชื่อมต่อแบบตรง 23"/>
          <p:cNvCxnSpPr>
            <a:stCxn id="31751" idx="1"/>
          </p:cNvCxnSpPr>
          <p:nvPr/>
        </p:nvCxnSpPr>
        <p:spPr>
          <a:xfrm rot="10800000" flipV="1">
            <a:off x="5667376" y="2541588"/>
            <a:ext cx="3000375" cy="95885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ลูกศรเชื่อมต่อแบบตรง 27"/>
          <p:cNvCxnSpPr>
            <a:stCxn id="31751" idx="1"/>
          </p:cNvCxnSpPr>
          <p:nvPr/>
        </p:nvCxnSpPr>
        <p:spPr>
          <a:xfrm rot="10800000" flipV="1">
            <a:off x="6453188" y="2541588"/>
            <a:ext cx="2214562" cy="238760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6" name="TextBox 33"/>
          <p:cNvSpPr txBox="1">
            <a:spLocks noChangeArrowheads="1"/>
          </p:cNvSpPr>
          <p:nvPr/>
        </p:nvSpPr>
        <p:spPr bwMode="auto">
          <a:xfrm>
            <a:off x="8667750" y="3857625"/>
            <a:ext cx="1714500" cy="3698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 b="1">
                <a:latin typeface="Angsana New" panose="02020603050405020304" pitchFamily="18" charset="-34"/>
              </a:rPr>
              <a:t>คนทำงานรักษ์สุขภาพ</a:t>
            </a:r>
          </a:p>
        </p:txBody>
      </p:sp>
      <p:cxnSp>
        <p:nvCxnSpPr>
          <p:cNvPr id="35" name="ลูกศรเชื่อมต่อแบบตรง 34"/>
          <p:cNvCxnSpPr>
            <a:stCxn id="31756" idx="1"/>
          </p:cNvCxnSpPr>
          <p:nvPr/>
        </p:nvCxnSpPr>
        <p:spPr>
          <a:xfrm rot="10800000">
            <a:off x="6810376" y="4000501"/>
            <a:ext cx="1857375" cy="4127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67750" y="2844800"/>
            <a:ext cx="1714500" cy="369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กระเป๋ายาสมุนไพร</a:t>
            </a:r>
          </a:p>
        </p:txBody>
      </p:sp>
      <p:cxnSp>
        <p:nvCxnSpPr>
          <p:cNvPr id="53" name="ลูกศรเชื่อมต่อแบบตรง 52"/>
          <p:cNvCxnSpPr>
            <a:stCxn id="42" idx="1"/>
          </p:cNvCxnSpPr>
          <p:nvPr/>
        </p:nvCxnSpPr>
        <p:spPr>
          <a:xfrm rot="10800000" flipV="1">
            <a:off x="7024688" y="3030539"/>
            <a:ext cx="1643062" cy="255587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667750" y="1857375"/>
            <a:ext cx="17145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safety beach </a:t>
            </a:r>
            <a:endParaRPr lang="th-TH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60" name="ลูกศรเชื่อมต่อแบบตรง 59"/>
          <p:cNvCxnSpPr>
            <a:stCxn id="59" idx="1"/>
          </p:cNvCxnSpPr>
          <p:nvPr/>
        </p:nvCxnSpPr>
        <p:spPr>
          <a:xfrm rot="10800000">
            <a:off x="8024814" y="1785939"/>
            <a:ext cx="642937" cy="255587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2" name="TextBox 60"/>
          <p:cNvSpPr txBox="1">
            <a:spLocks noChangeArrowheads="1"/>
          </p:cNvSpPr>
          <p:nvPr/>
        </p:nvSpPr>
        <p:spPr bwMode="auto">
          <a:xfrm>
            <a:off x="1738314" y="1571625"/>
            <a:ext cx="1857375" cy="3698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 b="1">
                <a:latin typeface="Angsana New" panose="02020603050405020304" pitchFamily="18" charset="-34"/>
              </a:rPr>
              <a:t>หอผู้ป่วยในสีเขียว</a:t>
            </a:r>
          </a:p>
        </p:txBody>
      </p:sp>
      <p:cxnSp>
        <p:nvCxnSpPr>
          <p:cNvPr id="63" name="ลูกศรเชื่อมต่อแบบตรง 62"/>
          <p:cNvCxnSpPr>
            <a:stCxn id="31762" idx="3"/>
          </p:cNvCxnSpPr>
          <p:nvPr/>
        </p:nvCxnSpPr>
        <p:spPr>
          <a:xfrm>
            <a:off x="3595688" y="1755775"/>
            <a:ext cx="1428750" cy="1730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38314" y="2071689"/>
            <a:ext cx="1857375" cy="369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การดูแลสุขภาพผู้สูงอายุ</a:t>
            </a:r>
          </a:p>
        </p:txBody>
      </p:sp>
      <p:cxnSp>
        <p:nvCxnSpPr>
          <p:cNvPr id="65" name="ลูกศรเชื่อมต่อแบบตรง 64"/>
          <p:cNvCxnSpPr/>
          <p:nvPr/>
        </p:nvCxnSpPr>
        <p:spPr>
          <a:xfrm>
            <a:off x="3595689" y="2214564"/>
            <a:ext cx="1285875" cy="1428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6" name="TextBox 68"/>
          <p:cNvSpPr txBox="1">
            <a:spLocks noChangeArrowheads="1"/>
          </p:cNvSpPr>
          <p:nvPr/>
        </p:nvSpPr>
        <p:spPr bwMode="auto">
          <a:xfrm>
            <a:off x="1738314" y="2571750"/>
            <a:ext cx="1857375" cy="369888"/>
          </a:xfrm>
          <a:prstGeom prst="rect">
            <a:avLst/>
          </a:prstGeom>
          <a:solidFill>
            <a:srgbClr val="01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 b="1">
                <a:latin typeface="Angsana New" panose="02020603050405020304" pitchFamily="18" charset="-34"/>
              </a:rPr>
              <a:t>ดูแลผู้พิการแบบบูรณาการ</a:t>
            </a:r>
          </a:p>
        </p:txBody>
      </p:sp>
      <p:cxnSp>
        <p:nvCxnSpPr>
          <p:cNvPr id="70" name="ลูกศรเชื่อมต่อแบบตรง 69"/>
          <p:cNvCxnSpPr/>
          <p:nvPr/>
        </p:nvCxnSpPr>
        <p:spPr>
          <a:xfrm>
            <a:off x="3595689" y="2714626"/>
            <a:ext cx="1285875" cy="1428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8" name="TextBox 70"/>
          <p:cNvSpPr txBox="1">
            <a:spLocks noChangeArrowheads="1"/>
          </p:cNvSpPr>
          <p:nvPr/>
        </p:nvSpPr>
        <p:spPr bwMode="auto">
          <a:xfrm>
            <a:off x="1738314" y="3059114"/>
            <a:ext cx="1857375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 b="1">
                <a:latin typeface="Angsana New" panose="02020603050405020304" pitchFamily="18" charset="-34"/>
              </a:rPr>
              <a:t>คัดแยกและจัดการขยะ</a:t>
            </a:r>
          </a:p>
        </p:txBody>
      </p:sp>
      <p:cxnSp>
        <p:nvCxnSpPr>
          <p:cNvPr id="72" name="ลูกศรเชื่อมต่อแบบตรง 71"/>
          <p:cNvCxnSpPr/>
          <p:nvPr/>
        </p:nvCxnSpPr>
        <p:spPr>
          <a:xfrm>
            <a:off x="3595689" y="3214689"/>
            <a:ext cx="1285875" cy="1428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0" name="TextBox 72"/>
          <p:cNvSpPr txBox="1">
            <a:spLocks noChangeArrowheads="1"/>
          </p:cNvSpPr>
          <p:nvPr/>
        </p:nvSpPr>
        <p:spPr bwMode="auto">
          <a:xfrm>
            <a:off x="1738314" y="3500439"/>
            <a:ext cx="1857375" cy="36988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 b="1">
                <a:latin typeface="Angsana New" panose="02020603050405020304" pitchFamily="18" charset="-34"/>
              </a:rPr>
              <a:t>3 ล้าน 3 ปี เลิกบุหรี่ทั่วไทย</a:t>
            </a:r>
          </a:p>
        </p:txBody>
      </p:sp>
      <p:cxnSp>
        <p:nvCxnSpPr>
          <p:cNvPr id="74" name="ลูกศรเชื่อมต่อแบบตรง 73"/>
          <p:cNvCxnSpPr/>
          <p:nvPr/>
        </p:nvCxnSpPr>
        <p:spPr>
          <a:xfrm>
            <a:off x="3595689" y="3714751"/>
            <a:ext cx="1500187" cy="1428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2" name="TextBox 75"/>
          <p:cNvSpPr txBox="1">
            <a:spLocks noChangeArrowheads="1"/>
          </p:cNvSpPr>
          <p:nvPr/>
        </p:nvSpPr>
        <p:spPr bwMode="auto">
          <a:xfrm>
            <a:off x="1738314" y="4000500"/>
            <a:ext cx="1857375" cy="369888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 b="1">
                <a:latin typeface="Angsana New" panose="02020603050405020304" pitchFamily="18" charset="-34"/>
              </a:rPr>
              <a:t>ปลอดภัยแหล่งท่องเที่ยว</a:t>
            </a:r>
          </a:p>
        </p:txBody>
      </p:sp>
      <p:cxnSp>
        <p:nvCxnSpPr>
          <p:cNvPr id="77" name="ลูกศรเชื่อมต่อแบบตรง 76"/>
          <p:cNvCxnSpPr>
            <a:stCxn id="31772" idx="3"/>
          </p:cNvCxnSpPr>
          <p:nvPr/>
        </p:nvCxnSpPr>
        <p:spPr>
          <a:xfrm flipV="1">
            <a:off x="3595689" y="3929064"/>
            <a:ext cx="642937" cy="255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4" name="TextBox 81"/>
          <p:cNvSpPr txBox="1">
            <a:spLocks noChangeArrowheads="1"/>
          </p:cNvSpPr>
          <p:nvPr/>
        </p:nvSpPr>
        <p:spPr bwMode="auto">
          <a:xfrm>
            <a:off x="1738314" y="4500564"/>
            <a:ext cx="1857375" cy="369887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 b="1">
                <a:latin typeface="Angsana New" panose="02020603050405020304" pitchFamily="18" charset="-34"/>
              </a:rPr>
              <a:t>ดูแลผู้มีภาวะพึ่งพิง</a:t>
            </a:r>
          </a:p>
        </p:txBody>
      </p:sp>
      <p:cxnSp>
        <p:nvCxnSpPr>
          <p:cNvPr id="83" name="ลูกศรเชื่อมต่อแบบตรง 82"/>
          <p:cNvCxnSpPr>
            <a:stCxn id="31774" idx="3"/>
          </p:cNvCxnSpPr>
          <p:nvPr/>
        </p:nvCxnSpPr>
        <p:spPr>
          <a:xfrm flipV="1">
            <a:off x="3595689" y="4429125"/>
            <a:ext cx="714375" cy="255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6" name="TextBox 84"/>
          <p:cNvSpPr txBox="1">
            <a:spLocks noChangeArrowheads="1"/>
          </p:cNvSpPr>
          <p:nvPr/>
        </p:nvSpPr>
        <p:spPr bwMode="auto">
          <a:xfrm>
            <a:off x="1738314" y="5072064"/>
            <a:ext cx="1857375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 b="1">
                <a:latin typeface="Angsana New" panose="02020603050405020304" pitchFamily="18" charset="-34"/>
              </a:rPr>
              <a:t>แก้ไขการดื่มเครื่องดื่มสุรา</a:t>
            </a:r>
          </a:p>
        </p:txBody>
      </p:sp>
      <p:cxnSp>
        <p:nvCxnSpPr>
          <p:cNvPr id="86" name="ลูกศรเชื่อมต่อแบบตรง 85"/>
          <p:cNvCxnSpPr>
            <a:stCxn id="31776" idx="3"/>
          </p:cNvCxnSpPr>
          <p:nvPr/>
        </p:nvCxnSpPr>
        <p:spPr>
          <a:xfrm flipV="1">
            <a:off x="3595688" y="4643439"/>
            <a:ext cx="1643062" cy="612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667750" y="4857750"/>
            <a:ext cx="1714500" cy="369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โรงเรียนผู้สูงอายุ</a:t>
            </a:r>
          </a:p>
        </p:txBody>
      </p:sp>
      <p:cxnSp>
        <p:nvCxnSpPr>
          <p:cNvPr id="92" name="ลูกศรเชื่อมต่อแบบตรง 91"/>
          <p:cNvCxnSpPr>
            <a:stCxn id="91" idx="1"/>
          </p:cNvCxnSpPr>
          <p:nvPr/>
        </p:nvCxnSpPr>
        <p:spPr>
          <a:xfrm rot="10800000">
            <a:off x="6381750" y="4572000"/>
            <a:ext cx="2286000" cy="46990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667750" y="4357689"/>
            <a:ext cx="1714500" cy="369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ชุมชนค่าของแผ่นดิน</a:t>
            </a:r>
          </a:p>
        </p:txBody>
      </p:sp>
      <p:cxnSp>
        <p:nvCxnSpPr>
          <p:cNvPr id="95" name="ลูกศรเชื่อมต่อแบบตรง 94"/>
          <p:cNvCxnSpPr>
            <a:stCxn id="94" idx="1"/>
          </p:cNvCxnSpPr>
          <p:nvPr/>
        </p:nvCxnSpPr>
        <p:spPr>
          <a:xfrm rot="10800000">
            <a:off x="6024564" y="4286250"/>
            <a:ext cx="2643187" cy="255588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82" name="TextBox 96"/>
          <p:cNvSpPr txBox="1">
            <a:spLocks noChangeArrowheads="1"/>
          </p:cNvSpPr>
          <p:nvPr/>
        </p:nvSpPr>
        <p:spPr bwMode="auto">
          <a:xfrm>
            <a:off x="8667750" y="5357814"/>
            <a:ext cx="1714500" cy="369887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sz="1800" b="1">
                <a:latin typeface="Angsana New" panose="02020603050405020304" pitchFamily="18" charset="-34"/>
              </a:rPr>
              <a:t>NCD</a:t>
            </a:r>
            <a:endParaRPr lang="th-TH" sz="1800" b="1">
              <a:latin typeface="Angsana New" panose="02020603050405020304" pitchFamily="18" charset="-34"/>
            </a:endParaRPr>
          </a:p>
        </p:txBody>
      </p:sp>
      <p:cxnSp>
        <p:nvCxnSpPr>
          <p:cNvPr id="98" name="ลูกศรเชื่อมต่อแบบตรง 97"/>
          <p:cNvCxnSpPr>
            <a:stCxn id="31782" idx="1"/>
          </p:cNvCxnSpPr>
          <p:nvPr/>
        </p:nvCxnSpPr>
        <p:spPr>
          <a:xfrm rot="10800000">
            <a:off x="5881688" y="5214939"/>
            <a:ext cx="2786062" cy="32702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738314" y="5572125"/>
            <a:ext cx="1857375" cy="369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ป้องกันมะเร็งปากมดลูก</a:t>
            </a:r>
          </a:p>
        </p:txBody>
      </p:sp>
      <p:cxnSp>
        <p:nvCxnSpPr>
          <p:cNvPr id="104" name="ลูกศรเชื่อมต่อแบบตรง 103"/>
          <p:cNvCxnSpPr>
            <a:stCxn id="103" idx="3"/>
          </p:cNvCxnSpPr>
          <p:nvPr/>
        </p:nvCxnSpPr>
        <p:spPr>
          <a:xfrm flipV="1">
            <a:off x="3595689" y="5357813"/>
            <a:ext cx="1785937" cy="3984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ubtitle 2">
            <a:extLst>
              <a:ext uri="{FF2B5EF4-FFF2-40B4-BE49-F238E27FC236}">
                <a16:creationId xmlns:a16="http://schemas.microsoft.com/office/drawing/2014/main" id="{F5F9AB71-AFC8-4BC7-B28A-41FED012634D}"/>
              </a:ext>
            </a:extLst>
          </p:cNvPr>
          <p:cNvSpPr txBox="1">
            <a:spLocks/>
          </p:cNvSpPr>
          <p:nvPr/>
        </p:nvSpPr>
        <p:spPr>
          <a:xfrm>
            <a:off x="-4812" y="0"/>
            <a:ext cx="12191999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A38D3E7-A4A6-400A-96F1-FA07949ACBB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839" y="87919"/>
            <a:ext cx="1010263" cy="101094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05F225D-716C-4ECB-9CA7-75916FA2EE0C}"/>
              </a:ext>
            </a:extLst>
          </p:cNvPr>
          <p:cNvSpPr txBox="1"/>
          <p:nvPr/>
        </p:nvSpPr>
        <p:spPr>
          <a:xfrm>
            <a:off x="2523175" y="271218"/>
            <a:ext cx="594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ผลงานเด่นรายอำเภอ จังหวัดสุราษฎร์ธานี</a:t>
            </a:r>
          </a:p>
        </p:txBody>
      </p:sp>
    </p:spTree>
    <p:extLst>
      <p:ext uri="{BB962C8B-B14F-4D97-AF65-F5344CB8AC3E}">
        <p14:creationId xmlns:p14="http://schemas.microsoft.com/office/powerpoint/2010/main" val="400496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93824" y="4941168"/>
            <a:ext cx="607859" cy="523220"/>
          </a:xfrm>
          <a:prstGeom prst="rect">
            <a:avLst/>
          </a:prstGeom>
          <a:solidFill>
            <a:srgbClr val="FDD84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RTI</a:t>
            </a:r>
            <a:endParaRPr lang="th-TH" sz="2800" b="1" dirty="0">
              <a:solidFill>
                <a:srgbClr val="0000FF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3632" y="3718415"/>
            <a:ext cx="1495922" cy="523220"/>
          </a:xfrm>
          <a:prstGeom prst="rect">
            <a:avLst/>
          </a:prstGeom>
          <a:solidFill>
            <a:srgbClr val="36D6F8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Safety Beach</a:t>
            </a:r>
            <a:endParaRPr lang="th-TH" sz="2800" b="1" dirty="0">
              <a:solidFill>
                <a:srgbClr val="0000FF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16407" y="2556590"/>
            <a:ext cx="2204450" cy="523220"/>
          </a:xfrm>
          <a:prstGeom prst="rect">
            <a:avLst/>
          </a:prstGeom>
          <a:solidFill>
            <a:srgbClr val="B4FD2A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NCD/</a:t>
            </a:r>
            <a:r>
              <a:rPr lang="th-TH" sz="28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แพทย์แผนไทย</a:t>
            </a:r>
          </a:p>
        </p:txBody>
      </p:sp>
      <p:cxnSp>
        <p:nvCxnSpPr>
          <p:cNvPr id="12" name="ลูกศรเชื่อมต่อแบบตรง 11"/>
          <p:cNvCxnSpPr>
            <a:cxnSpLocks/>
            <a:stCxn id="9" idx="3"/>
          </p:cNvCxnSpPr>
          <p:nvPr/>
        </p:nvCxnSpPr>
        <p:spPr>
          <a:xfrm>
            <a:off x="4279554" y="3980025"/>
            <a:ext cx="816041" cy="293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ลูกศรเชื่อมต่อแบบตรง 13"/>
          <p:cNvCxnSpPr>
            <a:stCxn id="10" idx="1"/>
          </p:cNvCxnSpPr>
          <p:nvPr/>
        </p:nvCxnSpPr>
        <p:spPr>
          <a:xfrm flipH="1">
            <a:off x="6762003" y="2818200"/>
            <a:ext cx="754404" cy="3864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/>
          <p:cNvCxnSpPr>
            <a:cxnSpLocks/>
            <a:stCxn id="8" idx="1"/>
          </p:cNvCxnSpPr>
          <p:nvPr/>
        </p:nvCxnSpPr>
        <p:spPr>
          <a:xfrm flipH="1" flipV="1">
            <a:off x="6624084" y="4766058"/>
            <a:ext cx="769740" cy="4367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467F53D2-81BE-4894-B915-F277DFB45149}"/>
              </a:ext>
            </a:extLst>
          </p:cNvPr>
          <p:cNvSpPr txBox="1">
            <a:spLocks/>
          </p:cNvSpPr>
          <p:nvPr/>
        </p:nvSpPr>
        <p:spPr>
          <a:xfrm>
            <a:off x="-4812" y="0"/>
            <a:ext cx="12191999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957495-240D-4F56-ADE2-D50CD1A2664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839" y="87919"/>
            <a:ext cx="1010263" cy="10109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9F9F19-BDDD-4DF9-BC48-B74EC281DCA5}"/>
              </a:ext>
            </a:extLst>
          </p:cNvPr>
          <p:cNvSpPr txBox="1"/>
          <p:nvPr/>
        </p:nvSpPr>
        <p:spPr>
          <a:xfrm>
            <a:off x="2523175" y="271218"/>
            <a:ext cx="594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ผลงานเด่นรายอำเภอ จังหวัดภูเก็ต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3D5E99-BC38-40FB-A329-AAD7657825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" b="59717" l="9645" r="89848">
                        <a14:backgroundMark x1="57360" y1="8304" x2="78173" y2="40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75" r="18600" b="39676"/>
          <a:stretch/>
        </p:blipFill>
        <p:spPr>
          <a:xfrm>
            <a:off x="5095597" y="1256804"/>
            <a:ext cx="1936505" cy="45524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B899114-BC11-4612-8E93-30979EF9EFA1}"/>
              </a:ext>
            </a:extLst>
          </p:cNvPr>
          <p:cNvSpPr txBox="1"/>
          <p:nvPr/>
        </p:nvSpPr>
        <p:spPr>
          <a:xfrm>
            <a:off x="5769805" y="3009716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ถลาง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A4CC54-C1DD-456B-A2A6-8CF1433597D0}"/>
              </a:ext>
            </a:extLst>
          </p:cNvPr>
          <p:cNvSpPr txBox="1"/>
          <p:nvPr/>
        </p:nvSpPr>
        <p:spPr>
          <a:xfrm>
            <a:off x="6016250" y="4409468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เมือง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E00F65-8D8F-4602-8B2F-6BB540F65BCE}"/>
              </a:ext>
            </a:extLst>
          </p:cNvPr>
          <p:cNvSpPr txBox="1"/>
          <p:nvPr/>
        </p:nvSpPr>
        <p:spPr>
          <a:xfrm>
            <a:off x="5568287" y="4009358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กระทู้</a:t>
            </a:r>
          </a:p>
        </p:txBody>
      </p:sp>
    </p:spTree>
    <p:extLst>
      <p:ext uri="{BB962C8B-B14F-4D97-AF65-F5344CB8AC3E}">
        <p14:creationId xmlns:p14="http://schemas.microsoft.com/office/powerpoint/2010/main" val="1345885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1" y="1394726"/>
            <a:ext cx="3882331" cy="47053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1774" y="3480712"/>
            <a:ext cx="152638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th-TH" b="1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อส</a:t>
            </a:r>
            <a:r>
              <a:rPr lang="th-TH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ม.ออนไลน์ / </a:t>
            </a:r>
            <a:r>
              <a:rPr lang="th-TH" b="1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พชอ</a:t>
            </a:r>
            <a:r>
              <a:rPr lang="th-TH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67608" y="4303767"/>
            <a:ext cx="131478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th-TH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สุขภาพจิต/</a:t>
            </a:r>
            <a:r>
              <a:rPr lang="en-US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Stroke</a:t>
            </a:r>
            <a:endParaRPr lang="th-TH" b="1" dirty="0">
              <a:solidFill>
                <a:srgbClr val="0000FF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38760" y="1291961"/>
            <a:ext cx="130676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th-TH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ตำบลคุณภาพชีวิต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78020" y="4809500"/>
            <a:ext cx="2092239" cy="369332"/>
          </a:xfrm>
          <a:prstGeom prst="rect">
            <a:avLst/>
          </a:prstGeom>
          <a:solidFill>
            <a:srgbClr val="00AA4E"/>
          </a:solidFill>
        </p:spPr>
        <p:txBody>
          <a:bodyPr wrap="none" rtlCol="0">
            <a:spAutoFit/>
          </a:bodyPr>
          <a:lstStyle/>
          <a:p>
            <a:pPr fontAlgn="b"/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GREEN &amp; CLEAN Hospital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4225" y="5659042"/>
            <a:ext cx="4461478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th-TH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การพัฒนาคุณภาพแบบ</a:t>
            </a:r>
            <a:r>
              <a:rPr lang="th-TH" b="1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บูรณา</a:t>
            </a:r>
            <a:r>
              <a:rPr lang="th-TH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การคลินิกฝากครรภ์และคลินิก</a:t>
            </a:r>
            <a:r>
              <a:rPr lang="th-TH" b="1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ยาเสพติด</a:t>
            </a:r>
            <a:r>
              <a:rPr lang="th-TH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</a:t>
            </a:r>
          </a:p>
          <a:p>
            <a:r>
              <a:rPr lang="th-TH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คลินิกหมอครอบครัว ใกล้บ้านใกล้ใจ ใกล้ไกลไปถึง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41890" y="2564904"/>
            <a:ext cx="11432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th-TH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แพทย์แผนไทย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9263" y="1530371"/>
            <a:ext cx="1887055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th-TH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ทันตก</a:t>
            </a:r>
            <a:r>
              <a:rPr lang="th-TH" b="1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รรม</a:t>
            </a:r>
            <a:r>
              <a:rPr lang="th-TH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</a:t>
            </a:r>
          </a:p>
          <a:p>
            <a:r>
              <a:rPr lang="th-TH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อุบัติเหตุ จากประเด็น </a:t>
            </a:r>
            <a:r>
              <a:rPr lang="th-TH" b="1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พชอ</a:t>
            </a:r>
            <a:r>
              <a:rPr lang="th-TH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7316" y="3780547"/>
            <a:ext cx="51648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RDU</a:t>
            </a:r>
            <a:endParaRPr lang="th-TH" b="1" dirty="0">
              <a:solidFill>
                <a:srgbClr val="0000FF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8" name="ลูกศรเชื่อมต่อแบบตรง 7"/>
          <p:cNvCxnSpPr>
            <a:cxnSpLocks/>
          </p:cNvCxnSpPr>
          <p:nvPr/>
        </p:nvCxnSpPr>
        <p:spPr>
          <a:xfrm>
            <a:off x="3518154" y="1853536"/>
            <a:ext cx="921892" cy="5078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ลูกศรเชื่อมต่อแบบตรง 9"/>
          <p:cNvCxnSpPr>
            <a:cxnSpLocks/>
          </p:cNvCxnSpPr>
          <p:nvPr/>
        </p:nvCxnSpPr>
        <p:spPr>
          <a:xfrm flipH="1">
            <a:off x="5735980" y="1460634"/>
            <a:ext cx="940228" cy="5270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/>
          <p:cNvCxnSpPr>
            <a:cxnSpLocks/>
          </p:cNvCxnSpPr>
          <p:nvPr/>
        </p:nvCxnSpPr>
        <p:spPr>
          <a:xfrm flipV="1">
            <a:off x="3571523" y="3480712"/>
            <a:ext cx="945659" cy="1788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ลูกศรเชื่อมต่อแบบตรง 20"/>
          <p:cNvCxnSpPr>
            <a:cxnSpLocks/>
          </p:cNvCxnSpPr>
          <p:nvPr/>
        </p:nvCxnSpPr>
        <p:spPr>
          <a:xfrm flipV="1">
            <a:off x="3972556" y="4211273"/>
            <a:ext cx="1253785" cy="2774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/>
          <p:cNvCxnSpPr>
            <a:cxnSpLocks/>
          </p:cNvCxnSpPr>
          <p:nvPr/>
        </p:nvCxnSpPr>
        <p:spPr>
          <a:xfrm flipV="1">
            <a:off x="5045059" y="5763237"/>
            <a:ext cx="831867" cy="21897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ลูกศรเชื่อมต่อแบบตรง 24"/>
          <p:cNvCxnSpPr>
            <a:cxnSpLocks/>
          </p:cNvCxnSpPr>
          <p:nvPr/>
        </p:nvCxnSpPr>
        <p:spPr>
          <a:xfrm flipH="1">
            <a:off x="6996418" y="4994166"/>
            <a:ext cx="29361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>
            <a:cxnSpLocks/>
          </p:cNvCxnSpPr>
          <p:nvPr/>
        </p:nvCxnSpPr>
        <p:spPr>
          <a:xfrm flipH="1" flipV="1">
            <a:off x="7290033" y="3888269"/>
            <a:ext cx="923489" cy="769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ลูกศรเชื่อมต่อแบบตรง 28"/>
          <p:cNvCxnSpPr>
            <a:cxnSpLocks/>
          </p:cNvCxnSpPr>
          <p:nvPr/>
        </p:nvCxnSpPr>
        <p:spPr>
          <a:xfrm flipH="1">
            <a:off x="7018790" y="2768165"/>
            <a:ext cx="542486" cy="1753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37B97486-A53B-4BC6-992F-BCDCB8D91ABF}"/>
              </a:ext>
            </a:extLst>
          </p:cNvPr>
          <p:cNvSpPr txBox="1">
            <a:spLocks/>
          </p:cNvSpPr>
          <p:nvPr/>
        </p:nvSpPr>
        <p:spPr>
          <a:xfrm>
            <a:off x="-4812" y="0"/>
            <a:ext cx="12191999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B3EEA0E-A2EC-49DD-AED0-25D189693BE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839" y="87919"/>
            <a:ext cx="1010263" cy="10109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5D72398-81EE-4D37-9AF3-9F12D149B238}"/>
              </a:ext>
            </a:extLst>
          </p:cNvPr>
          <p:cNvSpPr txBox="1"/>
          <p:nvPr/>
        </p:nvSpPr>
        <p:spPr>
          <a:xfrm>
            <a:off x="2523175" y="271218"/>
            <a:ext cx="594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ผลงานเด่นรายอำเภอ จังหวัดกระบี่</a:t>
            </a:r>
          </a:p>
        </p:txBody>
      </p:sp>
    </p:spTree>
    <p:extLst>
      <p:ext uri="{BB962C8B-B14F-4D97-AF65-F5344CB8AC3E}">
        <p14:creationId xmlns:p14="http://schemas.microsoft.com/office/powerpoint/2010/main" val="2716205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กลุ่ม 4"/>
          <p:cNvGrpSpPr/>
          <p:nvPr/>
        </p:nvGrpSpPr>
        <p:grpSpPr>
          <a:xfrm>
            <a:off x="4187788" y="1231555"/>
            <a:ext cx="4002733" cy="5473688"/>
            <a:chOff x="2123728" y="1196752"/>
            <a:chExt cx="4079647" cy="5476269"/>
          </a:xfrm>
        </p:grpSpPr>
        <p:pic>
          <p:nvPicPr>
            <p:cNvPr id="1028" name="Picture 4" descr="à¸à¸¥à¸à¸²à¸£à¸à¹à¸à¸«à¸²à¸£à¸¹à¸à¸ à¸²à¸à¸ªà¸³à¸«à¸£à¸±à¸ à¹à¸à¸à¸à¸µà¹à¸à¸±à¸à¸«à¸§à¸±à¸à¸£à¸°à¸à¸­à¸ à¹à¸¢à¸à¸­à¸³à¹à¸ à¸­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1196752"/>
              <a:ext cx="4079647" cy="547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438978" y="1406208"/>
              <a:ext cx="1541903" cy="12492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th-TH" dirty="0"/>
            </a:p>
            <a:p>
              <a:endParaRPr lang="th-TH" dirty="0"/>
            </a:p>
            <a:p>
              <a:endParaRPr lang="th-TH" dirty="0"/>
            </a:p>
            <a:p>
              <a:endParaRPr lang="th-TH" dirty="0"/>
            </a:p>
            <a:p>
              <a:endParaRPr lang="th-TH" dirty="0"/>
            </a:p>
          </p:txBody>
        </p:sp>
      </p:grpSp>
      <p:sp>
        <p:nvSpPr>
          <p:cNvPr id="6" name="คำบรรยายภาพแบบเส้น 1 5"/>
          <p:cNvSpPr/>
          <p:nvPr/>
        </p:nvSpPr>
        <p:spPr>
          <a:xfrm>
            <a:off x="8442548" y="1573556"/>
            <a:ext cx="2513473" cy="1150152"/>
          </a:xfrm>
          <a:prstGeom prst="borderCallout1">
            <a:avLst>
              <a:gd name="adj1" fmla="val 48055"/>
              <a:gd name="adj2" fmla="val -396"/>
              <a:gd name="adj3" fmla="val 92432"/>
              <a:gd name="adj4" fmla="val -34489"/>
            </a:avLst>
          </a:prstGeom>
          <a:solidFill>
            <a:srgbClr val="FF98FF"/>
          </a:solidFill>
          <a:ln w="38100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u="sng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อ.กระบุรี</a:t>
            </a:r>
          </a:p>
          <a:p>
            <a:r>
              <a:rPr lang="th-TH" sz="2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“ซอฟท์แวร์สำหรับฉลากยาแบบรูปภาพ”</a:t>
            </a:r>
          </a:p>
        </p:txBody>
      </p:sp>
      <p:sp>
        <p:nvSpPr>
          <p:cNvPr id="9" name="คำบรรยายภาพแบบเส้น 1 8"/>
          <p:cNvSpPr/>
          <p:nvPr/>
        </p:nvSpPr>
        <p:spPr>
          <a:xfrm>
            <a:off x="8442548" y="2899635"/>
            <a:ext cx="3018047" cy="1189416"/>
          </a:xfrm>
          <a:prstGeom prst="borderCallout1">
            <a:avLst>
              <a:gd name="adj1" fmla="val 48055"/>
              <a:gd name="adj2" fmla="val -396"/>
              <a:gd name="adj3" fmla="val 80853"/>
              <a:gd name="adj4" fmla="val -31238"/>
            </a:avLst>
          </a:prstGeom>
          <a:solidFill>
            <a:srgbClr val="99FF99"/>
          </a:solidFill>
          <a:ln w="38100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u="sng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อ.ละอุ่น</a:t>
            </a:r>
          </a:p>
          <a:p>
            <a:r>
              <a:rPr lang="th-TH" sz="2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“รูปแบบการดูแลตนเองสำหรับผู้ป่วยโรคเบาหวานชนิดที่ 2”</a:t>
            </a:r>
          </a:p>
        </p:txBody>
      </p:sp>
      <p:sp>
        <p:nvSpPr>
          <p:cNvPr id="10" name="คำบรรยายภาพแบบเส้น 1 9"/>
          <p:cNvSpPr/>
          <p:nvPr/>
        </p:nvSpPr>
        <p:spPr>
          <a:xfrm>
            <a:off x="8442548" y="4262014"/>
            <a:ext cx="3243316" cy="1987784"/>
          </a:xfrm>
          <a:prstGeom prst="borderCallout1">
            <a:avLst>
              <a:gd name="adj1" fmla="val 48055"/>
              <a:gd name="adj2" fmla="val -396"/>
              <a:gd name="adj3" fmla="val 64803"/>
              <a:gd name="adj4" fmla="val -44335"/>
            </a:avLst>
          </a:prstGeom>
          <a:solidFill>
            <a:srgbClr val="66CBFF"/>
          </a:solidFill>
          <a:ln w="38100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u="sng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อ.</a:t>
            </a:r>
            <a:r>
              <a:rPr lang="th-TH" sz="2400" b="1" u="sng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กะเปอร์</a:t>
            </a:r>
            <a:endParaRPr lang="th-TH" sz="2400" b="1" u="sng" dirty="0">
              <a:solidFill>
                <a:srgbClr val="0000FF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“เครือข่ายผู้ก่อการดี กู้ชีพและช่วยชีวิตทางน้ำ อำเภอ</a:t>
            </a:r>
            <a:r>
              <a:rPr lang="th-TH" sz="2400" b="1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กะเปอร์</a:t>
            </a:r>
            <a:r>
              <a:rPr lang="th-TH" sz="2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จังหวัดระนอง (</a:t>
            </a:r>
            <a:r>
              <a:rPr lang="en-US" sz="2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KAPOE MERIT MAKER AND M.A.L.S. TEAM</a:t>
            </a:r>
            <a:r>
              <a:rPr lang="th-TH" sz="2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)”</a:t>
            </a:r>
          </a:p>
        </p:txBody>
      </p:sp>
      <p:sp>
        <p:nvSpPr>
          <p:cNvPr id="12" name="คำบรรยายภาพแบบเส้น 1 11"/>
          <p:cNvSpPr/>
          <p:nvPr/>
        </p:nvSpPr>
        <p:spPr>
          <a:xfrm>
            <a:off x="1659079" y="4569835"/>
            <a:ext cx="3168352" cy="1548050"/>
          </a:xfrm>
          <a:prstGeom prst="borderCallout1">
            <a:avLst>
              <a:gd name="adj1" fmla="val 85532"/>
              <a:gd name="adj2" fmla="val 128282"/>
              <a:gd name="adj3" fmla="val 50282"/>
              <a:gd name="adj4" fmla="val 100213"/>
            </a:avLst>
          </a:prstGeom>
          <a:solidFill>
            <a:srgbClr val="FF9934"/>
          </a:solidFill>
          <a:ln w="38100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u="sng" dirty="0">
                <a:solidFill>
                  <a:srgbClr val="0000FF"/>
                </a:solidFill>
                <a:latin typeface="Browallia New" pitchFamily="34" charset="-34"/>
                <a:cs typeface="+mj-cs"/>
              </a:rPr>
              <a:t>อ.สุขสำราญ</a:t>
            </a:r>
          </a:p>
          <a:p>
            <a:r>
              <a:rPr lang="th-TH" sz="2400" b="1" dirty="0">
                <a:solidFill>
                  <a:srgbClr val="0000FF"/>
                </a:solidFill>
                <a:latin typeface="Browallia New" pitchFamily="34" charset="-34"/>
                <a:cs typeface="+mj-cs"/>
              </a:rPr>
              <a:t>“โครงการการสร้างความปลอดภัยบนท้องถนนแบบมีส่วนร่วม ของศูนย์เด็กเล็กก่อนเกณฑ์”</a:t>
            </a:r>
          </a:p>
        </p:txBody>
      </p:sp>
      <p:sp>
        <p:nvSpPr>
          <p:cNvPr id="13" name="คำบรรยายภาพแบบเส้น 1 12"/>
          <p:cNvSpPr/>
          <p:nvPr/>
        </p:nvSpPr>
        <p:spPr>
          <a:xfrm>
            <a:off x="2523175" y="2689557"/>
            <a:ext cx="2304256" cy="1154162"/>
          </a:xfrm>
          <a:prstGeom prst="borderCallout1">
            <a:avLst>
              <a:gd name="adj1" fmla="val 123004"/>
              <a:gd name="adj2" fmla="val 165496"/>
              <a:gd name="adj3" fmla="val 52257"/>
              <a:gd name="adj4" fmla="val 99990"/>
            </a:avLst>
          </a:prstGeom>
          <a:solidFill>
            <a:srgbClr val="FEFE98"/>
          </a:solidFill>
          <a:ln w="38100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u="sng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อ.เมืองระนอง</a:t>
            </a:r>
          </a:p>
          <a:p>
            <a:r>
              <a:rPr lang="th-TH" sz="2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“เครื่องช่วยตรวจเท้า</a:t>
            </a:r>
          </a:p>
          <a:p>
            <a:r>
              <a:rPr lang="th-TH" sz="2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ผู้ป่วยเบาหวาน”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CD13C83-B17E-4CCA-90B0-0752E0881072}"/>
              </a:ext>
            </a:extLst>
          </p:cNvPr>
          <p:cNvSpPr txBox="1">
            <a:spLocks/>
          </p:cNvSpPr>
          <p:nvPr/>
        </p:nvSpPr>
        <p:spPr>
          <a:xfrm>
            <a:off x="-4812" y="0"/>
            <a:ext cx="12191999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CC0AD9-069C-4841-9BA6-6EFE7151E65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839" y="87919"/>
            <a:ext cx="1010263" cy="10109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9A0A23-3987-4FC9-939E-7D5D0087230D}"/>
              </a:ext>
            </a:extLst>
          </p:cNvPr>
          <p:cNvSpPr txBox="1"/>
          <p:nvPr/>
        </p:nvSpPr>
        <p:spPr>
          <a:xfrm>
            <a:off x="2523175" y="271218"/>
            <a:ext cx="594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ผลงานเด่นรายอำเภอ จังหวัดระนอง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875FC9-BDF7-4277-B033-F08653E1D519}"/>
              </a:ext>
            </a:extLst>
          </p:cNvPr>
          <p:cNvCxnSpPr>
            <a:cxnSpLocks/>
          </p:cNvCxnSpPr>
          <p:nvPr/>
        </p:nvCxnSpPr>
        <p:spPr>
          <a:xfrm>
            <a:off x="4932727" y="3254928"/>
            <a:ext cx="1317071" cy="6878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CFB33F-87BA-4E85-B843-630E9F39C828}"/>
              </a:ext>
            </a:extLst>
          </p:cNvPr>
          <p:cNvCxnSpPr>
            <a:cxnSpLocks/>
          </p:cNvCxnSpPr>
          <p:nvPr/>
        </p:nvCxnSpPr>
        <p:spPr>
          <a:xfrm>
            <a:off x="4932727" y="5417088"/>
            <a:ext cx="780176" cy="5474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804404-02C7-4B07-AB11-E8CA1EAD3CD7}"/>
              </a:ext>
            </a:extLst>
          </p:cNvPr>
          <p:cNvCxnSpPr>
            <a:cxnSpLocks/>
          </p:cNvCxnSpPr>
          <p:nvPr/>
        </p:nvCxnSpPr>
        <p:spPr>
          <a:xfrm flipH="1">
            <a:off x="6978746" y="5285064"/>
            <a:ext cx="1317071" cy="2844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4C0446-7ED5-43A5-B815-1021772599D2}"/>
              </a:ext>
            </a:extLst>
          </p:cNvPr>
          <p:cNvCxnSpPr>
            <a:cxnSpLocks/>
          </p:cNvCxnSpPr>
          <p:nvPr/>
        </p:nvCxnSpPr>
        <p:spPr>
          <a:xfrm flipH="1">
            <a:off x="7356141" y="3494343"/>
            <a:ext cx="939676" cy="2502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00EA3E-7EEE-48A2-83C8-C8AF222A3138}"/>
              </a:ext>
            </a:extLst>
          </p:cNvPr>
          <p:cNvCxnSpPr>
            <a:cxnSpLocks/>
          </p:cNvCxnSpPr>
          <p:nvPr/>
        </p:nvCxnSpPr>
        <p:spPr>
          <a:xfrm flipH="1">
            <a:off x="7502872" y="2216755"/>
            <a:ext cx="860952" cy="2713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38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8B620891-E76F-4644-8473-8A9EF9F8DEE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17F1C9-5479-4AFA-BC8A-7322B9D2BA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3" name="กล่องข้อความ 1"/>
          <p:cNvSpPr txBox="1"/>
          <p:nvPr/>
        </p:nvSpPr>
        <p:spPr>
          <a:xfrm>
            <a:off x="1332939" y="149576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58EEEB-61C6-40B1-AA69-57EEBEA99776}"/>
              </a:ext>
            </a:extLst>
          </p:cNvPr>
          <p:cNvGrpSpPr/>
          <p:nvPr/>
        </p:nvGrpSpPr>
        <p:grpSpPr>
          <a:xfrm>
            <a:off x="3670852" y="1365496"/>
            <a:ext cx="4300840" cy="5075060"/>
            <a:chOff x="1442598" y="764707"/>
            <a:chExt cx="3213246" cy="4277267"/>
          </a:xfrm>
        </p:grpSpPr>
        <p:pic>
          <p:nvPicPr>
            <p:cNvPr id="23" name="ใต้.jpg">
              <a:extLst>
                <a:ext uri="{FF2B5EF4-FFF2-40B4-BE49-F238E27FC236}">
                  <a16:creationId xmlns:a16="http://schemas.microsoft.com/office/drawing/2014/main" id="{71689D0D-C52C-4DE5-8FEC-62EE91C3786C}"/>
                </a:ext>
              </a:extLst>
            </p:cNvPr>
            <p:cNvPicPr/>
            <p:nvPr/>
          </p:nvPicPr>
          <p:blipFill>
            <a:blip r:embed="rId3" cstate="print">
              <a:extLst/>
            </a:blip>
            <a:srcRect l="16140" r="35728"/>
            <a:stretch>
              <a:fillRect/>
            </a:stretch>
          </p:blipFill>
          <p:spPr>
            <a:xfrm>
              <a:off x="1518761" y="764707"/>
              <a:ext cx="3137083" cy="42772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TextBox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95B2F8EB-ECE3-47F8-A933-1E8EF60F133B}"/>
                </a:ext>
              </a:extLst>
            </p:cNvPr>
            <p:cNvSpPr txBox="1"/>
            <p:nvPr/>
          </p:nvSpPr>
          <p:spPr>
            <a:xfrm>
              <a:off x="2353223" y="3009677"/>
              <a:ext cx="9325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สุราษฎร์ธานี</a:t>
              </a:r>
            </a:p>
          </p:txBody>
        </p:sp>
        <p:sp>
          <p:nvSpPr>
            <p:cNvPr id="25" name="TextBox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B8F98F36-F476-47BA-8183-44BC0B023996}"/>
                </a:ext>
              </a:extLst>
            </p:cNvPr>
            <p:cNvSpPr txBox="1"/>
            <p:nvPr/>
          </p:nvSpPr>
          <p:spPr>
            <a:xfrm>
              <a:off x="3181504" y="3898190"/>
              <a:ext cx="1221485" cy="38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นครศรีธรรมราช</a:t>
              </a:r>
            </a:p>
          </p:txBody>
        </p:sp>
        <p:sp>
          <p:nvSpPr>
            <p:cNvPr id="26" name="TextBox 25">
              <a:hlinkClick r:id="rId6" action="ppaction://hlinksldjump"/>
              <a:extLst>
                <a:ext uri="{FF2B5EF4-FFF2-40B4-BE49-F238E27FC236}">
                  <a16:creationId xmlns:a16="http://schemas.microsoft.com/office/drawing/2014/main" id="{590D14A3-8630-4466-8A40-8D47E0849BB8}"/>
                </a:ext>
              </a:extLst>
            </p:cNvPr>
            <p:cNvSpPr txBox="1"/>
            <p:nvPr/>
          </p:nvSpPr>
          <p:spPr>
            <a:xfrm>
              <a:off x="2551719" y="4028206"/>
              <a:ext cx="53558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กระบี่</a:t>
              </a:r>
            </a:p>
          </p:txBody>
        </p:sp>
        <p:sp>
          <p:nvSpPr>
            <p:cNvPr id="27" name="TextBox 26">
              <a:hlinkClick r:id="rId7" action="ppaction://hlinksldjump"/>
              <a:extLst>
                <a:ext uri="{FF2B5EF4-FFF2-40B4-BE49-F238E27FC236}">
                  <a16:creationId xmlns:a16="http://schemas.microsoft.com/office/drawing/2014/main" id="{B4464D93-E85F-4A79-87DB-01E50CA1C7E6}"/>
                </a:ext>
              </a:extLst>
            </p:cNvPr>
            <p:cNvSpPr txBox="1"/>
            <p:nvPr/>
          </p:nvSpPr>
          <p:spPr>
            <a:xfrm>
              <a:off x="1442598" y="4170483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ภูเก็ต</a:t>
              </a:r>
            </a:p>
          </p:txBody>
        </p:sp>
        <p:sp>
          <p:nvSpPr>
            <p:cNvPr id="28" name="TextBox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C1230B95-7513-4604-8114-FBF782D687F2}"/>
                </a:ext>
              </a:extLst>
            </p:cNvPr>
            <p:cNvSpPr txBox="1"/>
            <p:nvPr/>
          </p:nvSpPr>
          <p:spPr>
            <a:xfrm>
              <a:off x="1848900" y="3637646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พังงา</a:t>
              </a:r>
            </a:p>
          </p:txBody>
        </p:sp>
        <p:sp>
          <p:nvSpPr>
            <p:cNvPr id="32" name="TextBox 31">
              <a:hlinkClick r:id="rId9" action="ppaction://hlinksldjump"/>
              <a:extLst>
                <a:ext uri="{FF2B5EF4-FFF2-40B4-BE49-F238E27FC236}">
                  <a16:creationId xmlns:a16="http://schemas.microsoft.com/office/drawing/2014/main" id="{CBAC9B1E-4E87-4D80-A25F-7B8F46600CBC}"/>
                </a:ext>
              </a:extLst>
            </p:cNvPr>
            <p:cNvSpPr txBox="1"/>
            <p:nvPr/>
          </p:nvSpPr>
          <p:spPr>
            <a:xfrm>
              <a:off x="2615230" y="1388414"/>
              <a:ext cx="5662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ชุมพร</a:t>
              </a:r>
            </a:p>
          </p:txBody>
        </p:sp>
        <p:sp>
          <p:nvSpPr>
            <p:cNvPr id="34" name="TextBox 33">
              <a:hlinkClick r:id="rId10" action="ppaction://hlinksldjump"/>
              <a:extLst>
                <a:ext uri="{FF2B5EF4-FFF2-40B4-BE49-F238E27FC236}">
                  <a16:creationId xmlns:a16="http://schemas.microsoft.com/office/drawing/2014/main" id="{517E436D-4A36-49CF-BF48-67874DCE6572}"/>
                </a:ext>
              </a:extLst>
            </p:cNvPr>
            <p:cNvSpPr txBox="1"/>
            <p:nvPr/>
          </p:nvSpPr>
          <p:spPr>
            <a:xfrm>
              <a:off x="1784359" y="1850079"/>
              <a:ext cx="803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ระนอง</a:t>
              </a:r>
            </a:p>
          </p:txBody>
        </p:sp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D475B943-233A-4DE2-A1D4-1FF19E2DF5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7551622"/>
              </p:ext>
            </p:extLst>
          </p:nvPr>
        </p:nvGraphicFramePr>
        <p:xfrm>
          <a:off x="6951564" y="2100367"/>
          <a:ext cx="5601253" cy="3447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7" name="กล่องข้อความ 1">
            <a:extLst>
              <a:ext uri="{FF2B5EF4-FFF2-40B4-BE49-F238E27FC236}">
                <a16:creationId xmlns:a16="http://schemas.microsoft.com/office/drawing/2014/main" id="{DF8D6E8E-2DB4-4118-8EE2-31999A7146F2}"/>
              </a:ext>
            </a:extLst>
          </p:cNvPr>
          <p:cNvSpPr txBox="1"/>
          <p:nvPr/>
        </p:nvSpPr>
        <p:spPr>
          <a:xfrm>
            <a:off x="974096" y="3044280"/>
            <a:ext cx="2340551" cy="769441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FEFE98"/>
              </a:gs>
              <a:gs pos="100000">
                <a:srgbClr val="FFFF00"/>
              </a:gs>
            </a:gsLst>
            <a:lin ang="10800000" scaled="0"/>
          </a:gradFill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จังหวัดชุมพร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B26285-FC97-4A2C-BC90-2A71E49E5F16}"/>
              </a:ext>
            </a:extLst>
          </p:cNvPr>
          <p:cNvCxnSpPr>
            <a:cxnSpLocks/>
          </p:cNvCxnSpPr>
          <p:nvPr/>
        </p:nvCxnSpPr>
        <p:spPr>
          <a:xfrm flipH="1" flipV="1">
            <a:off x="5558828" y="2571184"/>
            <a:ext cx="2625508" cy="768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4E2C88-9A86-46BB-A11E-A24E981E2660}"/>
              </a:ext>
            </a:extLst>
          </p:cNvPr>
          <p:cNvCxnSpPr>
            <a:cxnSpLocks/>
          </p:cNvCxnSpPr>
          <p:nvPr/>
        </p:nvCxnSpPr>
        <p:spPr>
          <a:xfrm flipH="1" flipV="1">
            <a:off x="5540721" y="2653311"/>
            <a:ext cx="2643614" cy="1108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2A85A5-89D0-4515-85DE-C0FD6DF4D2B7}"/>
              </a:ext>
            </a:extLst>
          </p:cNvPr>
          <p:cNvCxnSpPr>
            <a:cxnSpLocks/>
          </p:cNvCxnSpPr>
          <p:nvPr/>
        </p:nvCxnSpPr>
        <p:spPr>
          <a:xfrm flipH="1" flipV="1">
            <a:off x="5468293" y="2752253"/>
            <a:ext cx="2716042" cy="21254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70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8B620891-E76F-4644-8473-8A9EF9F8DEE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17F1C9-5479-4AFA-BC8A-7322B9D2BA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3" name="กล่องข้อความ 1"/>
          <p:cNvSpPr txBox="1"/>
          <p:nvPr/>
        </p:nvSpPr>
        <p:spPr>
          <a:xfrm>
            <a:off x="1332939" y="149576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7A9C1A-BBBB-4BA9-9FF0-E888710F1641}"/>
              </a:ext>
            </a:extLst>
          </p:cNvPr>
          <p:cNvGrpSpPr/>
          <p:nvPr/>
        </p:nvGrpSpPr>
        <p:grpSpPr>
          <a:xfrm>
            <a:off x="3670852" y="1338992"/>
            <a:ext cx="4300840" cy="5075060"/>
            <a:chOff x="1442598" y="764707"/>
            <a:chExt cx="3213246" cy="4277267"/>
          </a:xfrm>
        </p:grpSpPr>
        <p:pic>
          <p:nvPicPr>
            <p:cNvPr id="23" name="ใต้.jpg">
              <a:extLst>
                <a:ext uri="{FF2B5EF4-FFF2-40B4-BE49-F238E27FC236}">
                  <a16:creationId xmlns:a16="http://schemas.microsoft.com/office/drawing/2014/main" id="{20B283E8-BEDD-42BC-B4DC-7D7CB0CD5A30}"/>
                </a:ext>
              </a:extLst>
            </p:cNvPr>
            <p:cNvPicPr/>
            <p:nvPr/>
          </p:nvPicPr>
          <p:blipFill>
            <a:blip r:embed="rId3" cstate="print">
              <a:extLst/>
            </a:blip>
            <a:srcRect l="16140" r="35728"/>
            <a:stretch>
              <a:fillRect/>
            </a:stretch>
          </p:blipFill>
          <p:spPr>
            <a:xfrm>
              <a:off x="1518761" y="764707"/>
              <a:ext cx="3137083" cy="42772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TextBox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6C17294F-2DED-4FD7-9DAC-C39EF2FBF0DE}"/>
                </a:ext>
              </a:extLst>
            </p:cNvPr>
            <p:cNvSpPr txBox="1"/>
            <p:nvPr/>
          </p:nvSpPr>
          <p:spPr>
            <a:xfrm>
              <a:off x="2353223" y="3009677"/>
              <a:ext cx="9325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สุราษฎร์ธานี</a:t>
              </a:r>
            </a:p>
          </p:txBody>
        </p:sp>
        <p:sp>
          <p:nvSpPr>
            <p:cNvPr id="25" name="TextBox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162C2BBE-9613-4512-A417-F3463AC887D9}"/>
                </a:ext>
              </a:extLst>
            </p:cNvPr>
            <p:cNvSpPr txBox="1"/>
            <p:nvPr/>
          </p:nvSpPr>
          <p:spPr>
            <a:xfrm>
              <a:off x="3181504" y="3898190"/>
              <a:ext cx="1221485" cy="38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นครศรีธรรมราช</a:t>
              </a:r>
            </a:p>
          </p:txBody>
        </p:sp>
        <p:sp>
          <p:nvSpPr>
            <p:cNvPr id="26" name="TextBox 25">
              <a:hlinkClick r:id="rId6" action="ppaction://hlinksldjump"/>
              <a:extLst>
                <a:ext uri="{FF2B5EF4-FFF2-40B4-BE49-F238E27FC236}">
                  <a16:creationId xmlns:a16="http://schemas.microsoft.com/office/drawing/2014/main" id="{3D7F438F-06F7-4698-BC01-94AFE2F3F4C3}"/>
                </a:ext>
              </a:extLst>
            </p:cNvPr>
            <p:cNvSpPr txBox="1"/>
            <p:nvPr/>
          </p:nvSpPr>
          <p:spPr>
            <a:xfrm>
              <a:off x="2551719" y="4028206"/>
              <a:ext cx="53558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กระบี่</a:t>
              </a:r>
            </a:p>
          </p:txBody>
        </p:sp>
        <p:sp>
          <p:nvSpPr>
            <p:cNvPr id="27" name="TextBox 26">
              <a:hlinkClick r:id="rId7" action="ppaction://hlinksldjump"/>
              <a:extLst>
                <a:ext uri="{FF2B5EF4-FFF2-40B4-BE49-F238E27FC236}">
                  <a16:creationId xmlns:a16="http://schemas.microsoft.com/office/drawing/2014/main" id="{DDFB9F5B-7313-4645-9F85-2E7DF37CAFBF}"/>
                </a:ext>
              </a:extLst>
            </p:cNvPr>
            <p:cNvSpPr txBox="1"/>
            <p:nvPr/>
          </p:nvSpPr>
          <p:spPr>
            <a:xfrm>
              <a:off x="1442598" y="4170483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ภูเก็ต</a:t>
              </a:r>
            </a:p>
          </p:txBody>
        </p:sp>
        <p:sp>
          <p:nvSpPr>
            <p:cNvPr id="28" name="TextBox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0AD53438-4726-4EC0-A41C-DEDFAB371891}"/>
                </a:ext>
              </a:extLst>
            </p:cNvPr>
            <p:cNvSpPr txBox="1"/>
            <p:nvPr/>
          </p:nvSpPr>
          <p:spPr>
            <a:xfrm>
              <a:off x="1848900" y="3637646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พังงา</a:t>
              </a:r>
            </a:p>
          </p:txBody>
        </p:sp>
        <p:sp>
          <p:nvSpPr>
            <p:cNvPr id="32" name="TextBox 31">
              <a:hlinkClick r:id="rId9" action="ppaction://hlinksldjump"/>
              <a:extLst>
                <a:ext uri="{FF2B5EF4-FFF2-40B4-BE49-F238E27FC236}">
                  <a16:creationId xmlns:a16="http://schemas.microsoft.com/office/drawing/2014/main" id="{7587424E-CEC4-4611-8E3E-46ED92D97FB3}"/>
                </a:ext>
              </a:extLst>
            </p:cNvPr>
            <p:cNvSpPr txBox="1"/>
            <p:nvPr/>
          </p:nvSpPr>
          <p:spPr>
            <a:xfrm>
              <a:off x="2615230" y="1388414"/>
              <a:ext cx="5662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ชุมพร</a:t>
              </a:r>
            </a:p>
          </p:txBody>
        </p:sp>
        <p:sp>
          <p:nvSpPr>
            <p:cNvPr id="34" name="TextBox 33">
              <a:hlinkClick r:id="rId10" action="ppaction://hlinksldjump"/>
              <a:extLst>
                <a:ext uri="{FF2B5EF4-FFF2-40B4-BE49-F238E27FC236}">
                  <a16:creationId xmlns:a16="http://schemas.microsoft.com/office/drawing/2014/main" id="{46012F01-CD63-4418-94F8-A2248AF5CE3F}"/>
                </a:ext>
              </a:extLst>
            </p:cNvPr>
            <p:cNvSpPr txBox="1"/>
            <p:nvPr/>
          </p:nvSpPr>
          <p:spPr>
            <a:xfrm>
              <a:off x="1784359" y="1850079"/>
              <a:ext cx="803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ระนอง</a:t>
              </a:r>
            </a:p>
          </p:txBody>
        </p:sp>
      </p:grp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E3239402-6697-4AF3-AD09-AC9AC0ED44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709749"/>
              </p:ext>
            </p:extLst>
          </p:nvPr>
        </p:nvGraphicFramePr>
        <p:xfrm>
          <a:off x="6951564" y="2100367"/>
          <a:ext cx="5601253" cy="3447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5E4D14-ADDA-44E1-B9D1-2BFEAF9ED85C}"/>
              </a:ext>
            </a:extLst>
          </p:cNvPr>
          <p:cNvCxnSpPr>
            <a:cxnSpLocks/>
          </p:cNvCxnSpPr>
          <p:nvPr/>
        </p:nvCxnSpPr>
        <p:spPr>
          <a:xfrm flipH="1">
            <a:off x="5051834" y="2648008"/>
            <a:ext cx="3132502" cy="1223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B5F0502-9AA6-4DDF-B988-F3807302329D}"/>
              </a:ext>
            </a:extLst>
          </p:cNvPr>
          <p:cNvCxnSpPr>
            <a:cxnSpLocks/>
          </p:cNvCxnSpPr>
          <p:nvPr/>
        </p:nvCxnSpPr>
        <p:spPr>
          <a:xfrm flipH="1" flipV="1">
            <a:off x="5033727" y="2855308"/>
            <a:ext cx="3150608" cy="9061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80B7743-11F0-4BC2-B2CF-F8BD117B7082}"/>
              </a:ext>
            </a:extLst>
          </p:cNvPr>
          <p:cNvCxnSpPr>
            <a:cxnSpLocks/>
          </p:cNvCxnSpPr>
          <p:nvPr/>
        </p:nvCxnSpPr>
        <p:spPr>
          <a:xfrm flipH="1" flipV="1">
            <a:off x="4988459" y="2942376"/>
            <a:ext cx="3195876" cy="19353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กล่องข้อความ 1">
            <a:extLst>
              <a:ext uri="{FF2B5EF4-FFF2-40B4-BE49-F238E27FC236}">
                <a16:creationId xmlns:a16="http://schemas.microsoft.com/office/drawing/2014/main" id="{2510724F-D1E2-4C56-A802-B170DE5C0209}"/>
              </a:ext>
            </a:extLst>
          </p:cNvPr>
          <p:cNvSpPr txBox="1"/>
          <p:nvPr/>
        </p:nvSpPr>
        <p:spPr>
          <a:xfrm>
            <a:off x="974096" y="3044280"/>
            <a:ext cx="2340551" cy="769441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FEFE98"/>
              </a:gs>
              <a:gs pos="100000">
                <a:srgbClr val="FFFF00"/>
              </a:gs>
            </a:gsLst>
            <a:lin ang="10800000" scaled="0"/>
          </a:gradFill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จังหวัดระนอง</a:t>
            </a:r>
          </a:p>
        </p:txBody>
      </p:sp>
    </p:spTree>
    <p:extLst>
      <p:ext uri="{BB962C8B-B14F-4D97-AF65-F5344CB8AC3E}">
        <p14:creationId xmlns:p14="http://schemas.microsoft.com/office/powerpoint/2010/main" val="380332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8B620891-E76F-4644-8473-8A9EF9F8DEE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17F1C9-5479-4AFA-BC8A-7322B9D2BA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3" name="กล่องข้อความ 1"/>
          <p:cNvSpPr txBox="1"/>
          <p:nvPr/>
        </p:nvSpPr>
        <p:spPr>
          <a:xfrm>
            <a:off x="1332939" y="149576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336B4D-5978-4C47-95C6-2CFE89421F3B}"/>
              </a:ext>
            </a:extLst>
          </p:cNvPr>
          <p:cNvGrpSpPr/>
          <p:nvPr/>
        </p:nvGrpSpPr>
        <p:grpSpPr>
          <a:xfrm>
            <a:off x="3670852" y="1338992"/>
            <a:ext cx="4300840" cy="5075060"/>
            <a:chOff x="1442598" y="764707"/>
            <a:chExt cx="3213246" cy="4277267"/>
          </a:xfrm>
        </p:grpSpPr>
        <p:pic>
          <p:nvPicPr>
            <p:cNvPr id="23" name="ใต้.jpg">
              <a:extLst>
                <a:ext uri="{FF2B5EF4-FFF2-40B4-BE49-F238E27FC236}">
                  <a16:creationId xmlns:a16="http://schemas.microsoft.com/office/drawing/2014/main" id="{43A4A7F4-3509-45B5-AEAB-E6AD7E7862F5}"/>
                </a:ext>
              </a:extLst>
            </p:cNvPr>
            <p:cNvPicPr/>
            <p:nvPr/>
          </p:nvPicPr>
          <p:blipFill>
            <a:blip r:embed="rId3" cstate="print">
              <a:extLst/>
            </a:blip>
            <a:srcRect l="16140" r="35728"/>
            <a:stretch>
              <a:fillRect/>
            </a:stretch>
          </p:blipFill>
          <p:spPr>
            <a:xfrm>
              <a:off x="1518761" y="764707"/>
              <a:ext cx="3137083" cy="42772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TextBox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D0A97E9C-0002-410A-ACEF-89C95BA4C806}"/>
                </a:ext>
              </a:extLst>
            </p:cNvPr>
            <p:cNvSpPr txBox="1"/>
            <p:nvPr/>
          </p:nvSpPr>
          <p:spPr>
            <a:xfrm>
              <a:off x="2353223" y="3009677"/>
              <a:ext cx="9325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สุราษฎร์ธานี</a:t>
              </a:r>
            </a:p>
          </p:txBody>
        </p:sp>
        <p:sp>
          <p:nvSpPr>
            <p:cNvPr id="25" name="TextBox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C1A143E1-FDC3-4C71-8CE0-08346606DE61}"/>
                </a:ext>
              </a:extLst>
            </p:cNvPr>
            <p:cNvSpPr txBox="1"/>
            <p:nvPr/>
          </p:nvSpPr>
          <p:spPr>
            <a:xfrm>
              <a:off x="3181504" y="3898190"/>
              <a:ext cx="1221485" cy="38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นครศรีธรรมราช</a:t>
              </a:r>
            </a:p>
          </p:txBody>
        </p:sp>
        <p:sp>
          <p:nvSpPr>
            <p:cNvPr id="26" name="TextBox 25">
              <a:hlinkClick r:id="rId6" action="ppaction://hlinksldjump"/>
              <a:extLst>
                <a:ext uri="{FF2B5EF4-FFF2-40B4-BE49-F238E27FC236}">
                  <a16:creationId xmlns:a16="http://schemas.microsoft.com/office/drawing/2014/main" id="{DA63ECEB-29A3-46E3-BC44-A0B54BDEA16C}"/>
                </a:ext>
              </a:extLst>
            </p:cNvPr>
            <p:cNvSpPr txBox="1"/>
            <p:nvPr/>
          </p:nvSpPr>
          <p:spPr>
            <a:xfrm>
              <a:off x="2551719" y="4028206"/>
              <a:ext cx="53558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กระบี่</a:t>
              </a:r>
            </a:p>
          </p:txBody>
        </p:sp>
        <p:sp>
          <p:nvSpPr>
            <p:cNvPr id="27" name="TextBox 26">
              <a:hlinkClick r:id="rId7" action="ppaction://hlinksldjump"/>
              <a:extLst>
                <a:ext uri="{FF2B5EF4-FFF2-40B4-BE49-F238E27FC236}">
                  <a16:creationId xmlns:a16="http://schemas.microsoft.com/office/drawing/2014/main" id="{DDDCCF79-1517-458F-9D19-1663EB8867B8}"/>
                </a:ext>
              </a:extLst>
            </p:cNvPr>
            <p:cNvSpPr txBox="1"/>
            <p:nvPr/>
          </p:nvSpPr>
          <p:spPr>
            <a:xfrm>
              <a:off x="1442598" y="4170483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ภูเก็ต</a:t>
              </a:r>
            </a:p>
          </p:txBody>
        </p:sp>
        <p:sp>
          <p:nvSpPr>
            <p:cNvPr id="28" name="TextBox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424CAB91-0DFF-4EC5-BE94-5218A2EAA97C}"/>
                </a:ext>
              </a:extLst>
            </p:cNvPr>
            <p:cNvSpPr txBox="1"/>
            <p:nvPr/>
          </p:nvSpPr>
          <p:spPr>
            <a:xfrm>
              <a:off x="1848900" y="3637646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พังงา</a:t>
              </a:r>
            </a:p>
          </p:txBody>
        </p:sp>
        <p:sp>
          <p:nvSpPr>
            <p:cNvPr id="32" name="TextBox 31">
              <a:hlinkClick r:id="rId9" action="ppaction://hlinksldjump"/>
              <a:extLst>
                <a:ext uri="{FF2B5EF4-FFF2-40B4-BE49-F238E27FC236}">
                  <a16:creationId xmlns:a16="http://schemas.microsoft.com/office/drawing/2014/main" id="{D0CB1887-536E-47D0-AB11-7BA20CFA40CE}"/>
                </a:ext>
              </a:extLst>
            </p:cNvPr>
            <p:cNvSpPr txBox="1"/>
            <p:nvPr/>
          </p:nvSpPr>
          <p:spPr>
            <a:xfrm>
              <a:off x="2615230" y="1388414"/>
              <a:ext cx="5662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ชุมพร</a:t>
              </a:r>
            </a:p>
          </p:txBody>
        </p:sp>
        <p:sp>
          <p:nvSpPr>
            <p:cNvPr id="34" name="TextBox 33">
              <a:hlinkClick r:id="rId10" action="ppaction://hlinksldjump"/>
              <a:extLst>
                <a:ext uri="{FF2B5EF4-FFF2-40B4-BE49-F238E27FC236}">
                  <a16:creationId xmlns:a16="http://schemas.microsoft.com/office/drawing/2014/main" id="{5134E0D6-80C3-4BB6-BCF3-9E741F0D7F10}"/>
                </a:ext>
              </a:extLst>
            </p:cNvPr>
            <p:cNvSpPr txBox="1"/>
            <p:nvPr/>
          </p:nvSpPr>
          <p:spPr>
            <a:xfrm>
              <a:off x="1784359" y="1850079"/>
              <a:ext cx="803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ระนอง</a:t>
              </a:r>
            </a:p>
          </p:txBody>
        </p:sp>
      </p:grpSp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id="{82E2BFAF-CD71-439D-8655-14F82D34E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1876451"/>
              </p:ext>
            </p:extLst>
          </p:nvPr>
        </p:nvGraphicFramePr>
        <p:xfrm>
          <a:off x="6951564" y="2100367"/>
          <a:ext cx="5601253" cy="3447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CE8DC1-D796-48F5-B2A6-7C69590D797A}"/>
              </a:ext>
            </a:extLst>
          </p:cNvPr>
          <p:cNvCxnSpPr>
            <a:cxnSpLocks/>
          </p:cNvCxnSpPr>
          <p:nvPr/>
        </p:nvCxnSpPr>
        <p:spPr>
          <a:xfrm flipH="1">
            <a:off x="6373640" y="2648008"/>
            <a:ext cx="1810696" cy="1354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5865880-7CCF-4AEB-8BF0-23E056C65CB2}"/>
              </a:ext>
            </a:extLst>
          </p:cNvPr>
          <p:cNvCxnSpPr>
            <a:cxnSpLocks/>
          </p:cNvCxnSpPr>
          <p:nvPr/>
        </p:nvCxnSpPr>
        <p:spPr>
          <a:xfrm flipH="1">
            <a:off x="6418907" y="3761420"/>
            <a:ext cx="1765428" cy="3746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A4EF43D-CA76-49A9-A249-D7C621FE1270}"/>
              </a:ext>
            </a:extLst>
          </p:cNvPr>
          <p:cNvCxnSpPr>
            <a:cxnSpLocks/>
          </p:cNvCxnSpPr>
          <p:nvPr/>
        </p:nvCxnSpPr>
        <p:spPr>
          <a:xfrm flipH="1" flipV="1">
            <a:off x="6446067" y="4273236"/>
            <a:ext cx="1738267" cy="6045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กล่องข้อความ 1">
            <a:extLst>
              <a:ext uri="{FF2B5EF4-FFF2-40B4-BE49-F238E27FC236}">
                <a16:creationId xmlns:a16="http://schemas.microsoft.com/office/drawing/2014/main" id="{6B4E842F-A9DB-41F8-8535-EA03903F50DF}"/>
              </a:ext>
            </a:extLst>
          </p:cNvPr>
          <p:cNvSpPr txBox="1"/>
          <p:nvPr/>
        </p:nvSpPr>
        <p:spPr>
          <a:xfrm>
            <a:off x="974096" y="3044280"/>
            <a:ext cx="3240579" cy="769441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FEFE98"/>
              </a:gs>
              <a:gs pos="100000">
                <a:srgbClr val="FFFF00"/>
              </a:gs>
            </a:gsLst>
            <a:lin ang="10800000" scaled="0"/>
          </a:gradFill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จังหวัดสุราษฎร์ธานี</a:t>
            </a:r>
          </a:p>
        </p:txBody>
      </p:sp>
    </p:spTree>
    <p:extLst>
      <p:ext uri="{BB962C8B-B14F-4D97-AF65-F5344CB8AC3E}">
        <p14:creationId xmlns:p14="http://schemas.microsoft.com/office/powerpoint/2010/main" val="381961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8B620891-E76F-4644-8473-8A9EF9F8DEE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17F1C9-5479-4AFA-BC8A-7322B9D2BA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3" name="กล่องข้อความ 1"/>
          <p:cNvSpPr txBox="1"/>
          <p:nvPr/>
        </p:nvSpPr>
        <p:spPr>
          <a:xfrm>
            <a:off x="1332939" y="149576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2687CBD-91EE-416E-9E69-542236C95589}"/>
              </a:ext>
            </a:extLst>
          </p:cNvPr>
          <p:cNvGrpSpPr/>
          <p:nvPr/>
        </p:nvGrpSpPr>
        <p:grpSpPr>
          <a:xfrm>
            <a:off x="3670852" y="1338992"/>
            <a:ext cx="4300840" cy="5075060"/>
            <a:chOff x="1442598" y="764707"/>
            <a:chExt cx="3213246" cy="4277267"/>
          </a:xfrm>
        </p:grpSpPr>
        <p:pic>
          <p:nvPicPr>
            <p:cNvPr id="23" name="ใต้.jpg">
              <a:extLst>
                <a:ext uri="{FF2B5EF4-FFF2-40B4-BE49-F238E27FC236}">
                  <a16:creationId xmlns:a16="http://schemas.microsoft.com/office/drawing/2014/main" id="{B4565443-2727-48A6-91B7-16413888162F}"/>
                </a:ext>
              </a:extLst>
            </p:cNvPr>
            <p:cNvPicPr/>
            <p:nvPr/>
          </p:nvPicPr>
          <p:blipFill>
            <a:blip r:embed="rId3" cstate="print">
              <a:extLst/>
            </a:blip>
            <a:srcRect l="16140" r="35728"/>
            <a:stretch>
              <a:fillRect/>
            </a:stretch>
          </p:blipFill>
          <p:spPr>
            <a:xfrm>
              <a:off x="1518761" y="764707"/>
              <a:ext cx="3137083" cy="42772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TextBox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761C7D8A-4CB4-4424-914F-7B91C0BDDDDE}"/>
                </a:ext>
              </a:extLst>
            </p:cNvPr>
            <p:cNvSpPr txBox="1"/>
            <p:nvPr/>
          </p:nvSpPr>
          <p:spPr>
            <a:xfrm>
              <a:off x="2353223" y="3009677"/>
              <a:ext cx="9325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สุราษฎร์ธานี</a:t>
              </a:r>
            </a:p>
          </p:txBody>
        </p:sp>
        <p:sp>
          <p:nvSpPr>
            <p:cNvPr id="25" name="TextBox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71A327FC-5109-4F40-A297-EB60B569190B}"/>
                </a:ext>
              </a:extLst>
            </p:cNvPr>
            <p:cNvSpPr txBox="1"/>
            <p:nvPr/>
          </p:nvSpPr>
          <p:spPr>
            <a:xfrm>
              <a:off x="3181504" y="3898190"/>
              <a:ext cx="1221485" cy="38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นครศรีธรรมราช</a:t>
              </a:r>
            </a:p>
          </p:txBody>
        </p:sp>
        <p:sp>
          <p:nvSpPr>
            <p:cNvPr id="26" name="TextBox 25">
              <a:hlinkClick r:id="rId6" action="ppaction://hlinksldjump"/>
              <a:extLst>
                <a:ext uri="{FF2B5EF4-FFF2-40B4-BE49-F238E27FC236}">
                  <a16:creationId xmlns:a16="http://schemas.microsoft.com/office/drawing/2014/main" id="{AA2FA446-45DC-4CD6-ADF3-A8C3914860F6}"/>
                </a:ext>
              </a:extLst>
            </p:cNvPr>
            <p:cNvSpPr txBox="1"/>
            <p:nvPr/>
          </p:nvSpPr>
          <p:spPr>
            <a:xfrm>
              <a:off x="2551719" y="4028206"/>
              <a:ext cx="53558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กระบี่</a:t>
              </a:r>
            </a:p>
          </p:txBody>
        </p:sp>
        <p:sp>
          <p:nvSpPr>
            <p:cNvPr id="27" name="TextBox 26">
              <a:hlinkClick r:id="rId7" action="ppaction://hlinksldjump"/>
              <a:extLst>
                <a:ext uri="{FF2B5EF4-FFF2-40B4-BE49-F238E27FC236}">
                  <a16:creationId xmlns:a16="http://schemas.microsoft.com/office/drawing/2014/main" id="{6F13E194-2655-48AD-A773-9032C660913B}"/>
                </a:ext>
              </a:extLst>
            </p:cNvPr>
            <p:cNvSpPr txBox="1"/>
            <p:nvPr/>
          </p:nvSpPr>
          <p:spPr>
            <a:xfrm>
              <a:off x="1442598" y="4170483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ภูเก็ต</a:t>
              </a:r>
            </a:p>
          </p:txBody>
        </p:sp>
        <p:sp>
          <p:nvSpPr>
            <p:cNvPr id="28" name="TextBox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3FFBA322-5CD2-4078-9DB6-9C049C28E34A}"/>
                </a:ext>
              </a:extLst>
            </p:cNvPr>
            <p:cNvSpPr txBox="1"/>
            <p:nvPr/>
          </p:nvSpPr>
          <p:spPr>
            <a:xfrm>
              <a:off x="1848900" y="3637646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พังงา</a:t>
              </a:r>
            </a:p>
          </p:txBody>
        </p:sp>
        <p:sp>
          <p:nvSpPr>
            <p:cNvPr id="32" name="TextBox 31">
              <a:hlinkClick r:id="rId9" action="ppaction://hlinksldjump"/>
              <a:extLst>
                <a:ext uri="{FF2B5EF4-FFF2-40B4-BE49-F238E27FC236}">
                  <a16:creationId xmlns:a16="http://schemas.microsoft.com/office/drawing/2014/main" id="{2025B7E2-DAE2-49BE-BE8D-187507F7D3F5}"/>
                </a:ext>
              </a:extLst>
            </p:cNvPr>
            <p:cNvSpPr txBox="1"/>
            <p:nvPr/>
          </p:nvSpPr>
          <p:spPr>
            <a:xfrm>
              <a:off x="2615230" y="1388414"/>
              <a:ext cx="5662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ชุมพร</a:t>
              </a:r>
            </a:p>
          </p:txBody>
        </p:sp>
        <p:sp>
          <p:nvSpPr>
            <p:cNvPr id="34" name="TextBox 33">
              <a:hlinkClick r:id="rId10" action="ppaction://hlinksldjump"/>
              <a:extLst>
                <a:ext uri="{FF2B5EF4-FFF2-40B4-BE49-F238E27FC236}">
                  <a16:creationId xmlns:a16="http://schemas.microsoft.com/office/drawing/2014/main" id="{7A8C1F6E-6B5F-4ACF-9B2E-7366C93A637F}"/>
                </a:ext>
              </a:extLst>
            </p:cNvPr>
            <p:cNvSpPr txBox="1"/>
            <p:nvPr/>
          </p:nvSpPr>
          <p:spPr>
            <a:xfrm>
              <a:off x="1784359" y="1850079"/>
              <a:ext cx="803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ระนอง</a:t>
              </a:r>
            </a:p>
          </p:txBody>
        </p:sp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9365CCA9-47E7-4FCD-A9C5-F9D4FF54B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5309455"/>
              </p:ext>
            </p:extLst>
          </p:nvPr>
        </p:nvGraphicFramePr>
        <p:xfrm>
          <a:off x="6951564" y="2100367"/>
          <a:ext cx="5601253" cy="3447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587969-E128-40BC-9DC8-C8FAC7CED6C8}"/>
              </a:ext>
            </a:extLst>
          </p:cNvPr>
          <p:cNvCxnSpPr>
            <a:cxnSpLocks/>
          </p:cNvCxnSpPr>
          <p:nvPr/>
        </p:nvCxnSpPr>
        <p:spPr>
          <a:xfrm flipH="1">
            <a:off x="6835366" y="2648008"/>
            <a:ext cx="1348968" cy="23042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FE96EF-0D8E-4F0D-873E-521FEB4D6164}"/>
              </a:ext>
            </a:extLst>
          </p:cNvPr>
          <p:cNvCxnSpPr>
            <a:cxnSpLocks/>
          </p:cNvCxnSpPr>
          <p:nvPr/>
        </p:nvCxnSpPr>
        <p:spPr>
          <a:xfrm flipH="1">
            <a:off x="6951564" y="3761420"/>
            <a:ext cx="1232770" cy="1295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0A2A7E-7E10-4A65-91E6-181B4B24F648}"/>
              </a:ext>
            </a:extLst>
          </p:cNvPr>
          <p:cNvCxnSpPr>
            <a:cxnSpLocks/>
          </p:cNvCxnSpPr>
          <p:nvPr/>
        </p:nvCxnSpPr>
        <p:spPr>
          <a:xfrm flipH="1">
            <a:off x="7052650" y="4877748"/>
            <a:ext cx="1131684" cy="2718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กล่องข้อความ 1">
            <a:extLst>
              <a:ext uri="{FF2B5EF4-FFF2-40B4-BE49-F238E27FC236}">
                <a16:creationId xmlns:a16="http://schemas.microsoft.com/office/drawing/2014/main" id="{7BF21B42-F1FE-4E12-B2D1-074AB111DE16}"/>
              </a:ext>
            </a:extLst>
          </p:cNvPr>
          <p:cNvSpPr txBox="1"/>
          <p:nvPr/>
        </p:nvSpPr>
        <p:spPr>
          <a:xfrm>
            <a:off x="869321" y="3075057"/>
            <a:ext cx="3455029" cy="707886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FEFE98"/>
              </a:gs>
              <a:gs pos="100000">
                <a:srgbClr val="FFFF00"/>
              </a:gs>
            </a:gsLst>
            <a:lin ang="10800000" scaled="0"/>
          </a:gradFill>
        </p:spPr>
        <p:txBody>
          <a:bodyPr wrap="square" rtlCol="0" anchor="ctr">
            <a:spAutoFit/>
          </a:bodyPr>
          <a:lstStyle/>
          <a:p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จังหวัดนครศรีธรรมราช</a:t>
            </a:r>
          </a:p>
        </p:txBody>
      </p:sp>
    </p:spTree>
    <p:extLst>
      <p:ext uri="{BB962C8B-B14F-4D97-AF65-F5344CB8AC3E}">
        <p14:creationId xmlns:p14="http://schemas.microsoft.com/office/powerpoint/2010/main" val="82033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8B620891-E76F-4644-8473-8A9EF9F8DEE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17F1C9-5479-4AFA-BC8A-7322B9D2BA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3" name="กล่องข้อความ 1"/>
          <p:cNvSpPr txBox="1"/>
          <p:nvPr/>
        </p:nvSpPr>
        <p:spPr>
          <a:xfrm>
            <a:off x="1332939" y="149576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813B0BD-FF26-429C-AB6E-CDEB496B8097}"/>
              </a:ext>
            </a:extLst>
          </p:cNvPr>
          <p:cNvGrpSpPr/>
          <p:nvPr/>
        </p:nvGrpSpPr>
        <p:grpSpPr>
          <a:xfrm>
            <a:off x="3670852" y="1338992"/>
            <a:ext cx="4300840" cy="5075060"/>
            <a:chOff x="1442598" y="764707"/>
            <a:chExt cx="3213246" cy="4277267"/>
          </a:xfrm>
        </p:grpSpPr>
        <p:pic>
          <p:nvPicPr>
            <p:cNvPr id="23" name="ใต้.jpg">
              <a:extLst>
                <a:ext uri="{FF2B5EF4-FFF2-40B4-BE49-F238E27FC236}">
                  <a16:creationId xmlns:a16="http://schemas.microsoft.com/office/drawing/2014/main" id="{69226244-4E32-4F24-8DBC-89873163DA68}"/>
                </a:ext>
              </a:extLst>
            </p:cNvPr>
            <p:cNvPicPr/>
            <p:nvPr/>
          </p:nvPicPr>
          <p:blipFill>
            <a:blip r:embed="rId3" cstate="print">
              <a:extLst/>
            </a:blip>
            <a:srcRect l="16140" r="35728"/>
            <a:stretch>
              <a:fillRect/>
            </a:stretch>
          </p:blipFill>
          <p:spPr>
            <a:xfrm>
              <a:off x="1518761" y="764707"/>
              <a:ext cx="3137083" cy="42772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TextBox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F15D388D-3122-4489-8BDF-A574899A21B6}"/>
                </a:ext>
              </a:extLst>
            </p:cNvPr>
            <p:cNvSpPr txBox="1"/>
            <p:nvPr/>
          </p:nvSpPr>
          <p:spPr>
            <a:xfrm>
              <a:off x="2353223" y="3009677"/>
              <a:ext cx="9325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สุราษฎร์ธานี</a:t>
              </a:r>
            </a:p>
          </p:txBody>
        </p:sp>
        <p:sp>
          <p:nvSpPr>
            <p:cNvPr id="25" name="TextBox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889CC642-7495-4EE4-87CD-837B82F07375}"/>
                </a:ext>
              </a:extLst>
            </p:cNvPr>
            <p:cNvSpPr txBox="1"/>
            <p:nvPr/>
          </p:nvSpPr>
          <p:spPr>
            <a:xfrm>
              <a:off x="3181504" y="3898190"/>
              <a:ext cx="1221485" cy="38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นครศรีธรรมราช</a:t>
              </a:r>
            </a:p>
          </p:txBody>
        </p:sp>
        <p:sp>
          <p:nvSpPr>
            <p:cNvPr id="26" name="TextBox 25">
              <a:hlinkClick r:id="rId6" action="ppaction://hlinksldjump"/>
              <a:extLst>
                <a:ext uri="{FF2B5EF4-FFF2-40B4-BE49-F238E27FC236}">
                  <a16:creationId xmlns:a16="http://schemas.microsoft.com/office/drawing/2014/main" id="{DE1C6644-4F7F-47B9-B53E-930356946BE6}"/>
                </a:ext>
              </a:extLst>
            </p:cNvPr>
            <p:cNvSpPr txBox="1"/>
            <p:nvPr/>
          </p:nvSpPr>
          <p:spPr>
            <a:xfrm>
              <a:off x="2551719" y="4028206"/>
              <a:ext cx="53558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กระบี่</a:t>
              </a:r>
            </a:p>
          </p:txBody>
        </p:sp>
        <p:sp>
          <p:nvSpPr>
            <p:cNvPr id="27" name="TextBox 26">
              <a:hlinkClick r:id="rId7" action="ppaction://hlinksldjump"/>
              <a:extLst>
                <a:ext uri="{FF2B5EF4-FFF2-40B4-BE49-F238E27FC236}">
                  <a16:creationId xmlns:a16="http://schemas.microsoft.com/office/drawing/2014/main" id="{4CB95F14-5FD6-40F8-ABCE-5DB76DBC7057}"/>
                </a:ext>
              </a:extLst>
            </p:cNvPr>
            <p:cNvSpPr txBox="1"/>
            <p:nvPr/>
          </p:nvSpPr>
          <p:spPr>
            <a:xfrm>
              <a:off x="1442598" y="4170483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ภูเก็ต</a:t>
              </a:r>
            </a:p>
          </p:txBody>
        </p:sp>
        <p:sp>
          <p:nvSpPr>
            <p:cNvPr id="28" name="TextBox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2EA156BB-88D9-4374-8EDE-7D58C9B9F676}"/>
                </a:ext>
              </a:extLst>
            </p:cNvPr>
            <p:cNvSpPr txBox="1"/>
            <p:nvPr/>
          </p:nvSpPr>
          <p:spPr>
            <a:xfrm>
              <a:off x="1848900" y="3637646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พังงา</a:t>
              </a:r>
            </a:p>
          </p:txBody>
        </p:sp>
        <p:sp>
          <p:nvSpPr>
            <p:cNvPr id="32" name="TextBox 31">
              <a:hlinkClick r:id="rId9" action="ppaction://hlinksldjump"/>
              <a:extLst>
                <a:ext uri="{FF2B5EF4-FFF2-40B4-BE49-F238E27FC236}">
                  <a16:creationId xmlns:a16="http://schemas.microsoft.com/office/drawing/2014/main" id="{33DE6024-BF20-4AF9-83BC-300A87381758}"/>
                </a:ext>
              </a:extLst>
            </p:cNvPr>
            <p:cNvSpPr txBox="1"/>
            <p:nvPr/>
          </p:nvSpPr>
          <p:spPr>
            <a:xfrm>
              <a:off x="2615230" y="1388414"/>
              <a:ext cx="5662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ชุมพร</a:t>
              </a:r>
            </a:p>
          </p:txBody>
        </p:sp>
        <p:sp>
          <p:nvSpPr>
            <p:cNvPr id="34" name="TextBox 33">
              <a:hlinkClick r:id="rId10" action="ppaction://hlinksldjump"/>
              <a:extLst>
                <a:ext uri="{FF2B5EF4-FFF2-40B4-BE49-F238E27FC236}">
                  <a16:creationId xmlns:a16="http://schemas.microsoft.com/office/drawing/2014/main" id="{B8A75C13-B37C-4867-884D-C85C6B0084ED}"/>
                </a:ext>
              </a:extLst>
            </p:cNvPr>
            <p:cNvSpPr txBox="1"/>
            <p:nvPr/>
          </p:nvSpPr>
          <p:spPr>
            <a:xfrm>
              <a:off x="1784359" y="1850079"/>
              <a:ext cx="803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ระนอง</a:t>
              </a:r>
            </a:p>
          </p:txBody>
        </p:sp>
      </p:grp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06E264FE-2594-4C9E-B980-29A6AA6B0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9799232"/>
              </p:ext>
            </p:extLst>
          </p:nvPr>
        </p:nvGraphicFramePr>
        <p:xfrm>
          <a:off x="6951564" y="2100367"/>
          <a:ext cx="5601253" cy="3447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8" name="กล่องข้อความ 1">
            <a:extLst>
              <a:ext uri="{FF2B5EF4-FFF2-40B4-BE49-F238E27FC236}">
                <a16:creationId xmlns:a16="http://schemas.microsoft.com/office/drawing/2014/main" id="{2DBD220F-881A-441E-8FC3-303C3009A487}"/>
              </a:ext>
            </a:extLst>
          </p:cNvPr>
          <p:cNvSpPr txBox="1"/>
          <p:nvPr/>
        </p:nvSpPr>
        <p:spPr>
          <a:xfrm>
            <a:off x="974097" y="3044280"/>
            <a:ext cx="2140296" cy="769441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FEFE98"/>
              </a:gs>
              <a:gs pos="100000">
                <a:srgbClr val="FFFF00"/>
              </a:gs>
            </a:gsLst>
            <a:lin ang="10800000" scaled="0"/>
          </a:gradFill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จังหวัดกระบี่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C71626-B3B0-4F62-A4D8-C8C5F9E343BD}"/>
              </a:ext>
            </a:extLst>
          </p:cNvPr>
          <p:cNvCxnSpPr>
            <a:cxnSpLocks/>
          </p:cNvCxnSpPr>
          <p:nvPr/>
        </p:nvCxnSpPr>
        <p:spPr>
          <a:xfrm flipH="1">
            <a:off x="5712737" y="2648008"/>
            <a:ext cx="2471597" cy="26482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00B159-AD59-4DF7-B694-9CA3EBB918E9}"/>
              </a:ext>
            </a:extLst>
          </p:cNvPr>
          <p:cNvCxnSpPr>
            <a:cxnSpLocks/>
          </p:cNvCxnSpPr>
          <p:nvPr/>
        </p:nvCxnSpPr>
        <p:spPr>
          <a:xfrm flipH="1">
            <a:off x="5785164" y="3761420"/>
            <a:ext cx="2399170" cy="16185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97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8B620891-E76F-4644-8473-8A9EF9F8DEE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17F1C9-5479-4AFA-BC8A-7322B9D2BA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3" name="กล่องข้อความ 1"/>
          <p:cNvSpPr txBox="1"/>
          <p:nvPr/>
        </p:nvSpPr>
        <p:spPr>
          <a:xfrm>
            <a:off x="1332939" y="149576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AEC8B7-2FAB-4734-AD6C-92FC82BDEF5A}"/>
              </a:ext>
            </a:extLst>
          </p:cNvPr>
          <p:cNvGrpSpPr/>
          <p:nvPr/>
        </p:nvGrpSpPr>
        <p:grpSpPr>
          <a:xfrm>
            <a:off x="3670852" y="1338992"/>
            <a:ext cx="4300840" cy="5075060"/>
            <a:chOff x="1442598" y="764707"/>
            <a:chExt cx="3213246" cy="4277267"/>
          </a:xfrm>
        </p:grpSpPr>
        <p:pic>
          <p:nvPicPr>
            <p:cNvPr id="23" name="ใต้.jpg">
              <a:extLst>
                <a:ext uri="{FF2B5EF4-FFF2-40B4-BE49-F238E27FC236}">
                  <a16:creationId xmlns:a16="http://schemas.microsoft.com/office/drawing/2014/main" id="{E20DEDF3-E9D2-4768-AAE8-72E0C493E37C}"/>
                </a:ext>
              </a:extLst>
            </p:cNvPr>
            <p:cNvPicPr/>
            <p:nvPr/>
          </p:nvPicPr>
          <p:blipFill>
            <a:blip r:embed="rId3" cstate="print">
              <a:extLst/>
            </a:blip>
            <a:srcRect l="16140" r="35728"/>
            <a:stretch>
              <a:fillRect/>
            </a:stretch>
          </p:blipFill>
          <p:spPr>
            <a:xfrm>
              <a:off x="1518761" y="764707"/>
              <a:ext cx="3137083" cy="42772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TextBox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05C20E29-0F53-420D-A525-27DE8C71049E}"/>
                </a:ext>
              </a:extLst>
            </p:cNvPr>
            <p:cNvSpPr txBox="1"/>
            <p:nvPr/>
          </p:nvSpPr>
          <p:spPr>
            <a:xfrm>
              <a:off x="2353223" y="3009677"/>
              <a:ext cx="9325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สุราษฎร์ธานี</a:t>
              </a:r>
            </a:p>
          </p:txBody>
        </p:sp>
        <p:sp>
          <p:nvSpPr>
            <p:cNvPr id="25" name="TextBox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5BD87152-9263-42F0-8A8F-E0AA3401FB45}"/>
                </a:ext>
              </a:extLst>
            </p:cNvPr>
            <p:cNvSpPr txBox="1"/>
            <p:nvPr/>
          </p:nvSpPr>
          <p:spPr>
            <a:xfrm>
              <a:off x="3181504" y="3898190"/>
              <a:ext cx="1221485" cy="38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นครศรีธรรมราช</a:t>
              </a:r>
            </a:p>
          </p:txBody>
        </p:sp>
        <p:sp>
          <p:nvSpPr>
            <p:cNvPr id="26" name="TextBox 25">
              <a:hlinkClick r:id="rId6" action="ppaction://hlinksldjump"/>
              <a:extLst>
                <a:ext uri="{FF2B5EF4-FFF2-40B4-BE49-F238E27FC236}">
                  <a16:creationId xmlns:a16="http://schemas.microsoft.com/office/drawing/2014/main" id="{C7730D15-7336-4845-9469-F6549984CE4B}"/>
                </a:ext>
              </a:extLst>
            </p:cNvPr>
            <p:cNvSpPr txBox="1"/>
            <p:nvPr/>
          </p:nvSpPr>
          <p:spPr>
            <a:xfrm>
              <a:off x="2551719" y="4028206"/>
              <a:ext cx="53558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กระบี่</a:t>
              </a:r>
            </a:p>
          </p:txBody>
        </p:sp>
        <p:sp>
          <p:nvSpPr>
            <p:cNvPr id="27" name="TextBox 26">
              <a:hlinkClick r:id="rId7" action="ppaction://hlinksldjump"/>
              <a:extLst>
                <a:ext uri="{FF2B5EF4-FFF2-40B4-BE49-F238E27FC236}">
                  <a16:creationId xmlns:a16="http://schemas.microsoft.com/office/drawing/2014/main" id="{F6D44372-80DA-442E-A73A-6A39602281EF}"/>
                </a:ext>
              </a:extLst>
            </p:cNvPr>
            <p:cNvSpPr txBox="1"/>
            <p:nvPr/>
          </p:nvSpPr>
          <p:spPr>
            <a:xfrm>
              <a:off x="1442598" y="4170483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ภูเก็ต</a:t>
              </a:r>
            </a:p>
          </p:txBody>
        </p:sp>
        <p:sp>
          <p:nvSpPr>
            <p:cNvPr id="28" name="TextBox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A323AC01-70BA-491F-A53B-F7659F98A261}"/>
                </a:ext>
              </a:extLst>
            </p:cNvPr>
            <p:cNvSpPr txBox="1"/>
            <p:nvPr/>
          </p:nvSpPr>
          <p:spPr>
            <a:xfrm>
              <a:off x="1848900" y="3637646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พังงา</a:t>
              </a:r>
            </a:p>
          </p:txBody>
        </p:sp>
        <p:sp>
          <p:nvSpPr>
            <p:cNvPr id="32" name="TextBox 31">
              <a:hlinkClick r:id="rId9" action="ppaction://hlinksldjump"/>
              <a:extLst>
                <a:ext uri="{FF2B5EF4-FFF2-40B4-BE49-F238E27FC236}">
                  <a16:creationId xmlns:a16="http://schemas.microsoft.com/office/drawing/2014/main" id="{9F0D8EE2-1A08-4014-87D8-B8034ADB9DA5}"/>
                </a:ext>
              </a:extLst>
            </p:cNvPr>
            <p:cNvSpPr txBox="1"/>
            <p:nvPr/>
          </p:nvSpPr>
          <p:spPr>
            <a:xfrm>
              <a:off x="2615230" y="1388414"/>
              <a:ext cx="5662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ชุมพร</a:t>
              </a:r>
            </a:p>
          </p:txBody>
        </p:sp>
        <p:sp>
          <p:nvSpPr>
            <p:cNvPr id="34" name="TextBox 33">
              <a:hlinkClick r:id="rId10" action="ppaction://hlinksldjump"/>
              <a:extLst>
                <a:ext uri="{FF2B5EF4-FFF2-40B4-BE49-F238E27FC236}">
                  <a16:creationId xmlns:a16="http://schemas.microsoft.com/office/drawing/2014/main" id="{89B70C99-38DC-4DCA-854B-8EB227267609}"/>
                </a:ext>
              </a:extLst>
            </p:cNvPr>
            <p:cNvSpPr txBox="1"/>
            <p:nvPr/>
          </p:nvSpPr>
          <p:spPr>
            <a:xfrm>
              <a:off x="1784359" y="1850079"/>
              <a:ext cx="803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ระนอง</a:t>
              </a:r>
            </a:p>
          </p:txBody>
        </p:sp>
      </p:grpSp>
      <p:sp>
        <p:nvSpPr>
          <p:cNvPr id="18" name="กล่องข้อความ 1">
            <a:extLst>
              <a:ext uri="{FF2B5EF4-FFF2-40B4-BE49-F238E27FC236}">
                <a16:creationId xmlns:a16="http://schemas.microsoft.com/office/drawing/2014/main" id="{3A3CDC84-E6B9-4CC5-8B94-1988A397643B}"/>
              </a:ext>
            </a:extLst>
          </p:cNvPr>
          <p:cNvSpPr txBox="1"/>
          <p:nvPr/>
        </p:nvSpPr>
        <p:spPr>
          <a:xfrm>
            <a:off x="974097" y="3044280"/>
            <a:ext cx="2140296" cy="769441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FEFE98"/>
              </a:gs>
              <a:gs pos="100000">
                <a:srgbClr val="FFFF00"/>
              </a:gs>
            </a:gsLst>
            <a:lin ang="10800000" scaled="0"/>
          </a:gradFill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จังหวัดพังงา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5903C1A-EE51-4958-AE54-B9571C36CD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624013"/>
              </p:ext>
            </p:extLst>
          </p:nvPr>
        </p:nvGraphicFramePr>
        <p:xfrm>
          <a:off x="6951564" y="2100367"/>
          <a:ext cx="5601253" cy="3447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7078AF-40BD-4229-85DE-90AAE63B204A}"/>
              </a:ext>
            </a:extLst>
          </p:cNvPr>
          <p:cNvCxnSpPr>
            <a:cxnSpLocks/>
          </p:cNvCxnSpPr>
          <p:nvPr/>
        </p:nvCxnSpPr>
        <p:spPr>
          <a:xfrm flipH="1">
            <a:off x="4665824" y="2648008"/>
            <a:ext cx="3518509" cy="19964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2BB305-F979-47BA-962E-EF5ECB06EB7C}"/>
              </a:ext>
            </a:extLst>
          </p:cNvPr>
          <p:cNvCxnSpPr>
            <a:cxnSpLocks/>
          </p:cNvCxnSpPr>
          <p:nvPr/>
        </p:nvCxnSpPr>
        <p:spPr>
          <a:xfrm flipH="1">
            <a:off x="4728850" y="3761420"/>
            <a:ext cx="3455483" cy="10929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17C602-4833-44EC-B5D0-6A41E37C7D14}"/>
              </a:ext>
            </a:extLst>
          </p:cNvPr>
          <p:cNvCxnSpPr>
            <a:cxnSpLocks/>
          </p:cNvCxnSpPr>
          <p:nvPr/>
        </p:nvCxnSpPr>
        <p:spPr>
          <a:xfrm flipH="1">
            <a:off x="4760363" y="4877748"/>
            <a:ext cx="3423970" cy="1498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กล่องข้อความ 1">
            <a:extLst>
              <a:ext uri="{FF2B5EF4-FFF2-40B4-BE49-F238E27FC236}">
                <a16:creationId xmlns:a16="http://schemas.microsoft.com/office/drawing/2014/main" id="{A550FBD7-A59D-41EE-957D-0E1FAFD9319E}"/>
              </a:ext>
            </a:extLst>
          </p:cNvPr>
          <p:cNvSpPr txBox="1"/>
          <p:nvPr/>
        </p:nvSpPr>
        <p:spPr>
          <a:xfrm>
            <a:off x="974097" y="3044280"/>
            <a:ext cx="2140296" cy="769441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FEFE98"/>
              </a:gs>
              <a:gs pos="100000">
                <a:srgbClr val="FFFF00"/>
              </a:gs>
            </a:gsLst>
            <a:lin ang="10800000" scaled="0"/>
          </a:gradFill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จังหวัดภูเก็ต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8B620891-E76F-4644-8473-8A9EF9F8DEE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17F1C9-5479-4AFA-BC8A-7322B9D2BA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3" name="กล่องข้อความ 1"/>
          <p:cNvSpPr txBox="1"/>
          <p:nvPr/>
        </p:nvSpPr>
        <p:spPr>
          <a:xfrm>
            <a:off x="1332939" y="149576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B69020-6176-4CA7-BCAB-091DE20375AE}"/>
              </a:ext>
            </a:extLst>
          </p:cNvPr>
          <p:cNvGrpSpPr/>
          <p:nvPr/>
        </p:nvGrpSpPr>
        <p:grpSpPr>
          <a:xfrm>
            <a:off x="3670852" y="1338992"/>
            <a:ext cx="4300840" cy="5075060"/>
            <a:chOff x="1442598" y="764707"/>
            <a:chExt cx="3213246" cy="4277267"/>
          </a:xfrm>
        </p:grpSpPr>
        <p:pic>
          <p:nvPicPr>
            <p:cNvPr id="23" name="ใต้.jpg">
              <a:extLst>
                <a:ext uri="{FF2B5EF4-FFF2-40B4-BE49-F238E27FC236}">
                  <a16:creationId xmlns:a16="http://schemas.microsoft.com/office/drawing/2014/main" id="{833483E5-9845-4F82-B017-EC9E180A0C69}"/>
                </a:ext>
              </a:extLst>
            </p:cNvPr>
            <p:cNvPicPr/>
            <p:nvPr/>
          </p:nvPicPr>
          <p:blipFill>
            <a:blip r:embed="rId3" cstate="print">
              <a:extLst/>
            </a:blip>
            <a:srcRect l="16140" r="35728"/>
            <a:stretch>
              <a:fillRect/>
            </a:stretch>
          </p:blipFill>
          <p:spPr>
            <a:xfrm>
              <a:off x="1518761" y="764707"/>
              <a:ext cx="3137083" cy="42772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TextBox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15843AE2-0D5D-4788-B77B-D87CA9CF03EA}"/>
                </a:ext>
              </a:extLst>
            </p:cNvPr>
            <p:cNvSpPr txBox="1"/>
            <p:nvPr/>
          </p:nvSpPr>
          <p:spPr>
            <a:xfrm>
              <a:off x="2353223" y="3009677"/>
              <a:ext cx="9325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สุราษฎร์ธานี</a:t>
              </a:r>
            </a:p>
          </p:txBody>
        </p:sp>
        <p:sp>
          <p:nvSpPr>
            <p:cNvPr id="25" name="TextBox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9A65F9D7-42D2-476F-BB12-005C9386942E}"/>
                </a:ext>
              </a:extLst>
            </p:cNvPr>
            <p:cNvSpPr txBox="1"/>
            <p:nvPr/>
          </p:nvSpPr>
          <p:spPr>
            <a:xfrm>
              <a:off x="3181504" y="3898190"/>
              <a:ext cx="1221485" cy="38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นครศรีธรรมราช</a:t>
              </a:r>
            </a:p>
          </p:txBody>
        </p:sp>
        <p:sp>
          <p:nvSpPr>
            <p:cNvPr id="26" name="TextBox 25">
              <a:hlinkClick r:id="rId6" action="ppaction://hlinksldjump"/>
              <a:extLst>
                <a:ext uri="{FF2B5EF4-FFF2-40B4-BE49-F238E27FC236}">
                  <a16:creationId xmlns:a16="http://schemas.microsoft.com/office/drawing/2014/main" id="{51ADA697-FD62-452A-8AA5-47C2169F0FC7}"/>
                </a:ext>
              </a:extLst>
            </p:cNvPr>
            <p:cNvSpPr txBox="1"/>
            <p:nvPr/>
          </p:nvSpPr>
          <p:spPr>
            <a:xfrm>
              <a:off x="2551719" y="4028206"/>
              <a:ext cx="53558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กระบี่</a:t>
              </a:r>
            </a:p>
          </p:txBody>
        </p:sp>
        <p:sp>
          <p:nvSpPr>
            <p:cNvPr id="27" name="TextBox 26">
              <a:hlinkClick r:id="rId7" action="ppaction://hlinksldjump"/>
              <a:extLst>
                <a:ext uri="{FF2B5EF4-FFF2-40B4-BE49-F238E27FC236}">
                  <a16:creationId xmlns:a16="http://schemas.microsoft.com/office/drawing/2014/main" id="{E903996D-39C1-4F6A-ABAA-1DB07270D5A2}"/>
                </a:ext>
              </a:extLst>
            </p:cNvPr>
            <p:cNvSpPr txBox="1"/>
            <p:nvPr/>
          </p:nvSpPr>
          <p:spPr>
            <a:xfrm>
              <a:off x="1442598" y="4170483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ภูเก็ต</a:t>
              </a:r>
            </a:p>
          </p:txBody>
        </p:sp>
        <p:sp>
          <p:nvSpPr>
            <p:cNvPr id="28" name="TextBox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E2133643-944E-4893-9B56-7570F8033969}"/>
                </a:ext>
              </a:extLst>
            </p:cNvPr>
            <p:cNvSpPr txBox="1"/>
            <p:nvPr/>
          </p:nvSpPr>
          <p:spPr>
            <a:xfrm>
              <a:off x="1848900" y="3637646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พังงา</a:t>
              </a:r>
            </a:p>
          </p:txBody>
        </p:sp>
        <p:sp>
          <p:nvSpPr>
            <p:cNvPr id="32" name="TextBox 31">
              <a:hlinkClick r:id="rId9" action="ppaction://hlinksldjump"/>
              <a:extLst>
                <a:ext uri="{FF2B5EF4-FFF2-40B4-BE49-F238E27FC236}">
                  <a16:creationId xmlns:a16="http://schemas.microsoft.com/office/drawing/2014/main" id="{1DE3DECD-252A-4800-8745-8A176C226C53}"/>
                </a:ext>
              </a:extLst>
            </p:cNvPr>
            <p:cNvSpPr txBox="1"/>
            <p:nvPr/>
          </p:nvSpPr>
          <p:spPr>
            <a:xfrm>
              <a:off x="2615230" y="1388414"/>
              <a:ext cx="5662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ชุมพร</a:t>
              </a:r>
            </a:p>
          </p:txBody>
        </p:sp>
        <p:sp>
          <p:nvSpPr>
            <p:cNvPr id="34" name="TextBox 33">
              <a:hlinkClick r:id="rId10" action="ppaction://hlinksldjump"/>
              <a:extLst>
                <a:ext uri="{FF2B5EF4-FFF2-40B4-BE49-F238E27FC236}">
                  <a16:creationId xmlns:a16="http://schemas.microsoft.com/office/drawing/2014/main" id="{A661A7CA-35B4-40E8-8090-E10031A0AF32}"/>
                </a:ext>
              </a:extLst>
            </p:cNvPr>
            <p:cNvSpPr txBox="1"/>
            <p:nvPr/>
          </p:nvSpPr>
          <p:spPr>
            <a:xfrm>
              <a:off x="1784359" y="1850079"/>
              <a:ext cx="803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ระนอง</a:t>
              </a:r>
            </a:p>
          </p:txBody>
        </p:sp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8D8F85EB-1037-4514-8E81-4F9A7AC330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7253409"/>
              </p:ext>
            </p:extLst>
          </p:nvPr>
        </p:nvGraphicFramePr>
        <p:xfrm>
          <a:off x="6951564" y="2100367"/>
          <a:ext cx="5601253" cy="3447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D7765D-2FEB-4109-88BF-798856C23B03}"/>
              </a:ext>
            </a:extLst>
          </p:cNvPr>
          <p:cNvCxnSpPr>
            <a:cxnSpLocks/>
          </p:cNvCxnSpPr>
          <p:nvPr/>
        </p:nvCxnSpPr>
        <p:spPr>
          <a:xfrm flipH="1">
            <a:off x="4454305" y="2648008"/>
            <a:ext cx="3730029" cy="28705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753FA6-A512-4F88-82F7-C835E1E5D22A}"/>
              </a:ext>
            </a:extLst>
          </p:cNvPr>
          <p:cNvCxnSpPr>
            <a:cxnSpLocks/>
          </p:cNvCxnSpPr>
          <p:nvPr/>
        </p:nvCxnSpPr>
        <p:spPr>
          <a:xfrm flipH="1">
            <a:off x="4544840" y="3761420"/>
            <a:ext cx="3639494" cy="18746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8811D5-375F-4FF9-9E85-79E1B180E6A9}"/>
              </a:ext>
            </a:extLst>
          </p:cNvPr>
          <p:cNvCxnSpPr>
            <a:cxnSpLocks/>
          </p:cNvCxnSpPr>
          <p:nvPr/>
        </p:nvCxnSpPr>
        <p:spPr>
          <a:xfrm flipH="1">
            <a:off x="4544840" y="4877748"/>
            <a:ext cx="3639493" cy="9040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56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กลุ่ม 2"/>
          <p:cNvGrpSpPr>
            <a:grpSpLocks/>
          </p:cNvGrpSpPr>
          <p:nvPr/>
        </p:nvGrpSpPr>
        <p:grpSpPr bwMode="auto">
          <a:xfrm>
            <a:off x="4810116" y="1428736"/>
            <a:ext cx="3286148" cy="4857784"/>
            <a:chOff x="3213100" y="1693863"/>
            <a:chExt cx="2014700" cy="4000500"/>
          </a:xfrm>
        </p:grpSpPr>
        <p:sp>
          <p:nvSpPr>
            <p:cNvPr id="21" name="รูปแบบอิสระ 20"/>
            <p:cNvSpPr/>
            <p:nvPr/>
          </p:nvSpPr>
          <p:spPr>
            <a:xfrm>
              <a:off x="3797036" y="1693863"/>
              <a:ext cx="706296" cy="1292469"/>
            </a:xfrm>
            <a:custGeom>
              <a:avLst/>
              <a:gdLst>
                <a:gd name="connsiteX0" fmla="*/ 345485 w 1176758"/>
                <a:gd name="connsiteY0" fmla="*/ 6358 h 2583960"/>
                <a:gd name="connsiteX1" fmla="*/ 392986 w 1176758"/>
                <a:gd name="connsiteY1" fmla="*/ 18233 h 2583960"/>
                <a:gd name="connsiteX2" fmla="*/ 404862 w 1176758"/>
                <a:gd name="connsiteY2" fmla="*/ 30108 h 2583960"/>
                <a:gd name="connsiteX3" fmla="*/ 476114 w 1176758"/>
                <a:gd name="connsiteY3" fmla="*/ 47921 h 2583960"/>
                <a:gd name="connsiteX4" fmla="*/ 493927 w 1176758"/>
                <a:gd name="connsiteY4" fmla="*/ 53859 h 2583960"/>
                <a:gd name="connsiteX5" fmla="*/ 529553 w 1176758"/>
                <a:gd name="connsiteY5" fmla="*/ 77610 h 2583960"/>
                <a:gd name="connsiteX6" fmla="*/ 547366 w 1176758"/>
                <a:gd name="connsiteY6" fmla="*/ 89485 h 2583960"/>
                <a:gd name="connsiteX7" fmla="*/ 577054 w 1176758"/>
                <a:gd name="connsiteY7" fmla="*/ 113236 h 2583960"/>
                <a:gd name="connsiteX8" fmla="*/ 600805 w 1176758"/>
                <a:gd name="connsiteY8" fmla="*/ 148862 h 2583960"/>
                <a:gd name="connsiteX9" fmla="*/ 612680 w 1176758"/>
                <a:gd name="connsiteY9" fmla="*/ 184488 h 2583960"/>
                <a:gd name="connsiteX10" fmla="*/ 606742 w 1176758"/>
                <a:gd name="connsiteY10" fmla="*/ 237926 h 2583960"/>
                <a:gd name="connsiteX11" fmla="*/ 600805 w 1176758"/>
                <a:gd name="connsiteY11" fmla="*/ 261677 h 2583960"/>
                <a:gd name="connsiteX12" fmla="*/ 577054 w 1176758"/>
                <a:gd name="connsiteY12" fmla="*/ 321054 h 2583960"/>
                <a:gd name="connsiteX13" fmla="*/ 565179 w 1176758"/>
                <a:gd name="connsiteY13" fmla="*/ 338867 h 2583960"/>
                <a:gd name="connsiteX14" fmla="*/ 577054 w 1176758"/>
                <a:gd name="connsiteY14" fmla="*/ 386368 h 2583960"/>
                <a:gd name="connsiteX15" fmla="*/ 588929 w 1176758"/>
                <a:gd name="connsiteY15" fmla="*/ 404181 h 2583960"/>
                <a:gd name="connsiteX16" fmla="*/ 606742 w 1176758"/>
                <a:gd name="connsiteY16" fmla="*/ 457620 h 2583960"/>
                <a:gd name="connsiteX17" fmla="*/ 612680 w 1176758"/>
                <a:gd name="connsiteY17" fmla="*/ 475433 h 2583960"/>
                <a:gd name="connsiteX18" fmla="*/ 630493 w 1176758"/>
                <a:gd name="connsiteY18" fmla="*/ 481371 h 2583960"/>
                <a:gd name="connsiteX19" fmla="*/ 648306 w 1176758"/>
                <a:gd name="connsiteY19" fmla="*/ 475433 h 2583960"/>
                <a:gd name="connsiteX20" fmla="*/ 660181 w 1176758"/>
                <a:gd name="connsiteY20" fmla="*/ 457620 h 2583960"/>
                <a:gd name="connsiteX21" fmla="*/ 672057 w 1176758"/>
                <a:gd name="connsiteY21" fmla="*/ 416056 h 2583960"/>
                <a:gd name="connsiteX22" fmla="*/ 713620 w 1176758"/>
                <a:gd name="connsiteY22" fmla="*/ 416056 h 2583960"/>
                <a:gd name="connsiteX23" fmla="*/ 725496 w 1176758"/>
                <a:gd name="connsiteY23" fmla="*/ 404181 h 2583960"/>
                <a:gd name="connsiteX24" fmla="*/ 743309 w 1176758"/>
                <a:gd name="connsiteY24" fmla="*/ 410119 h 2583960"/>
                <a:gd name="connsiteX25" fmla="*/ 767059 w 1176758"/>
                <a:gd name="connsiteY25" fmla="*/ 445745 h 2583960"/>
                <a:gd name="connsiteX26" fmla="*/ 772997 w 1176758"/>
                <a:gd name="connsiteY26" fmla="*/ 469495 h 2583960"/>
                <a:gd name="connsiteX27" fmla="*/ 778935 w 1176758"/>
                <a:gd name="connsiteY27" fmla="*/ 511059 h 2583960"/>
                <a:gd name="connsiteX28" fmla="*/ 808623 w 1176758"/>
                <a:gd name="connsiteY28" fmla="*/ 546685 h 2583960"/>
                <a:gd name="connsiteX29" fmla="*/ 850186 w 1176758"/>
                <a:gd name="connsiteY29" fmla="*/ 570436 h 2583960"/>
                <a:gd name="connsiteX30" fmla="*/ 862062 w 1176758"/>
                <a:gd name="connsiteY30" fmla="*/ 582311 h 2583960"/>
                <a:gd name="connsiteX31" fmla="*/ 885812 w 1176758"/>
                <a:gd name="connsiteY31" fmla="*/ 588249 h 2583960"/>
                <a:gd name="connsiteX32" fmla="*/ 903625 w 1176758"/>
                <a:gd name="connsiteY32" fmla="*/ 594186 h 2583960"/>
                <a:gd name="connsiteX33" fmla="*/ 921438 w 1176758"/>
                <a:gd name="connsiteY33" fmla="*/ 606062 h 2583960"/>
                <a:gd name="connsiteX34" fmla="*/ 963002 w 1176758"/>
                <a:gd name="connsiteY34" fmla="*/ 617937 h 2583960"/>
                <a:gd name="connsiteX35" fmla="*/ 998628 w 1176758"/>
                <a:gd name="connsiteY35" fmla="*/ 629812 h 2583960"/>
                <a:gd name="connsiteX36" fmla="*/ 1040192 w 1176758"/>
                <a:gd name="connsiteY36" fmla="*/ 635750 h 2583960"/>
                <a:gd name="connsiteX37" fmla="*/ 1069880 w 1176758"/>
                <a:gd name="connsiteY37" fmla="*/ 641688 h 2583960"/>
                <a:gd name="connsiteX38" fmla="*/ 1087693 w 1176758"/>
                <a:gd name="connsiteY38" fmla="*/ 653563 h 2583960"/>
                <a:gd name="connsiteX39" fmla="*/ 1117381 w 1176758"/>
                <a:gd name="connsiteY39" fmla="*/ 689189 h 2583960"/>
                <a:gd name="connsiteX40" fmla="*/ 1123319 w 1176758"/>
                <a:gd name="connsiteY40" fmla="*/ 707002 h 2583960"/>
                <a:gd name="connsiteX41" fmla="*/ 1141132 w 1176758"/>
                <a:gd name="connsiteY41" fmla="*/ 897007 h 2583960"/>
                <a:gd name="connsiteX42" fmla="*/ 1135194 w 1176758"/>
                <a:gd name="connsiteY42" fmla="*/ 968259 h 2583960"/>
                <a:gd name="connsiteX43" fmla="*/ 1129257 w 1176758"/>
                <a:gd name="connsiteY43" fmla="*/ 986072 h 2583960"/>
                <a:gd name="connsiteX44" fmla="*/ 1147070 w 1176758"/>
                <a:gd name="connsiteY44" fmla="*/ 1069199 h 2583960"/>
                <a:gd name="connsiteX45" fmla="*/ 1153007 w 1176758"/>
                <a:gd name="connsiteY45" fmla="*/ 1087012 h 2583960"/>
                <a:gd name="connsiteX46" fmla="*/ 1164883 w 1176758"/>
                <a:gd name="connsiteY46" fmla="*/ 1098888 h 2583960"/>
                <a:gd name="connsiteX47" fmla="*/ 1176758 w 1176758"/>
                <a:gd name="connsiteY47" fmla="*/ 1134514 h 2583960"/>
                <a:gd name="connsiteX48" fmla="*/ 1170820 w 1176758"/>
                <a:gd name="connsiteY48" fmla="*/ 1176077 h 2583960"/>
                <a:gd name="connsiteX49" fmla="*/ 1147070 w 1176758"/>
                <a:gd name="connsiteY49" fmla="*/ 1211703 h 2583960"/>
                <a:gd name="connsiteX50" fmla="*/ 1141132 w 1176758"/>
                <a:gd name="connsiteY50" fmla="*/ 1229516 h 2583960"/>
                <a:gd name="connsiteX51" fmla="*/ 1129257 w 1176758"/>
                <a:gd name="connsiteY51" fmla="*/ 1247329 h 2583960"/>
                <a:gd name="connsiteX52" fmla="*/ 1117381 w 1176758"/>
                <a:gd name="connsiteY52" fmla="*/ 1288893 h 2583960"/>
                <a:gd name="connsiteX53" fmla="*/ 1081755 w 1176758"/>
                <a:gd name="connsiteY53" fmla="*/ 1336394 h 2583960"/>
                <a:gd name="connsiteX54" fmla="*/ 1063942 w 1176758"/>
                <a:gd name="connsiteY54" fmla="*/ 1389833 h 2583960"/>
                <a:gd name="connsiteX55" fmla="*/ 1040192 w 1176758"/>
                <a:gd name="connsiteY55" fmla="*/ 1425459 h 2583960"/>
                <a:gd name="connsiteX56" fmla="*/ 1028316 w 1176758"/>
                <a:gd name="connsiteY56" fmla="*/ 1443272 h 2583960"/>
                <a:gd name="connsiteX57" fmla="*/ 1004566 w 1176758"/>
                <a:gd name="connsiteY57" fmla="*/ 1472960 h 2583960"/>
                <a:gd name="connsiteX58" fmla="*/ 998628 w 1176758"/>
                <a:gd name="connsiteY58" fmla="*/ 1490773 h 2583960"/>
                <a:gd name="connsiteX59" fmla="*/ 986753 w 1176758"/>
                <a:gd name="connsiteY59" fmla="*/ 1502649 h 2583960"/>
                <a:gd name="connsiteX60" fmla="*/ 980815 w 1176758"/>
                <a:gd name="connsiteY60" fmla="*/ 1520462 h 2583960"/>
                <a:gd name="connsiteX61" fmla="*/ 968940 w 1176758"/>
                <a:gd name="connsiteY61" fmla="*/ 1562025 h 2583960"/>
                <a:gd name="connsiteX62" fmla="*/ 980815 w 1176758"/>
                <a:gd name="connsiteY62" fmla="*/ 1680778 h 2583960"/>
                <a:gd name="connsiteX63" fmla="*/ 986753 w 1176758"/>
                <a:gd name="connsiteY63" fmla="*/ 1710467 h 2583960"/>
                <a:gd name="connsiteX64" fmla="*/ 1010503 w 1176758"/>
                <a:gd name="connsiteY64" fmla="*/ 1746093 h 2583960"/>
                <a:gd name="connsiteX65" fmla="*/ 1022379 w 1176758"/>
                <a:gd name="connsiteY65" fmla="*/ 1781719 h 2583960"/>
                <a:gd name="connsiteX66" fmla="*/ 1040192 w 1176758"/>
                <a:gd name="connsiteY66" fmla="*/ 1817345 h 2583960"/>
                <a:gd name="connsiteX67" fmla="*/ 1040192 w 1176758"/>
                <a:gd name="connsiteY67" fmla="*/ 1918285 h 2583960"/>
                <a:gd name="connsiteX68" fmla="*/ 1028316 w 1176758"/>
                <a:gd name="connsiteY68" fmla="*/ 1936098 h 2583960"/>
                <a:gd name="connsiteX69" fmla="*/ 1010503 w 1176758"/>
                <a:gd name="connsiteY69" fmla="*/ 1971724 h 2583960"/>
                <a:gd name="connsiteX70" fmla="*/ 998628 w 1176758"/>
                <a:gd name="connsiteY70" fmla="*/ 2007350 h 2583960"/>
                <a:gd name="connsiteX71" fmla="*/ 992690 w 1176758"/>
                <a:gd name="connsiteY71" fmla="*/ 2025163 h 2583960"/>
                <a:gd name="connsiteX72" fmla="*/ 963002 w 1176758"/>
                <a:gd name="connsiteY72" fmla="*/ 2078602 h 2583960"/>
                <a:gd name="connsiteX73" fmla="*/ 968940 w 1176758"/>
                <a:gd name="connsiteY73" fmla="*/ 2120165 h 2583960"/>
                <a:gd name="connsiteX74" fmla="*/ 980815 w 1176758"/>
                <a:gd name="connsiteY74" fmla="*/ 2132041 h 2583960"/>
                <a:gd name="connsiteX75" fmla="*/ 998628 w 1176758"/>
                <a:gd name="connsiteY75" fmla="*/ 2155791 h 2583960"/>
                <a:gd name="connsiteX76" fmla="*/ 1010503 w 1176758"/>
                <a:gd name="connsiteY76" fmla="*/ 2167667 h 2583960"/>
                <a:gd name="connsiteX77" fmla="*/ 1034254 w 1176758"/>
                <a:gd name="connsiteY77" fmla="*/ 2203293 h 2583960"/>
                <a:gd name="connsiteX78" fmla="*/ 1040192 w 1176758"/>
                <a:gd name="connsiteY78" fmla="*/ 2221106 h 2583960"/>
                <a:gd name="connsiteX79" fmla="*/ 1063942 w 1176758"/>
                <a:gd name="connsiteY79" fmla="*/ 2256732 h 2583960"/>
                <a:gd name="connsiteX80" fmla="*/ 1087693 w 1176758"/>
                <a:gd name="connsiteY80" fmla="*/ 2316108 h 2583960"/>
                <a:gd name="connsiteX81" fmla="*/ 1063942 w 1176758"/>
                <a:gd name="connsiteY81" fmla="*/ 2363610 h 2583960"/>
                <a:gd name="connsiteX82" fmla="*/ 1022379 w 1176758"/>
                <a:gd name="connsiteY82" fmla="*/ 2369547 h 2583960"/>
                <a:gd name="connsiteX83" fmla="*/ 998628 w 1176758"/>
                <a:gd name="connsiteY83" fmla="*/ 2375485 h 2583960"/>
                <a:gd name="connsiteX84" fmla="*/ 963002 w 1176758"/>
                <a:gd name="connsiteY84" fmla="*/ 2381423 h 2583960"/>
                <a:gd name="connsiteX85" fmla="*/ 945189 w 1176758"/>
                <a:gd name="connsiteY85" fmla="*/ 2387360 h 2583960"/>
                <a:gd name="connsiteX86" fmla="*/ 885812 w 1176758"/>
                <a:gd name="connsiteY86" fmla="*/ 2393298 h 2583960"/>
                <a:gd name="connsiteX87" fmla="*/ 838311 w 1176758"/>
                <a:gd name="connsiteY87" fmla="*/ 2417049 h 2583960"/>
                <a:gd name="connsiteX88" fmla="*/ 814561 w 1176758"/>
                <a:gd name="connsiteY88" fmla="*/ 2452675 h 2583960"/>
                <a:gd name="connsiteX89" fmla="*/ 808623 w 1176758"/>
                <a:gd name="connsiteY89" fmla="*/ 2470488 h 2583960"/>
                <a:gd name="connsiteX90" fmla="*/ 772997 w 1176758"/>
                <a:gd name="connsiteY90" fmla="*/ 2506114 h 2583960"/>
                <a:gd name="connsiteX91" fmla="*/ 767059 w 1176758"/>
                <a:gd name="connsiteY91" fmla="*/ 2577365 h 2583960"/>
                <a:gd name="connsiteX92" fmla="*/ 731433 w 1176758"/>
                <a:gd name="connsiteY92" fmla="*/ 2577365 h 2583960"/>
                <a:gd name="connsiteX93" fmla="*/ 713620 w 1176758"/>
                <a:gd name="connsiteY93" fmla="*/ 2565490 h 2583960"/>
                <a:gd name="connsiteX94" fmla="*/ 689870 w 1176758"/>
                <a:gd name="connsiteY94" fmla="*/ 2553615 h 2583960"/>
                <a:gd name="connsiteX95" fmla="*/ 677994 w 1176758"/>
                <a:gd name="connsiteY95" fmla="*/ 2541739 h 2583960"/>
                <a:gd name="connsiteX96" fmla="*/ 660181 w 1176758"/>
                <a:gd name="connsiteY96" fmla="*/ 2535802 h 2583960"/>
                <a:gd name="connsiteX97" fmla="*/ 618618 w 1176758"/>
                <a:gd name="connsiteY97" fmla="*/ 2512051 h 2583960"/>
                <a:gd name="connsiteX98" fmla="*/ 600805 w 1176758"/>
                <a:gd name="connsiteY98" fmla="*/ 2506114 h 2583960"/>
                <a:gd name="connsiteX99" fmla="*/ 565179 w 1176758"/>
                <a:gd name="connsiteY99" fmla="*/ 2482363 h 2583960"/>
                <a:gd name="connsiteX100" fmla="*/ 547366 w 1176758"/>
                <a:gd name="connsiteY100" fmla="*/ 2476425 h 2583960"/>
                <a:gd name="connsiteX101" fmla="*/ 511740 w 1176758"/>
                <a:gd name="connsiteY101" fmla="*/ 2458612 h 2583960"/>
                <a:gd name="connsiteX102" fmla="*/ 464238 w 1176758"/>
                <a:gd name="connsiteY102" fmla="*/ 2434862 h 2583960"/>
                <a:gd name="connsiteX103" fmla="*/ 416737 w 1176758"/>
                <a:gd name="connsiteY103" fmla="*/ 2417049 h 2583960"/>
                <a:gd name="connsiteX104" fmla="*/ 381111 w 1176758"/>
                <a:gd name="connsiteY104" fmla="*/ 2399236 h 2583960"/>
                <a:gd name="connsiteX105" fmla="*/ 345485 w 1176758"/>
                <a:gd name="connsiteY105" fmla="*/ 2375485 h 2583960"/>
                <a:gd name="connsiteX106" fmla="*/ 327672 w 1176758"/>
                <a:gd name="connsiteY106" fmla="*/ 2363610 h 2583960"/>
                <a:gd name="connsiteX107" fmla="*/ 280171 w 1176758"/>
                <a:gd name="connsiteY107" fmla="*/ 2357672 h 2583960"/>
                <a:gd name="connsiteX108" fmla="*/ 262358 w 1176758"/>
                <a:gd name="connsiteY108" fmla="*/ 2351734 h 2583960"/>
                <a:gd name="connsiteX109" fmla="*/ 280171 w 1176758"/>
                <a:gd name="connsiteY109" fmla="*/ 2316108 h 2583960"/>
                <a:gd name="connsiteX110" fmla="*/ 297984 w 1176758"/>
                <a:gd name="connsiteY110" fmla="*/ 2298295 h 2583960"/>
                <a:gd name="connsiteX111" fmla="*/ 315797 w 1176758"/>
                <a:gd name="connsiteY111" fmla="*/ 2262669 h 2583960"/>
                <a:gd name="connsiteX112" fmla="*/ 327672 w 1176758"/>
                <a:gd name="connsiteY112" fmla="*/ 2244856 h 2583960"/>
                <a:gd name="connsiteX113" fmla="*/ 357361 w 1176758"/>
                <a:gd name="connsiteY113" fmla="*/ 2197355 h 2583960"/>
                <a:gd name="connsiteX114" fmla="*/ 369236 w 1176758"/>
                <a:gd name="connsiteY114" fmla="*/ 2215168 h 2583960"/>
                <a:gd name="connsiteX115" fmla="*/ 398924 w 1176758"/>
                <a:gd name="connsiteY115" fmla="*/ 2238919 h 2583960"/>
                <a:gd name="connsiteX116" fmla="*/ 410799 w 1176758"/>
                <a:gd name="connsiteY116" fmla="*/ 2256732 h 2583960"/>
                <a:gd name="connsiteX117" fmla="*/ 470176 w 1176758"/>
                <a:gd name="connsiteY117" fmla="*/ 2250794 h 2583960"/>
                <a:gd name="connsiteX118" fmla="*/ 482051 w 1176758"/>
                <a:gd name="connsiteY118" fmla="*/ 2232981 h 2583960"/>
                <a:gd name="connsiteX119" fmla="*/ 493927 w 1176758"/>
                <a:gd name="connsiteY119" fmla="*/ 2197355 h 2583960"/>
                <a:gd name="connsiteX120" fmla="*/ 487989 w 1176758"/>
                <a:gd name="connsiteY120" fmla="*/ 2179542 h 2583960"/>
                <a:gd name="connsiteX121" fmla="*/ 464238 w 1176758"/>
                <a:gd name="connsiteY121" fmla="*/ 2149854 h 2583960"/>
                <a:gd name="connsiteX122" fmla="*/ 446425 w 1176758"/>
                <a:gd name="connsiteY122" fmla="*/ 2114228 h 2583960"/>
                <a:gd name="connsiteX123" fmla="*/ 452363 w 1176758"/>
                <a:gd name="connsiteY123" fmla="*/ 2096415 h 2583960"/>
                <a:gd name="connsiteX124" fmla="*/ 487989 w 1176758"/>
                <a:gd name="connsiteY124" fmla="*/ 2090477 h 2583960"/>
                <a:gd name="connsiteX125" fmla="*/ 541428 w 1176758"/>
                <a:gd name="connsiteY125" fmla="*/ 2102352 h 2583960"/>
                <a:gd name="connsiteX126" fmla="*/ 571116 w 1176758"/>
                <a:gd name="connsiteY126" fmla="*/ 2084539 h 2583960"/>
                <a:gd name="connsiteX127" fmla="*/ 565179 w 1176758"/>
                <a:gd name="connsiteY127" fmla="*/ 2066726 h 2583960"/>
                <a:gd name="connsiteX128" fmla="*/ 523615 w 1176758"/>
                <a:gd name="connsiteY128" fmla="*/ 2001412 h 2583960"/>
                <a:gd name="connsiteX129" fmla="*/ 505802 w 1176758"/>
                <a:gd name="connsiteY129" fmla="*/ 1989537 h 2583960"/>
                <a:gd name="connsiteX130" fmla="*/ 487989 w 1176758"/>
                <a:gd name="connsiteY130" fmla="*/ 1977662 h 2583960"/>
                <a:gd name="connsiteX131" fmla="*/ 482051 w 1176758"/>
                <a:gd name="connsiteY131" fmla="*/ 1930160 h 2583960"/>
                <a:gd name="connsiteX132" fmla="*/ 464238 w 1176758"/>
                <a:gd name="connsiteY132" fmla="*/ 1912347 h 2583960"/>
                <a:gd name="connsiteX133" fmla="*/ 458301 w 1176758"/>
                <a:gd name="connsiteY133" fmla="*/ 1894534 h 2583960"/>
                <a:gd name="connsiteX134" fmla="*/ 446425 w 1176758"/>
                <a:gd name="connsiteY134" fmla="*/ 1936098 h 2583960"/>
                <a:gd name="connsiteX135" fmla="*/ 440488 w 1176758"/>
                <a:gd name="connsiteY135" fmla="*/ 1953911 h 2583960"/>
                <a:gd name="connsiteX136" fmla="*/ 434550 w 1176758"/>
                <a:gd name="connsiteY136" fmla="*/ 1989537 h 2583960"/>
                <a:gd name="connsiteX137" fmla="*/ 422675 w 1176758"/>
                <a:gd name="connsiteY137" fmla="*/ 2025163 h 2583960"/>
                <a:gd name="connsiteX138" fmla="*/ 410799 w 1176758"/>
                <a:gd name="connsiteY138" fmla="*/ 2042976 h 2583960"/>
                <a:gd name="connsiteX139" fmla="*/ 392986 w 1176758"/>
                <a:gd name="connsiteY139" fmla="*/ 2060789 h 2583960"/>
                <a:gd name="connsiteX140" fmla="*/ 363298 w 1176758"/>
                <a:gd name="connsiteY140" fmla="*/ 2084539 h 2583960"/>
                <a:gd name="connsiteX141" fmla="*/ 327672 w 1176758"/>
                <a:gd name="connsiteY141" fmla="*/ 2126103 h 2583960"/>
                <a:gd name="connsiteX142" fmla="*/ 315797 w 1176758"/>
                <a:gd name="connsiteY142" fmla="*/ 2143916 h 2583960"/>
                <a:gd name="connsiteX143" fmla="*/ 297984 w 1176758"/>
                <a:gd name="connsiteY143" fmla="*/ 2149854 h 2583960"/>
                <a:gd name="connsiteX144" fmla="*/ 268296 w 1176758"/>
                <a:gd name="connsiteY144" fmla="*/ 2143916 h 2583960"/>
                <a:gd name="connsiteX145" fmla="*/ 173293 w 1176758"/>
                <a:gd name="connsiteY145" fmla="*/ 2155791 h 2583960"/>
                <a:gd name="connsiteX146" fmla="*/ 125792 w 1176758"/>
                <a:gd name="connsiteY146" fmla="*/ 2143916 h 2583960"/>
                <a:gd name="connsiteX147" fmla="*/ 102041 w 1176758"/>
                <a:gd name="connsiteY147" fmla="*/ 2120165 h 2583960"/>
                <a:gd name="connsiteX148" fmla="*/ 84228 w 1176758"/>
                <a:gd name="connsiteY148" fmla="*/ 2108290 h 2583960"/>
                <a:gd name="connsiteX149" fmla="*/ 54540 w 1176758"/>
                <a:gd name="connsiteY149" fmla="*/ 2072664 h 2583960"/>
                <a:gd name="connsiteX150" fmla="*/ 60477 w 1176758"/>
                <a:gd name="connsiteY150" fmla="*/ 2048914 h 2583960"/>
                <a:gd name="connsiteX151" fmla="*/ 96103 w 1176758"/>
                <a:gd name="connsiteY151" fmla="*/ 2037038 h 2583960"/>
                <a:gd name="connsiteX152" fmla="*/ 102041 w 1176758"/>
                <a:gd name="connsiteY152" fmla="*/ 1977662 h 2583960"/>
                <a:gd name="connsiteX153" fmla="*/ 72353 w 1176758"/>
                <a:gd name="connsiteY153" fmla="*/ 1971724 h 2583960"/>
                <a:gd name="connsiteX154" fmla="*/ 60477 w 1176758"/>
                <a:gd name="connsiteY154" fmla="*/ 1959849 h 2583960"/>
                <a:gd name="connsiteX155" fmla="*/ 84228 w 1176758"/>
                <a:gd name="connsiteY155" fmla="*/ 1918285 h 2583960"/>
                <a:gd name="connsiteX156" fmla="*/ 78290 w 1176758"/>
                <a:gd name="connsiteY156" fmla="*/ 1888597 h 2583960"/>
                <a:gd name="connsiteX157" fmla="*/ 42664 w 1176758"/>
                <a:gd name="connsiteY157" fmla="*/ 1864846 h 2583960"/>
                <a:gd name="connsiteX158" fmla="*/ 24851 w 1176758"/>
                <a:gd name="connsiteY158" fmla="*/ 1870784 h 2583960"/>
                <a:gd name="connsiteX159" fmla="*/ 7038 w 1176758"/>
                <a:gd name="connsiteY159" fmla="*/ 1829220 h 2583960"/>
                <a:gd name="connsiteX160" fmla="*/ 12976 w 1176758"/>
                <a:gd name="connsiteY160" fmla="*/ 1805469 h 2583960"/>
                <a:gd name="connsiteX161" fmla="*/ 36727 w 1176758"/>
                <a:gd name="connsiteY161" fmla="*/ 1775781 h 2583960"/>
                <a:gd name="connsiteX162" fmla="*/ 78290 w 1176758"/>
                <a:gd name="connsiteY162" fmla="*/ 1769843 h 2583960"/>
                <a:gd name="connsiteX163" fmla="*/ 90166 w 1176758"/>
                <a:gd name="connsiteY163" fmla="*/ 1752030 h 2583960"/>
                <a:gd name="connsiteX164" fmla="*/ 84228 w 1176758"/>
                <a:gd name="connsiteY164" fmla="*/ 1734217 h 2583960"/>
                <a:gd name="connsiteX165" fmla="*/ 60477 w 1176758"/>
                <a:gd name="connsiteY165" fmla="*/ 1698591 h 2583960"/>
                <a:gd name="connsiteX166" fmla="*/ 72353 w 1176758"/>
                <a:gd name="connsiteY166" fmla="*/ 1680778 h 2583960"/>
                <a:gd name="connsiteX167" fmla="*/ 107979 w 1176758"/>
                <a:gd name="connsiteY167" fmla="*/ 1668903 h 2583960"/>
                <a:gd name="connsiteX168" fmla="*/ 125792 w 1176758"/>
                <a:gd name="connsiteY168" fmla="*/ 1662965 h 2583960"/>
                <a:gd name="connsiteX169" fmla="*/ 179231 w 1176758"/>
                <a:gd name="connsiteY169" fmla="*/ 1633277 h 2583960"/>
                <a:gd name="connsiteX170" fmla="*/ 220794 w 1176758"/>
                <a:gd name="connsiteY170" fmla="*/ 1639215 h 2583960"/>
                <a:gd name="connsiteX171" fmla="*/ 280171 w 1176758"/>
                <a:gd name="connsiteY171" fmla="*/ 1662965 h 2583960"/>
                <a:gd name="connsiteX172" fmla="*/ 315797 w 1176758"/>
                <a:gd name="connsiteY172" fmla="*/ 1674841 h 2583960"/>
                <a:gd name="connsiteX173" fmla="*/ 333610 w 1176758"/>
                <a:gd name="connsiteY173" fmla="*/ 1686716 h 2583960"/>
                <a:gd name="connsiteX174" fmla="*/ 351423 w 1176758"/>
                <a:gd name="connsiteY174" fmla="*/ 1692654 h 2583960"/>
                <a:gd name="connsiteX175" fmla="*/ 369236 w 1176758"/>
                <a:gd name="connsiteY175" fmla="*/ 1704529 h 2583960"/>
                <a:gd name="connsiteX176" fmla="*/ 404862 w 1176758"/>
                <a:gd name="connsiteY176" fmla="*/ 1740155 h 2583960"/>
                <a:gd name="connsiteX177" fmla="*/ 434550 w 1176758"/>
                <a:gd name="connsiteY177" fmla="*/ 1781719 h 2583960"/>
                <a:gd name="connsiteX178" fmla="*/ 452363 w 1176758"/>
                <a:gd name="connsiteY178" fmla="*/ 1787656 h 2583960"/>
                <a:gd name="connsiteX179" fmla="*/ 458301 w 1176758"/>
                <a:gd name="connsiteY179" fmla="*/ 1662965 h 2583960"/>
                <a:gd name="connsiteX180" fmla="*/ 434550 w 1176758"/>
                <a:gd name="connsiteY180" fmla="*/ 1627339 h 2583960"/>
                <a:gd name="connsiteX181" fmla="*/ 422675 w 1176758"/>
                <a:gd name="connsiteY181" fmla="*/ 1609526 h 2583960"/>
                <a:gd name="connsiteX182" fmla="*/ 476114 w 1176758"/>
                <a:gd name="connsiteY182" fmla="*/ 1585776 h 2583960"/>
                <a:gd name="connsiteX183" fmla="*/ 505802 w 1176758"/>
                <a:gd name="connsiteY183" fmla="*/ 1544212 h 2583960"/>
                <a:gd name="connsiteX184" fmla="*/ 541428 w 1176758"/>
                <a:gd name="connsiteY184" fmla="*/ 1532337 h 2583960"/>
                <a:gd name="connsiteX185" fmla="*/ 565179 w 1176758"/>
                <a:gd name="connsiteY185" fmla="*/ 1538275 h 2583960"/>
                <a:gd name="connsiteX186" fmla="*/ 571116 w 1176758"/>
                <a:gd name="connsiteY186" fmla="*/ 1490773 h 2583960"/>
                <a:gd name="connsiteX187" fmla="*/ 547366 w 1176758"/>
                <a:gd name="connsiteY187" fmla="*/ 1484836 h 2583960"/>
                <a:gd name="connsiteX188" fmla="*/ 517677 w 1176758"/>
                <a:gd name="connsiteY188" fmla="*/ 1478898 h 2583960"/>
                <a:gd name="connsiteX189" fmla="*/ 476114 w 1176758"/>
                <a:gd name="connsiteY189" fmla="*/ 1467023 h 2583960"/>
                <a:gd name="connsiteX190" fmla="*/ 452363 w 1176758"/>
                <a:gd name="connsiteY190" fmla="*/ 1472960 h 2583960"/>
                <a:gd name="connsiteX191" fmla="*/ 452363 w 1176758"/>
                <a:gd name="connsiteY191" fmla="*/ 1437334 h 2583960"/>
                <a:gd name="connsiteX192" fmla="*/ 487989 w 1176758"/>
                <a:gd name="connsiteY192" fmla="*/ 1425459 h 2583960"/>
                <a:gd name="connsiteX193" fmla="*/ 505802 w 1176758"/>
                <a:gd name="connsiteY193" fmla="*/ 1419521 h 2583960"/>
                <a:gd name="connsiteX194" fmla="*/ 523615 w 1176758"/>
                <a:gd name="connsiteY194" fmla="*/ 1383895 h 2583960"/>
                <a:gd name="connsiteX195" fmla="*/ 529553 w 1176758"/>
                <a:gd name="connsiteY195" fmla="*/ 1366082 h 2583960"/>
                <a:gd name="connsiteX196" fmla="*/ 523615 w 1176758"/>
                <a:gd name="connsiteY196" fmla="*/ 1348269 h 2583960"/>
                <a:gd name="connsiteX197" fmla="*/ 499864 w 1176758"/>
                <a:gd name="connsiteY197" fmla="*/ 1318581 h 2583960"/>
                <a:gd name="connsiteX198" fmla="*/ 464238 w 1176758"/>
                <a:gd name="connsiteY198" fmla="*/ 1342332 h 2583960"/>
                <a:gd name="connsiteX199" fmla="*/ 446425 w 1176758"/>
                <a:gd name="connsiteY199" fmla="*/ 1348269 h 2583960"/>
                <a:gd name="connsiteX200" fmla="*/ 416737 w 1176758"/>
                <a:gd name="connsiteY200" fmla="*/ 1372020 h 2583960"/>
                <a:gd name="connsiteX201" fmla="*/ 398924 w 1176758"/>
                <a:gd name="connsiteY201" fmla="*/ 1360145 h 2583960"/>
                <a:gd name="connsiteX202" fmla="*/ 369236 w 1176758"/>
                <a:gd name="connsiteY202" fmla="*/ 1377958 h 2583960"/>
                <a:gd name="connsiteX203" fmla="*/ 345485 w 1176758"/>
                <a:gd name="connsiteY203" fmla="*/ 1413584 h 2583960"/>
                <a:gd name="connsiteX204" fmla="*/ 327672 w 1176758"/>
                <a:gd name="connsiteY204" fmla="*/ 1419521 h 2583960"/>
                <a:gd name="connsiteX205" fmla="*/ 309859 w 1176758"/>
                <a:gd name="connsiteY205" fmla="*/ 1401708 h 2583960"/>
                <a:gd name="connsiteX206" fmla="*/ 303922 w 1176758"/>
                <a:gd name="connsiteY206" fmla="*/ 1348269 h 2583960"/>
                <a:gd name="connsiteX207" fmla="*/ 297984 w 1176758"/>
                <a:gd name="connsiteY207" fmla="*/ 1330456 h 2583960"/>
                <a:gd name="connsiteX208" fmla="*/ 280171 w 1176758"/>
                <a:gd name="connsiteY208" fmla="*/ 1312643 h 2583960"/>
                <a:gd name="connsiteX209" fmla="*/ 274233 w 1176758"/>
                <a:gd name="connsiteY209" fmla="*/ 1288893 h 2583960"/>
                <a:gd name="connsiteX210" fmla="*/ 280171 w 1176758"/>
                <a:gd name="connsiteY210" fmla="*/ 1271080 h 2583960"/>
                <a:gd name="connsiteX211" fmla="*/ 297984 w 1176758"/>
                <a:gd name="connsiteY211" fmla="*/ 1265142 h 2583960"/>
                <a:gd name="connsiteX212" fmla="*/ 333610 w 1176758"/>
                <a:gd name="connsiteY212" fmla="*/ 1259204 h 2583960"/>
                <a:gd name="connsiteX213" fmla="*/ 381111 w 1176758"/>
                <a:gd name="connsiteY213" fmla="*/ 1271080 h 2583960"/>
                <a:gd name="connsiteX214" fmla="*/ 398924 w 1176758"/>
                <a:gd name="connsiteY214" fmla="*/ 1282955 h 2583960"/>
                <a:gd name="connsiteX215" fmla="*/ 416737 w 1176758"/>
                <a:gd name="connsiteY215" fmla="*/ 1265142 h 2583960"/>
                <a:gd name="connsiteX216" fmla="*/ 392986 w 1176758"/>
                <a:gd name="connsiteY216" fmla="*/ 1217641 h 2583960"/>
                <a:gd name="connsiteX217" fmla="*/ 387049 w 1176758"/>
                <a:gd name="connsiteY217" fmla="*/ 1199828 h 2583960"/>
                <a:gd name="connsiteX218" fmla="*/ 339548 w 1176758"/>
                <a:gd name="connsiteY218" fmla="*/ 1199828 h 2583960"/>
                <a:gd name="connsiteX219" fmla="*/ 321735 w 1176758"/>
                <a:gd name="connsiteY219" fmla="*/ 1193890 h 2583960"/>
                <a:gd name="connsiteX220" fmla="*/ 292046 w 1176758"/>
                <a:gd name="connsiteY220" fmla="*/ 1170139 h 2583960"/>
                <a:gd name="connsiteX221" fmla="*/ 244545 w 1176758"/>
                <a:gd name="connsiteY221" fmla="*/ 1187952 h 2583960"/>
                <a:gd name="connsiteX222" fmla="*/ 238607 w 1176758"/>
                <a:gd name="connsiteY222" fmla="*/ 1205765 h 2583960"/>
                <a:gd name="connsiteX223" fmla="*/ 220794 w 1176758"/>
                <a:gd name="connsiteY223" fmla="*/ 1199828 h 2583960"/>
                <a:gd name="connsiteX224" fmla="*/ 214857 w 1176758"/>
                <a:gd name="connsiteY224" fmla="*/ 1134514 h 2583960"/>
                <a:gd name="connsiteX225" fmla="*/ 208919 w 1176758"/>
                <a:gd name="connsiteY225" fmla="*/ 1116701 h 2583960"/>
                <a:gd name="connsiteX226" fmla="*/ 208919 w 1176758"/>
                <a:gd name="connsiteY226" fmla="*/ 1057324 h 2583960"/>
                <a:gd name="connsiteX227" fmla="*/ 191106 w 1176758"/>
                <a:gd name="connsiteY227" fmla="*/ 1051386 h 2583960"/>
                <a:gd name="connsiteX228" fmla="*/ 173293 w 1176758"/>
                <a:gd name="connsiteY228" fmla="*/ 1039511 h 2583960"/>
                <a:gd name="connsiteX229" fmla="*/ 96103 w 1176758"/>
                <a:gd name="connsiteY229" fmla="*/ 1027636 h 2583960"/>
                <a:gd name="connsiteX230" fmla="*/ 84228 w 1176758"/>
                <a:gd name="connsiteY230" fmla="*/ 1015760 h 2583960"/>
                <a:gd name="connsiteX231" fmla="*/ 78290 w 1176758"/>
                <a:gd name="connsiteY231" fmla="*/ 992010 h 2583960"/>
                <a:gd name="connsiteX232" fmla="*/ 72353 w 1176758"/>
                <a:gd name="connsiteY232" fmla="*/ 974197 h 2583960"/>
                <a:gd name="connsiteX233" fmla="*/ 60477 w 1176758"/>
                <a:gd name="connsiteY233" fmla="*/ 926695 h 2583960"/>
                <a:gd name="connsiteX234" fmla="*/ 48602 w 1176758"/>
                <a:gd name="connsiteY234" fmla="*/ 891069 h 2583960"/>
                <a:gd name="connsiteX235" fmla="*/ 30789 w 1176758"/>
                <a:gd name="connsiteY235" fmla="*/ 819817 h 2583960"/>
                <a:gd name="connsiteX236" fmla="*/ 18914 w 1176758"/>
                <a:gd name="connsiteY236" fmla="*/ 802004 h 2583960"/>
                <a:gd name="connsiteX237" fmla="*/ 30789 w 1176758"/>
                <a:gd name="connsiteY237" fmla="*/ 748565 h 2583960"/>
                <a:gd name="connsiteX238" fmla="*/ 42664 w 1176758"/>
                <a:gd name="connsiteY238" fmla="*/ 730752 h 2583960"/>
                <a:gd name="connsiteX239" fmla="*/ 54540 w 1176758"/>
                <a:gd name="connsiteY239" fmla="*/ 695126 h 2583960"/>
                <a:gd name="connsiteX240" fmla="*/ 78290 w 1176758"/>
                <a:gd name="connsiteY240" fmla="*/ 730752 h 2583960"/>
                <a:gd name="connsiteX241" fmla="*/ 84228 w 1176758"/>
                <a:gd name="connsiteY241" fmla="*/ 748565 h 2583960"/>
                <a:gd name="connsiteX242" fmla="*/ 96103 w 1176758"/>
                <a:gd name="connsiteY242" fmla="*/ 760441 h 2583960"/>
                <a:gd name="connsiteX243" fmla="*/ 107979 w 1176758"/>
                <a:gd name="connsiteY243" fmla="*/ 778254 h 2583960"/>
                <a:gd name="connsiteX244" fmla="*/ 137667 w 1176758"/>
                <a:gd name="connsiteY244" fmla="*/ 831693 h 2583960"/>
                <a:gd name="connsiteX245" fmla="*/ 167355 w 1176758"/>
                <a:gd name="connsiteY245" fmla="*/ 879194 h 2583960"/>
                <a:gd name="connsiteX246" fmla="*/ 179231 w 1176758"/>
                <a:gd name="connsiteY246" fmla="*/ 897007 h 2583960"/>
                <a:gd name="connsiteX247" fmla="*/ 191106 w 1176758"/>
                <a:gd name="connsiteY247" fmla="*/ 920758 h 2583960"/>
                <a:gd name="connsiteX248" fmla="*/ 238607 w 1176758"/>
                <a:gd name="connsiteY248" fmla="*/ 932633 h 2583960"/>
                <a:gd name="connsiteX249" fmla="*/ 256420 w 1176758"/>
                <a:gd name="connsiteY249" fmla="*/ 944508 h 2583960"/>
                <a:gd name="connsiteX250" fmla="*/ 286109 w 1176758"/>
                <a:gd name="connsiteY250" fmla="*/ 974197 h 2583960"/>
                <a:gd name="connsiteX251" fmla="*/ 303922 w 1176758"/>
                <a:gd name="connsiteY251" fmla="*/ 986072 h 2583960"/>
                <a:gd name="connsiteX252" fmla="*/ 315797 w 1176758"/>
                <a:gd name="connsiteY252" fmla="*/ 968259 h 2583960"/>
                <a:gd name="connsiteX253" fmla="*/ 315797 w 1176758"/>
                <a:gd name="connsiteY253" fmla="*/ 914820 h 2583960"/>
                <a:gd name="connsiteX254" fmla="*/ 280171 w 1176758"/>
                <a:gd name="connsiteY254" fmla="*/ 885132 h 2583960"/>
                <a:gd name="connsiteX255" fmla="*/ 268296 w 1176758"/>
                <a:gd name="connsiteY255" fmla="*/ 873256 h 2583960"/>
                <a:gd name="connsiteX256" fmla="*/ 256420 w 1176758"/>
                <a:gd name="connsiteY256" fmla="*/ 855443 h 2583960"/>
                <a:gd name="connsiteX257" fmla="*/ 185168 w 1176758"/>
                <a:gd name="connsiteY257" fmla="*/ 825755 h 2583960"/>
                <a:gd name="connsiteX258" fmla="*/ 191106 w 1176758"/>
                <a:gd name="connsiteY258" fmla="*/ 807942 h 2583960"/>
                <a:gd name="connsiteX259" fmla="*/ 208919 w 1176758"/>
                <a:gd name="connsiteY259" fmla="*/ 802004 h 2583960"/>
                <a:gd name="connsiteX260" fmla="*/ 268296 w 1176758"/>
                <a:gd name="connsiteY260" fmla="*/ 790129 h 2583960"/>
                <a:gd name="connsiteX261" fmla="*/ 286109 w 1176758"/>
                <a:gd name="connsiteY261" fmla="*/ 784191 h 2583960"/>
                <a:gd name="connsiteX262" fmla="*/ 303922 w 1176758"/>
                <a:gd name="connsiteY262" fmla="*/ 772316 h 2583960"/>
                <a:gd name="connsiteX263" fmla="*/ 333610 w 1176758"/>
                <a:gd name="connsiteY263" fmla="*/ 778254 h 2583960"/>
                <a:gd name="connsiteX264" fmla="*/ 369236 w 1176758"/>
                <a:gd name="connsiteY264" fmla="*/ 802004 h 2583960"/>
                <a:gd name="connsiteX265" fmla="*/ 387049 w 1176758"/>
                <a:gd name="connsiteY265" fmla="*/ 790129 h 2583960"/>
                <a:gd name="connsiteX266" fmla="*/ 398924 w 1176758"/>
                <a:gd name="connsiteY266" fmla="*/ 772316 h 2583960"/>
                <a:gd name="connsiteX267" fmla="*/ 422675 w 1176758"/>
                <a:gd name="connsiteY267" fmla="*/ 760441 h 2583960"/>
                <a:gd name="connsiteX268" fmla="*/ 452363 w 1176758"/>
                <a:gd name="connsiteY268" fmla="*/ 736690 h 2583960"/>
                <a:gd name="connsiteX269" fmla="*/ 470176 w 1176758"/>
                <a:gd name="connsiteY269" fmla="*/ 724815 h 2583960"/>
                <a:gd name="connsiteX270" fmla="*/ 505802 w 1176758"/>
                <a:gd name="connsiteY270" fmla="*/ 712939 h 2583960"/>
                <a:gd name="connsiteX271" fmla="*/ 511740 w 1176758"/>
                <a:gd name="connsiteY271" fmla="*/ 695126 h 2583960"/>
                <a:gd name="connsiteX272" fmla="*/ 482051 w 1176758"/>
                <a:gd name="connsiteY272" fmla="*/ 671376 h 2583960"/>
                <a:gd name="connsiteX273" fmla="*/ 476114 w 1176758"/>
                <a:gd name="connsiteY273" fmla="*/ 647625 h 2583960"/>
                <a:gd name="connsiteX274" fmla="*/ 440488 w 1176758"/>
                <a:gd name="connsiteY274" fmla="*/ 647625 h 2583960"/>
                <a:gd name="connsiteX275" fmla="*/ 416737 w 1176758"/>
                <a:gd name="connsiteY275" fmla="*/ 653563 h 2583960"/>
                <a:gd name="connsiteX276" fmla="*/ 363298 w 1176758"/>
                <a:gd name="connsiteY276" fmla="*/ 671376 h 2583960"/>
                <a:gd name="connsiteX277" fmla="*/ 345485 w 1176758"/>
                <a:gd name="connsiteY277" fmla="*/ 677314 h 2583960"/>
                <a:gd name="connsiteX278" fmla="*/ 292046 w 1176758"/>
                <a:gd name="connsiteY278" fmla="*/ 683251 h 2583960"/>
                <a:gd name="connsiteX279" fmla="*/ 256420 w 1176758"/>
                <a:gd name="connsiteY279" fmla="*/ 677314 h 2583960"/>
                <a:gd name="connsiteX280" fmla="*/ 256420 w 1176758"/>
                <a:gd name="connsiteY280" fmla="*/ 623875 h 2583960"/>
                <a:gd name="connsiteX281" fmla="*/ 250483 w 1176758"/>
                <a:gd name="connsiteY281" fmla="*/ 582311 h 2583960"/>
                <a:gd name="connsiteX282" fmla="*/ 179231 w 1176758"/>
                <a:gd name="connsiteY282" fmla="*/ 594186 h 2583960"/>
                <a:gd name="connsiteX283" fmla="*/ 149542 w 1176758"/>
                <a:gd name="connsiteY283" fmla="*/ 611999 h 2583960"/>
                <a:gd name="connsiteX284" fmla="*/ 131729 w 1176758"/>
                <a:gd name="connsiteY284" fmla="*/ 606062 h 2583960"/>
                <a:gd name="connsiteX285" fmla="*/ 113916 w 1176758"/>
                <a:gd name="connsiteY285" fmla="*/ 576373 h 2583960"/>
                <a:gd name="connsiteX286" fmla="*/ 96103 w 1176758"/>
                <a:gd name="connsiteY286" fmla="*/ 546685 h 2583960"/>
                <a:gd name="connsiteX287" fmla="*/ 90166 w 1176758"/>
                <a:gd name="connsiteY287" fmla="*/ 528872 h 2583960"/>
                <a:gd name="connsiteX288" fmla="*/ 72353 w 1176758"/>
                <a:gd name="connsiteY288" fmla="*/ 522934 h 2583960"/>
                <a:gd name="connsiteX289" fmla="*/ 30789 w 1176758"/>
                <a:gd name="connsiteY289" fmla="*/ 516997 h 2583960"/>
                <a:gd name="connsiteX290" fmla="*/ 36727 w 1176758"/>
                <a:gd name="connsiteY290" fmla="*/ 493246 h 2583960"/>
                <a:gd name="connsiteX291" fmla="*/ 66415 w 1176758"/>
                <a:gd name="connsiteY291" fmla="*/ 457620 h 2583960"/>
                <a:gd name="connsiteX292" fmla="*/ 72353 w 1176758"/>
                <a:gd name="connsiteY292" fmla="*/ 439807 h 2583960"/>
                <a:gd name="connsiteX293" fmla="*/ 102041 w 1176758"/>
                <a:gd name="connsiteY293" fmla="*/ 362617 h 2583960"/>
                <a:gd name="connsiteX294" fmla="*/ 137667 w 1176758"/>
                <a:gd name="connsiteY294" fmla="*/ 338867 h 2583960"/>
                <a:gd name="connsiteX295" fmla="*/ 155480 w 1176758"/>
                <a:gd name="connsiteY295" fmla="*/ 326991 h 2583960"/>
                <a:gd name="connsiteX296" fmla="*/ 167355 w 1176758"/>
                <a:gd name="connsiteY296" fmla="*/ 309178 h 2583960"/>
                <a:gd name="connsiteX297" fmla="*/ 179231 w 1176758"/>
                <a:gd name="connsiteY297" fmla="*/ 297303 h 2583960"/>
                <a:gd name="connsiteX298" fmla="*/ 185168 w 1176758"/>
                <a:gd name="connsiteY298" fmla="*/ 279490 h 2583960"/>
                <a:gd name="connsiteX299" fmla="*/ 197044 w 1176758"/>
                <a:gd name="connsiteY299" fmla="*/ 261677 h 2583960"/>
                <a:gd name="connsiteX300" fmla="*/ 202981 w 1176758"/>
                <a:gd name="connsiteY300" fmla="*/ 243864 h 2583960"/>
                <a:gd name="connsiteX301" fmla="*/ 214857 w 1176758"/>
                <a:gd name="connsiteY301" fmla="*/ 231989 h 2583960"/>
                <a:gd name="connsiteX302" fmla="*/ 220794 w 1176758"/>
                <a:gd name="connsiteY302" fmla="*/ 202301 h 2583960"/>
                <a:gd name="connsiteX303" fmla="*/ 244545 w 1176758"/>
                <a:gd name="connsiteY303" fmla="*/ 148862 h 2583960"/>
                <a:gd name="connsiteX304" fmla="*/ 250483 w 1176758"/>
                <a:gd name="connsiteY304" fmla="*/ 59797 h 2583960"/>
                <a:gd name="connsiteX305" fmla="*/ 262358 w 1176758"/>
                <a:gd name="connsiteY305" fmla="*/ 47921 h 2583960"/>
                <a:gd name="connsiteX306" fmla="*/ 268296 w 1176758"/>
                <a:gd name="connsiteY306" fmla="*/ 30108 h 2583960"/>
                <a:gd name="connsiteX307" fmla="*/ 286109 w 1176758"/>
                <a:gd name="connsiteY307" fmla="*/ 18233 h 2583960"/>
                <a:gd name="connsiteX308" fmla="*/ 321735 w 1176758"/>
                <a:gd name="connsiteY308" fmla="*/ 6358 h 2583960"/>
                <a:gd name="connsiteX309" fmla="*/ 339548 w 1176758"/>
                <a:gd name="connsiteY309" fmla="*/ 420 h 2583960"/>
                <a:gd name="connsiteX310" fmla="*/ 345485 w 1176758"/>
                <a:gd name="connsiteY310" fmla="*/ 6358 h 258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1176758" h="2583960">
                  <a:moveTo>
                    <a:pt x="345485" y="6358"/>
                  </a:moveTo>
                  <a:cubicBezTo>
                    <a:pt x="354391" y="9327"/>
                    <a:pt x="383854" y="12754"/>
                    <a:pt x="392986" y="18233"/>
                  </a:cubicBezTo>
                  <a:cubicBezTo>
                    <a:pt x="397786" y="21113"/>
                    <a:pt x="399855" y="27604"/>
                    <a:pt x="404862" y="30108"/>
                  </a:cubicBezTo>
                  <a:cubicBezTo>
                    <a:pt x="428390" y="41872"/>
                    <a:pt x="450761" y="43696"/>
                    <a:pt x="476114" y="47921"/>
                  </a:cubicBezTo>
                  <a:cubicBezTo>
                    <a:pt x="482052" y="49900"/>
                    <a:pt x="488456" y="50819"/>
                    <a:pt x="493927" y="53859"/>
                  </a:cubicBezTo>
                  <a:cubicBezTo>
                    <a:pt x="506403" y="60790"/>
                    <a:pt x="517678" y="69693"/>
                    <a:pt x="529553" y="77610"/>
                  </a:cubicBezTo>
                  <a:lnTo>
                    <a:pt x="547366" y="89485"/>
                  </a:lnTo>
                  <a:cubicBezTo>
                    <a:pt x="556897" y="95839"/>
                    <a:pt x="570284" y="103081"/>
                    <a:pt x="577054" y="113236"/>
                  </a:cubicBezTo>
                  <a:cubicBezTo>
                    <a:pt x="605809" y="156370"/>
                    <a:pt x="573577" y="121634"/>
                    <a:pt x="600805" y="148862"/>
                  </a:cubicBezTo>
                  <a:lnTo>
                    <a:pt x="612680" y="184488"/>
                  </a:lnTo>
                  <a:cubicBezTo>
                    <a:pt x="618347" y="201491"/>
                    <a:pt x="609467" y="220212"/>
                    <a:pt x="606742" y="237926"/>
                  </a:cubicBezTo>
                  <a:cubicBezTo>
                    <a:pt x="605501" y="245992"/>
                    <a:pt x="603150" y="253861"/>
                    <a:pt x="600805" y="261677"/>
                  </a:cubicBezTo>
                  <a:cubicBezTo>
                    <a:pt x="593123" y="287283"/>
                    <a:pt x="589582" y="299130"/>
                    <a:pt x="577054" y="321054"/>
                  </a:cubicBezTo>
                  <a:cubicBezTo>
                    <a:pt x="573514" y="327250"/>
                    <a:pt x="569137" y="332929"/>
                    <a:pt x="565179" y="338867"/>
                  </a:cubicBezTo>
                  <a:cubicBezTo>
                    <a:pt x="567438" y="350164"/>
                    <a:pt x="570967" y="374193"/>
                    <a:pt x="577054" y="386368"/>
                  </a:cubicBezTo>
                  <a:cubicBezTo>
                    <a:pt x="580245" y="392751"/>
                    <a:pt x="586031" y="397660"/>
                    <a:pt x="588929" y="404181"/>
                  </a:cubicBezTo>
                  <a:cubicBezTo>
                    <a:pt x="588940" y="404206"/>
                    <a:pt x="603769" y="448700"/>
                    <a:pt x="606742" y="457620"/>
                  </a:cubicBezTo>
                  <a:cubicBezTo>
                    <a:pt x="608721" y="463558"/>
                    <a:pt x="606742" y="473454"/>
                    <a:pt x="612680" y="475433"/>
                  </a:cubicBezTo>
                  <a:lnTo>
                    <a:pt x="630493" y="481371"/>
                  </a:lnTo>
                  <a:cubicBezTo>
                    <a:pt x="636431" y="479392"/>
                    <a:pt x="643419" y="479343"/>
                    <a:pt x="648306" y="475433"/>
                  </a:cubicBezTo>
                  <a:cubicBezTo>
                    <a:pt x="653878" y="470975"/>
                    <a:pt x="656990" y="464003"/>
                    <a:pt x="660181" y="457620"/>
                  </a:cubicBezTo>
                  <a:cubicBezTo>
                    <a:pt x="664441" y="449101"/>
                    <a:pt x="670154" y="423667"/>
                    <a:pt x="672057" y="416056"/>
                  </a:cubicBezTo>
                  <a:cubicBezTo>
                    <a:pt x="691428" y="420899"/>
                    <a:pt x="696082" y="426579"/>
                    <a:pt x="713620" y="416056"/>
                  </a:cubicBezTo>
                  <a:cubicBezTo>
                    <a:pt x="718420" y="413176"/>
                    <a:pt x="721537" y="408139"/>
                    <a:pt x="725496" y="404181"/>
                  </a:cubicBezTo>
                  <a:cubicBezTo>
                    <a:pt x="731434" y="406160"/>
                    <a:pt x="738883" y="405693"/>
                    <a:pt x="743309" y="410119"/>
                  </a:cubicBezTo>
                  <a:cubicBezTo>
                    <a:pt x="753401" y="420211"/>
                    <a:pt x="767059" y="445745"/>
                    <a:pt x="767059" y="445745"/>
                  </a:cubicBezTo>
                  <a:cubicBezTo>
                    <a:pt x="769038" y="453662"/>
                    <a:pt x="771537" y="461466"/>
                    <a:pt x="772997" y="469495"/>
                  </a:cubicBezTo>
                  <a:cubicBezTo>
                    <a:pt x="775501" y="483265"/>
                    <a:pt x="775253" y="497557"/>
                    <a:pt x="778935" y="511059"/>
                  </a:cubicBezTo>
                  <a:cubicBezTo>
                    <a:pt x="786976" y="540544"/>
                    <a:pt x="789109" y="530423"/>
                    <a:pt x="808623" y="546685"/>
                  </a:cubicBezTo>
                  <a:cubicBezTo>
                    <a:pt x="838945" y="571953"/>
                    <a:pt x="811741" y="560824"/>
                    <a:pt x="850186" y="570436"/>
                  </a:cubicBezTo>
                  <a:cubicBezTo>
                    <a:pt x="854145" y="574394"/>
                    <a:pt x="857055" y="579807"/>
                    <a:pt x="862062" y="582311"/>
                  </a:cubicBezTo>
                  <a:cubicBezTo>
                    <a:pt x="869361" y="585960"/>
                    <a:pt x="877966" y="586007"/>
                    <a:pt x="885812" y="588249"/>
                  </a:cubicBezTo>
                  <a:cubicBezTo>
                    <a:pt x="891830" y="589968"/>
                    <a:pt x="897687" y="592207"/>
                    <a:pt x="903625" y="594186"/>
                  </a:cubicBezTo>
                  <a:cubicBezTo>
                    <a:pt x="909563" y="598145"/>
                    <a:pt x="915055" y="602871"/>
                    <a:pt x="921438" y="606062"/>
                  </a:cubicBezTo>
                  <a:cubicBezTo>
                    <a:pt x="931409" y="611048"/>
                    <a:pt x="953498" y="615086"/>
                    <a:pt x="963002" y="617937"/>
                  </a:cubicBezTo>
                  <a:cubicBezTo>
                    <a:pt x="974992" y="621534"/>
                    <a:pt x="986753" y="625854"/>
                    <a:pt x="998628" y="629812"/>
                  </a:cubicBezTo>
                  <a:cubicBezTo>
                    <a:pt x="1011905" y="634238"/>
                    <a:pt x="1026387" y="633449"/>
                    <a:pt x="1040192" y="635750"/>
                  </a:cubicBezTo>
                  <a:cubicBezTo>
                    <a:pt x="1050147" y="637409"/>
                    <a:pt x="1059984" y="639709"/>
                    <a:pt x="1069880" y="641688"/>
                  </a:cubicBezTo>
                  <a:cubicBezTo>
                    <a:pt x="1075818" y="645646"/>
                    <a:pt x="1082211" y="648995"/>
                    <a:pt x="1087693" y="653563"/>
                  </a:cubicBezTo>
                  <a:cubicBezTo>
                    <a:pt x="1098950" y="662943"/>
                    <a:pt x="1110708" y="675844"/>
                    <a:pt x="1117381" y="689189"/>
                  </a:cubicBezTo>
                  <a:cubicBezTo>
                    <a:pt x="1120180" y="694787"/>
                    <a:pt x="1121340" y="701064"/>
                    <a:pt x="1123319" y="707002"/>
                  </a:cubicBezTo>
                  <a:cubicBezTo>
                    <a:pt x="1136117" y="873385"/>
                    <a:pt x="1126709" y="810472"/>
                    <a:pt x="1141132" y="897007"/>
                  </a:cubicBezTo>
                  <a:cubicBezTo>
                    <a:pt x="1139153" y="920758"/>
                    <a:pt x="1138344" y="944635"/>
                    <a:pt x="1135194" y="968259"/>
                  </a:cubicBezTo>
                  <a:cubicBezTo>
                    <a:pt x="1134367" y="974463"/>
                    <a:pt x="1129257" y="979813"/>
                    <a:pt x="1129257" y="986072"/>
                  </a:cubicBezTo>
                  <a:cubicBezTo>
                    <a:pt x="1129257" y="1048619"/>
                    <a:pt x="1125216" y="1036420"/>
                    <a:pt x="1147070" y="1069199"/>
                  </a:cubicBezTo>
                  <a:cubicBezTo>
                    <a:pt x="1149049" y="1075137"/>
                    <a:pt x="1149787" y="1081645"/>
                    <a:pt x="1153007" y="1087012"/>
                  </a:cubicBezTo>
                  <a:cubicBezTo>
                    <a:pt x="1155887" y="1091813"/>
                    <a:pt x="1162379" y="1093881"/>
                    <a:pt x="1164883" y="1098888"/>
                  </a:cubicBezTo>
                  <a:cubicBezTo>
                    <a:pt x="1170481" y="1110084"/>
                    <a:pt x="1176758" y="1134514"/>
                    <a:pt x="1176758" y="1134514"/>
                  </a:cubicBezTo>
                  <a:cubicBezTo>
                    <a:pt x="1174779" y="1148368"/>
                    <a:pt x="1175844" y="1163015"/>
                    <a:pt x="1170820" y="1176077"/>
                  </a:cubicBezTo>
                  <a:cubicBezTo>
                    <a:pt x="1165697" y="1189398"/>
                    <a:pt x="1154987" y="1199828"/>
                    <a:pt x="1147070" y="1211703"/>
                  </a:cubicBezTo>
                  <a:cubicBezTo>
                    <a:pt x="1143598" y="1216911"/>
                    <a:pt x="1143931" y="1223918"/>
                    <a:pt x="1141132" y="1229516"/>
                  </a:cubicBezTo>
                  <a:cubicBezTo>
                    <a:pt x="1137941" y="1235899"/>
                    <a:pt x="1133215" y="1241391"/>
                    <a:pt x="1129257" y="1247329"/>
                  </a:cubicBezTo>
                  <a:cubicBezTo>
                    <a:pt x="1127859" y="1252921"/>
                    <a:pt x="1121253" y="1281922"/>
                    <a:pt x="1117381" y="1288893"/>
                  </a:cubicBezTo>
                  <a:cubicBezTo>
                    <a:pt x="1100594" y="1319109"/>
                    <a:pt x="1099774" y="1318376"/>
                    <a:pt x="1081755" y="1336394"/>
                  </a:cubicBezTo>
                  <a:lnTo>
                    <a:pt x="1063942" y="1389833"/>
                  </a:lnTo>
                  <a:cubicBezTo>
                    <a:pt x="1059428" y="1403373"/>
                    <a:pt x="1048109" y="1413584"/>
                    <a:pt x="1040192" y="1425459"/>
                  </a:cubicBezTo>
                  <a:lnTo>
                    <a:pt x="1028316" y="1443272"/>
                  </a:lnTo>
                  <a:cubicBezTo>
                    <a:pt x="1013394" y="1488043"/>
                    <a:pt x="1035258" y="1434595"/>
                    <a:pt x="1004566" y="1472960"/>
                  </a:cubicBezTo>
                  <a:cubicBezTo>
                    <a:pt x="1000656" y="1477847"/>
                    <a:pt x="1001848" y="1485406"/>
                    <a:pt x="998628" y="1490773"/>
                  </a:cubicBezTo>
                  <a:cubicBezTo>
                    <a:pt x="995748" y="1495573"/>
                    <a:pt x="990711" y="1498690"/>
                    <a:pt x="986753" y="1502649"/>
                  </a:cubicBezTo>
                  <a:cubicBezTo>
                    <a:pt x="984774" y="1508587"/>
                    <a:pt x="982535" y="1514444"/>
                    <a:pt x="980815" y="1520462"/>
                  </a:cubicBezTo>
                  <a:cubicBezTo>
                    <a:pt x="965895" y="1572677"/>
                    <a:pt x="983182" y="1519295"/>
                    <a:pt x="968940" y="1562025"/>
                  </a:cubicBezTo>
                  <a:cubicBezTo>
                    <a:pt x="971408" y="1589176"/>
                    <a:pt x="976637" y="1651533"/>
                    <a:pt x="980815" y="1680778"/>
                  </a:cubicBezTo>
                  <a:cubicBezTo>
                    <a:pt x="982242" y="1690769"/>
                    <a:pt x="982577" y="1701279"/>
                    <a:pt x="986753" y="1710467"/>
                  </a:cubicBezTo>
                  <a:cubicBezTo>
                    <a:pt x="992659" y="1723460"/>
                    <a:pt x="1002586" y="1734218"/>
                    <a:pt x="1010503" y="1746093"/>
                  </a:cubicBezTo>
                  <a:cubicBezTo>
                    <a:pt x="1017446" y="1756509"/>
                    <a:pt x="1015436" y="1771303"/>
                    <a:pt x="1022379" y="1781719"/>
                  </a:cubicBezTo>
                  <a:cubicBezTo>
                    <a:pt x="1037726" y="1804740"/>
                    <a:pt x="1031997" y="1792762"/>
                    <a:pt x="1040192" y="1817345"/>
                  </a:cubicBezTo>
                  <a:cubicBezTo>
                    <a:pt x="1046363" y="1860546"/>
                    <a:pt x="1051187" y="1870641"/>
                    <a:pt x="1040192" y="1918285"/>
                  </a:cubicBezTo>
                  <a:cubicBezTo>
                    <a:pt x="1038587" y="1925239"/>
                    <a:pt x="1032275" y="1930160"/>
                    <a:pt x="1028316" y="1936098"/>
                  </a:cubicBezTo>
                  <a:cubicBezTo>
                    <a:pt x="1006668" y="2001051"/>
                    <a:pt x="1041192" y="1902674"/>
                    <a:pt x="1010503" y="1971724"/>
                  </a:cubicBezTo>
                  <a:cubicBezTo>
                    <a:pt x="1005419" y="1983163"/>
                    <a:pt x="1002586" y="1995475"/>
                    <a:pt x="998628" y="2007350"/>
                  </a:cubicBezTo>
                  <a:cubicBezTo>
                    <a:pt x="996649" y="2013288"/>
                    <a:pt x="996162" y="2019955"/>
                    <a:pt x="992690" y="2025163"/>
                  </a:cubicBezTo>
                  <a:cubicBezTo>
                    <a:pt x="965468" y="2065997"/>
                    <a:pt x="973454" y="2047249"/>
                    <a:pt x="963002" y="2078602"/>
                  </a:cubicBezTo>
                  <a:cubicBezTo>
                    <a:pt x="964981" y="2092456"/>
                    <a:pt x="964514" y="2106888"/>
                    <a:pt x="968940" y="2120165"/>
                  </a:cubicBezTo>
                  <a:cubicBezTo>
                    <a:pt x="970710" y="2125476"/>
                    <a:pt x="977231" y="2127740"/>
                    <a:pt x="980815" y="2132041"/>
                  </a:cubicBezTo>
                  <a:cubicBezTo>
                    <a:pt x="987150" y="2139643"/>
                    <a:pt x="992293" y="2148189"/>
                    <a:pt x="998628" y="2155791"/>
                  </a:cubicBezTo>
                  <a:cubicBezTo>
                    <a:pt x="1002212" y="2160092"/>
                    <a:pt x="1007144" y="2163188"/>
                    <a:pt x="1010503" y="2167667"/>
                  </a:cubicBezTo>
                  <a:cubicBezTo>
                    <a:pt x="1019066" y="2179085"/>
                    <a:pt x="1026337" y="2191418"/>
                    <a:pt x="1034254" y="2203293"/>
                  </a:cubicBezTo>
                  <a:cubicBezTo>
                    <a:pt x="1037726" y="2208501"/>
                    <a:pt x="1037726" y="2215353"/>
                    <a:pt x="1040192" y="2221106"/>
                  </a:cubicBezTo>
                  <a:cubicBezTo>
                    <a:pt x="1050976" y="2246268"/>
                    <a:pt x="1048082" y="2240871"/>
                    <a:pt x="1063942" y="2256732"/>
                  </a:cubicBezTo>
                  <a:cubicBezTo>
                    <a:pt x="1078617" y="2300755"/>
                    <a:pt x="1070220" y="2281162"/>
                    <a:pt x="1087693" y="2316108"/>
                  </a:cubicBezTo>
                  <a:cubicBezTo>
                    <a:pt x="1084020" y="2334475"/>
                    <a:pt x="1085637" y="2354932"/>
                    <a:pt x="1063942" y="2363610"/>
                  </a:cubicBezTo>
                  <a:cubicBezTo>
                    <a:pt x="1050948" y="2368808"/>
                    <a:pt x="1036148" y="2367044"/>
                    <a:pt x="1022379" y="2369547"/>
                  </a:cubicBezTo>
                  <a:cubicBezTo>
                    <a:pt x="1014350" y="2371007"/>
                    <a:pt x="1006630" y="2373884"/>
                    <a:pt x="998628" y="2375485"/>
                  </a:cubicBezTo>
                  <a:cubicBezTo>
                    <a:pt x="986823" y="2377846"/>
                    <a:pt x="974754" y="2378811"/>
                    <a:pt x="963002" y="2381423"/>
                  </a:cubicBezTo>
                  <a:cubicBezTo>
                    <a:pt x="956892" y="2382781"/>
                    <a:pt x="951375" y="2386408"/>
                    <a:pt x="945189" y="2387360"/>
                  </a:cubicBezTo>
                  <a:cubicBezTo>
                    <a:pt x="925529" y="2390384"/>
                    <a:pt x="905604" y="2391319"/>
                    <a:pt x="885812" y="2393298"/>
                  </a:cubicBezTo>
                  <a:cubicBezTo>
                    <a:pt x="860321" y="2401795"/>
                    <a:pt x="852129" y="2398624"/>
                    <a:pt x="838311" y="2417049"/>
                  </a:cubicBezTo>
                  <a:cubicBezTo>
                    <a:pt x="829748" y="2428467"/>
                    <a:pt x="822478" y="2440800"/>
                    <a:pt x="814561" y="2452675"/>
                  </a:cubicBezTo>
                  <a:cubicBezTo>
                    <a:pt x="811089" y="2457883"/>
                    <a:pt x="812466" y="2465548"/>
                    <a:pt x="808623" y="2470488"/>
                  </a:cubicBezTo>
                  <a:cubicBezTo>
                    <a:pt x="798312" y="2483745"/>
                    <a:pt x="772997" y="2506114"/>
                    <a:pt x="772997" y="2506114"/>
                  </a:cubicBezTo>
                  <a:cubicBezTo>
                    <a:pt x="771018" y="2529864"/>
                    <a:pt x="774068" y="2554586"/>
                    <a:pt x="767059" y="2577365"/>
                  </a:cubicBezTo>
                  <a:cubicBezTo>
                    <a:pt x="762836" y="2591088"/>
                    <a:pt x="735656" y="2579476"/>
                    <a:pt x="731433" y="2577365"/>
                  </a:cubicBezTo>
                  <a:cubicBezTo>
                    <a:pt x="725050" y="2574174"/>
                    <a:pt x="719816" y="2569030"/>
                    <a:pt x="713620" y="2565490"/>
                  </a:cubicBezTo>
                  <a:cubicBezTo>
                    <a:pt x="705935" y="2561099"/>
                    <a:pt x="697235" y="2558525"/>
                    <a:pt x="689870" y="2553615"/>
                  </a:cubicBezTo>
                  <a:cubicBezTo>
                    <a:pt x="685212" y="2550510"/>
                    <a:pt x="682795" y="2544619"/>
                    <a:pt x="677994" y="2541739"/>
                  </a:cubicBezTo>
                  <a:cubicBezTo>
                    <a:pt x="672627" y="2538519"/>
                    <a:pt x="665934" y="2538267"/>
                    <a:pt x="660181" y="2535802"/>
                  </a:cubicBezTo>
                  <a:cubicBezTo>
                    <a:pt x="587303" y="2504568"/>
                    <a:pt x="678258" y="2541869"/>
                    <a:pt x="618618" y="2512051"/>
                  </a:cubicBezTo>
                  <a:cubicBezTo>
                    <a:pt x="613020" y="2509252"/>
                    <a:pt x="606743" y="2508093"/>
                    <a:pt x="600805" y="2506114"/>
                  </a:cubicBezTo>
                  <a:cubicBezTo>
                    <a:pt x="588930" y="2498197"/>
                    <a:pt x="578719" y="2486877"/>
                    <a:pt x="565179" y="2482363"/>
                  </a:cubicBezTo>
                  <a:cubicBezTo>
                    <a:pt x="559241" y="2480384"/>
                    <a:pt x="552964" y="2479224"/>
                    <a:pt x="547366" y="2476425"/>
                  </a:cubicBezTo>
                  <a:cubicBezTo>
                    <a:pt x="501324" y="2453404"/>
                    <a:pt x="556514" y="2473537"/>
                    <a:pt x="511740" y="2458612"/>
                  </a:cubicBezTo>
                  <a:cubicBezTo>
                    <a:pt x="484906" y="2431781"/>
                    <a:pt x="518828" y="2462159"/>
                    <a:pt x="464238" y="2434862"/>
                  </a:cubicBezTo>
                  <a:cubicBezTo>
                    <a:pt x="433189" y="2419336"/>
                    <a:pt x="449075" y="2425132"/>
                    <a:pt x="416737" y="2417049"/>
                  </a:cubicBezTo>
                  <a:cubicBezTo>
                    <a:pt x="337671" y="2364335"/>
                    <a:pt x="454848" y="2440201"/>
                    <a:pt x="381111" y="2399236"/>
                  </a:cubicBezTo>
                  <a:cubicBezTo>
                    <a:pt x="368635" y="2392305"/>
                    <a:pt x="357360" y="2383402"/>
                    <a:pt x="345485" y="2375485"/>
                  </a:cubicBezTo>
                  <a:lnTo>
                    <a:pt x="327672" y="2363610"/>
                  </a:lnTo>
                  <a:cubicBezTo>
                    <a:pt x="314395" y="2354759"/>
                    <a:pt x="296005" y="2359651"/>
                    <a:pt x="280171" y="2357672"/>
                  </a:cubicBezTo>
                  <a:cubicBezTo>
                    <a:pt x="274233" y="2355693"/>
                    <a:pt x="265157" y="2357332"/>
                    <a:pt x="262358" y="2351734"/>
                  </a:cubicBezTo>
                  <a:cubicBezTo>
                    <a:pt x="259011" y="2345040"/>
                    <a:pt x="277984" y="2318733"/>
                    <a:pt x="280171" y="2316108"/>
                  </a:cubicBezTo>
                  <a:cubicBezTo>
                    <a:pt x="285547" y="2309657"/>
                    <a:pt x="292608" y="2304746"/>
                    <a:pt x="297984" y="2298295"/>
                  </a:cubicBezTo>
                  <a:cubicBezTo>
                    <a:pt x="319252" y="2272773"/>
                    <a:pt x="302408" y="2289446"/>
                    <a:pt x="315797" y="2262669"/>
                  </a:cubicBezTo>
                  <a:cubicBezTo>
                    <a:pt x="318988" y="2256286"/>
                    <a:pt x="324774" y="2251377"/>
                    <a:pt x="327672" y="2244856"/>
                  </a:cubicBezTo>
                  <a:cubicBezTo>
                    <a:pt x="348498" y="2197998"/>
                    <a:pt x="325317" y="2218717"/>
                    <a:pt x="357361" y="2197355"/>
                  </a:cubicBezTo>
                  <a:cubicBezTo>
                    <a:pt x="361319" y="2203293"/>
                    <a:pt x="364190" y="2210122"/>
                    <a:pt x="369236" y="2215168"/>
                  </a:cubicBezTo>
                  <a:cubicBezTo>
                    <a:pt x="400100" y="2246032"/>
                    <a:pt x="375419" y="2209536"/>
                    <a:pt x="398924" y="2238919"/>
                  </a:cubicBezTo>
                  <a:cubicBezTo>
                    <a:pt x="403382" y="2244491"/>
                    <a:pt x="406841" y="2250794"/>
                    <a:pt x="410799" y="2256732"/>
                  </a:cubicBezTo>
                  <a:cubicBezTo>
                    <a:pt x="430591" y="2254753"/>
                    <a:pt x="451306" y="2257084"/>
                    <a:pt x="470176" y="2250794"/>
                  </a:cubicBezTo>
                  <a:cubicBezTo>
                    <a:pt x="476946" y="2248537"/>
                    <a:pt x="479153" y="2239502"/>
                    <a:pt x="482051" y="2232981"/>
                  </a:cubicBezTo>
                  <a:cubicBezTo>
                    <a:pt x="487135" y="2221542"/>
                    <a:pt x="493927" y="2197355"/>
                    <a:pt x="493927" y="2197355"/>
                  </a:cubicBezTo>
                  <a:cubicBezTo>
                    <a:pt x="491948" y="2191417"/>
                    <a:pt x="490788" y="2185140"/>
                    <a:pt x="487989" y="2179542"/>
                  </a:cubicBezTo>
                  <a:cubicBezTo>
                    <a:pt x="475803" y="2155169"/>
                    <a:pt x="478968" y="2168267"/>
                    <a:pt x="464238" y="2149854"/>
                  </a:cubicBezTo>
                  <a:cubicBezTo>
                    <a:pt x="451084" y="2133413"/>
                    <a:pt x="452696" y="2133040"/>
                    <a:pt x="446425" y="2114228"/>
                  </a:cubicBezTo>
                  <a:cubicBezTo>
                    <a:pt x="448404" y="2108290"/>
                    <a:pt x="446929" y="2099520"/>
                    <a:pt x="452363" y="2096415"/>
                  </a:cubicBezTo>
                  <a:cubicBezTo>
                    <a:pt x="462816" y="2090442"/>
                    <a:pt x="475950" y="2090477"/>
                    <a:pt x="487989" y="2090477"/>
                  </a:cubicBezTo>
                  <a:cubicBezTo>
                    <a:pt x="508885" y="2090477"/>
                    <a:pt x="523061" y="2096230"/>
                    <a:pt x="541428" y="2102352"/>
                  </a:cubicBezTo>
                  <a:cubicBezTo>
                    <a:pt x="548932" y="2099851"/>
                    <a:pt x="568787" y="2096184"/>
                    <a:pt x="571116" y="2084539"/>
                  </a:cubicBezTo>
                  <a:cubicBezTo>
                    <a:pt x="572343" y="2078402"/>
                    <a:pt x="567158" y="2072664"/>
                    <a:pt x="565179" y="2066726"/>
                  </a:cubicBezTo>
                  <a:cubicBezTo>
                    <a:pt x="557222" y="2011035"/>
                    <a:pt x="570885" y="2032926"/>
                    <a:pt x="523615" y="2001412"/>
                  </a:cubicBezTo>
                  <a:lnTo>
                    <a:pt x="505802" y="1989537"/>
                  </a:lnTo>
                  <a:lnTo>
                    <a:pt x="487989" y="1977662"/>
                  </a:lnTo>
                  <a:cubicBezTo>
                    <a:pt x="486010" y="1961828"/>
                    <a:pt x="487504" y="1945156"/>
                    <a:pt x="482051" y="1930160"/>
                  </a:cubicBezTo>
                  <a:cubicBezTo>
                    <a:pt x="479181" y="1922268"/>
                    <a:pt x="468896" y="1919334"/>
                    <a:pt x="464238" y="1912347"/>
                  </a:cubicBezTo>
                  <a:cubicBezTo>
                    <a:pt x="460766" y="1907139"/>
                    <a:pt x="460280" y="1900472"/>
                    <a:pt x="458301" y="1894534"/>
                  </a:cubicBezTo>
                  <a:cubicBezTo>
                    <a:pt x="444070" y="1937223"/>
                    <a:pt x="461328" y="1883934"/>
                    <a:pt x="446425" y="1936098"/>
                  </a:cubicBezTo>
                  <a:cubicBezTo>
                    <a:pt x="444706" y="1942116"/>
                    <a:pt x="441846" y="1947801"/>
                    <a:pt x="440488" y="1953911"/>
                  </a:cubicBezTo>
                  <a:cubicBezTo>
                    <a:pt x="437876" y="1965663"/>
                    <a:pt x="437470" y="1977857"/>
                    <a:pt x="434550" y="1989537"/>
                  </a:cubicBezTo>
                  <a:cubicBezTo>
                    <a:pt x="431514" y="2001681"/>
                    <a:pt x="426633" y="2013288"/>
                    <a:pt x="422675" y="2025163"/>
                  </a:cubicBezTo>
                  <a:cubicBezTo>
                    <a:pt x="420418" y="2031933"/>
                    <a:pt x="415368" y="2037494"/>
                    <a:pt x="410799" y="2042976"/>
                  </a:cubicBezTo>
                  <a:cubicBezTo>
                    <a:pt x="405423" y="2049427"/>
                    <a:pt x="399437" y="2055413"/>
                    <a:pt x="392986" y="2060789"/>
                  </a:cubicBezTo>
                  <a:cubicBezTo>
                    <a:pt x="374474" y="2076216"/>
                    <a:pt x="377115" y="2067268"/>
                    <a:pt x="363298" y="2084539"/>
                  </a:cubicBezTo>
                  <a:cubicBezTo>
                    <a:pt x="327119" y="2129761"/>
                    <a:pt x="384856" y="2068919"/>
                    <a:pt x="327672" y="2126103"/>
                  </a:cubicBezTo>
                  <a:cubicBezTo>
                    <a:pt x="322626" y="2131149"/>
                    <a:pt x="321369" y="2139458"/>
                    <a:pt x="315797" y="2143916"/>
                  </a:cubicBezTo>
                  <a:cubicBezTo>
                    <a:pt x="310910" y="2147826"/>
                    <a:pt x="303922" y="2147875"/>
                    <a:pt x="297984" y="2149854"/>
                  </a:cubicBezTo>
                  <a:cubicBezTo>
                    <a:pt x="288088" y="2147875"/>
                    <a:pt x="278388" y="2143916"/>
                    <a:pt x="268296" y="2143916"/>
                  </a:cubicBezTo>
                  <a:cubicBezTo>
                    <a:pt x="204122" y="2143916"/>
                    <a:pt x="210918" y="2143251"/>
                    <a:pt x="173293" y="2155791"/>
                  </a:cubicBezTo>
                  <a:cubicBezTo>
                    <a:pt x="170176" y="2155168"/>
                    <a:pt x="132894" y="2148989"/>
                    <a:pt x="125792" y="2143916"/>
                  </a:cubicBezTo>
                  <a:cubicBezTo>
                    <a:pt x="116681" y="2137408"/>
                    <a:pt x="111357" y="2126375"/>
                    <a:pt x="102041" y="2120165"/>
                  </a:cubicBezTo>
                  <a:cubicBezTo>
                    <a:pt x="96103" y="2116207"/>
                    <a:pt x="89710" y="2112858"/>
                    <a:pt x="84228" y="2108290"/>
                  </a:cubicBezTo>
                  <a:cubicBezTo>
                    <a:pt x="67084" y="2094003"/>
                    <a:pt x="66216" y="2090179"/>
                    <a:pt x="54540" y="2072664"/>
                  </a:cubicBezTo>
                  <a:cubicBezTo>
                    <a:pt x="56519" y="2064747"/>
                    <a:pt x="54281" y="2054225"/>
                    <a:pt x="60477" y="2048914"/>
                  </a:cubicBezTo>
                  <a:cubicBezTo>
                    <a:pt x="69981" y="2040767"/>
                    <a:pt x="96103" y="2037038"/>
                    <a:pt x="96103" y="2037038"/>
                  </a:cubicBezTo>
                  <a:cubicBezTo>
                    <a:pt x="113213" y="2019929"/>
                    <a:pt x="125917" y="2013476"/>
                    <a:pt x="102041" y="1977662"/>
                  </a:cubicBezTo>
                  <a:cubicBezTo>
                    <a:pt x="96443" y="1969265"/>
                    <a:pt x="82249" y="1973703"/>
                    <a:pt x="72353" y="1971724"/>
                  </a:cubicBezTo>
                  <a:cubicBezTo>
                    <a:pt x="68394" y="1967766"/>
                    <a:pt x="61397" y="1965371"/>
                    <a:pt x="60477" y="1959849"/>
                  </a:cubicBezTo>
                  <a:cubicBezTo>
                    <a:pt x="57059" y="1939344"/>
                    <a:pt x="72367" y="1930146"/>
                    <a:pt x="84228" y="1918285"/>
                  </a:cubicBezTo>
                  <a:cubicBezTo>
                    <a:pt x="90722" y="1898805"/>
                    <a:pt x="95678" y="1901638"/>
                    <a:pt x="78290" y="1888597"/>
                  </a:cubicBezTo>
                  <a:cubicBezTo>
                    <a:pt x="66872" y="1880034"/>
                    <a:pt x="42664" y="1864846"/>
                    <a:pt x="42664" y="1864846"/>
                  </a:cubicBezTo>
                  <a:cubicBezTo>
                    <a:pt x="36726" y="1866825"/>
                    <a:pt x="31110" y="1870784"/>
                    <a:pt x="24851" y="1870784"/>
                  </a:cubicBezTo>
                  <a:cubicBezTo>
                    <a:pt x="-11363" y="1870784"/>
                    <a:pt x="917" y="1859827"/>
                    <a:pt x="7038" y="1829220"/>
                  </a:cubicBezTo>
                  <a:cubicBezTo>
                    <a:pt x="8638" y="1821218"/>
                    <a:pt x="9761" y="1812970"/>
                    <a:pt x="12976" y="1805469"/>
                  </a:cubicBezTo>
                  <a:cubicBezTo>
                    <a:pt x="14525" y="1801854"/>
                    <a:pt x="30341" y="1777910"/>
                    <a:pt x="36727" y="1775781"/>
                  </a:cubicBezTo>
                  <a:cubicBezTo>
                    <a:pt x="50004" y="1771355"/>
                    <a:pt x="64436" y="1771822"/>
                    <a:pt x="78290" y="1769843"/>
                  </a:cubicBezTo>
                  <a:cubicBezTo>
                    <a:pt x="82249" y="1763905"/>
                    <a:pt x="88993" y="1759069"/>
                    <a:pt x="90166" y="1752030"/>
                  </a:cubicBezTo>
                  <a:cubicBezTo>
                    <a:pt x="91195" y="1745856"/>
                    <a:pt x="86694" y="1739970"/>
                    <a:pt x="84228" y="1734217"/>
                  </a:cubicBezTo>
                  <a:cubicBezTo>
                    <a:pt x="73444" y="1709054"/>
                    <a:pt x="76338" y="1714452"/>
                    <a:pt x="60477" y="1698591"/>
                  </a:cubicBezTo>
                  <a:cubicBezTo>
                    <a:pt x="64436" y="1692653"/>
                    <a:pt x="66301" y="1684560"/>
                    <a:pt x="72353" y="1680778"/>
                  </a:cubicBezTo>
                  <a:cubicBezTo>
                    <a:pt x="82968" y="1674144"/>
                    <a:pt x="96104" y="1672861"/>
                    <a:pt x="107979" y="1668903"/>
                  </a:cubicBezTo>
                  <a:cubicBezTo>
                    <a:pt x="113917" y="1666924"/>
                    <a:pt x="120584" y="1666437"/>
                    <a:pt x="125792" y="1662965"/>
                  </a:cubicBezTo>
                  <a:cubicBezTo>
                    <a:pt x="166626" y="1635743"/>
                    <a:pt x="147878" y="1643729"/>
                    <a:pt x="179231" y="1633277"/>
                  </a:cubicBezTo>
                  <a:cubicBezTo>
                    <a:pt x="193085" y="1635256"/>
                    <a:pt x="207157" y="1636068"/>
                    <a:pt x="220794" y="1639215"/>
                  </a:cubicBezTo>
                  <a:cubicBezTo>
                    <a:pt x="267336" y="1649956"/>
                    <a:pt x="243442" y="1648273"/>
                    <a:pt x="280171" y="1662965"/>
                  </a:cubicBezTo>
                  <a:cubicBezTo>
                    <a:pt x="291793" y="1667614"/>
                    <a:pt x="305381" y="1667898"/>
                    <a:pt x="315797" y="1674841"/>
                  </a:cubicBezTo>
                  <a:cubicBezTo>
                    <a:pt x="321735" y="1678799"/>
                    <a:pt x="327227" y="1683525"/>
                    <a:pt x="333610" y="1686716"/>
                  </a:cubicBezTo>
                  <a:cubicBezTo>
                    <a:pt x="339208" y="1689515"/>
                    <a:pt x="345825" y="1689855"/>
                    <a:pt x="351423" y="1692654"/>
                  </a:cubicBezTo>
                  <a:cubicBezTo>
                    <a:pt x="357806" y="1695845"/>
                    <a:pt x="363902" y="1699788"/>
                    <a:pt x="369236" y="1704529"/>
                  </a:cubicBezTo>
                  <a:cubicBezTo>
                    <a:pt x="381788" y="1715686"/>
                    <a:pt x="404862" y="1740155"/>
                    <a:pt x="404862" y="1740155"/>
                  </a:cubicBezTo>
                  <a:cubicBezTo>
                    <a:pt x="414149" y="1758729"/>
                    <a:pt x="416496" y="1769683"/>
                    <a:pt x="434550" y="1781719"/>
                  </a:cubicBezTo>
                  <a:cubicBezTo>
                    <a:pt x="439758" y="1785191"/>
                    <a:pt x="446425" y="1785677"/>
                    <a:pt x="452363" y="1787656"/>
                  </a:cubicBezTo>
                  <a:cubicBezTo>
                    <a:pt x="469374" y="1736621"/>
                    <a:pt x="475226" y="1734052"/>
                    <a:pt x="458301" y="1662965"/>
                  </a:cubicBezTo>
                  <a:cubicBezTo>
                    <a:pt x="454995" y="1649081"/>
                    <a:pt x="442467" y="1639214"/>
                    <a:pt x="434550" y="1627339"/>
                  </a:cubicBezTo>
                  <a:lnTo>
                    <a:pt x="422675" y="1609526"/>
                  </a:lnTo>
                  <a:cubicBezTo>
                    <a:pt x="465071" y="1595394"/>
                    <a:pt x="447886" y="1604594"/>
                    <a:pt x="476114" y="1585776"/>
                  </a:cubicBezTo>
                  <a:cubicBezTo>
                    <a:pt x="481654" y="1569154"/>
                    <a:pt x="484669" y="1551256"/>
                    <a:pt x="505802" y="1544212"/>
                  </a:cubicBezTo>
                  <a:lnTo>
                    <a:pt x="541428" y="1532337"/>
                  </a:lnTo>
                  <a:cubicBezTo>
                    <a:pt x="549345" y="1534316"/>
                    <a:pt x="557129" y="1539617"/>
                    <a:pt x="565179" y="1538275"/>
                  </a:cubicBezTo>
                  <a:cubicBezTo>
                    <a:pt x="587049" y="1534630"/>
                    <a:pt x="574787" y="1495912"/>
                    <a:pt x="571116" y="1490773"/>
                  </a:cubicBezTo>
                  <a:cubicBezTo>
                    <a:pt x="566373" y="1484133"/>
                    <a:pt x="555283" y="1486815"/>
                    <a:pt x="547366" y="1484836"/>
                  </a:cubicBezTo>
                  <a:cubicBezTo>
                    <a:pt x="524169" y="1461639"/>
                    <a:pt x="548510" y="1478898"/>
                    <a:pt x="517677" y="1478898"/>
                  </a:cubicBezTo>
                  <a:cubicBezTo>
                    <a:pt x="510226" y="1478898"/>
                    <a:pt x="484511" y="1469822"/>
                    <a:pt x="476114" y="1467023"/>
                  </a:cubicBezTo>
                  <a:cubicBezTo>
                    <a:pt x="468197" y="1469002"/>
                    <a:pt x="459940" y="1475991"/>
                    <a:pt x="452363" y="1472960"/>
                  </a:cubicBezTo>
                  <a:cubicBezTo>
                    <a:pt x="442213" y="1468900"/>
                    <a:pt x="446679" y="1441394"/>
                    <a:pt x="452363" y="1437334"/>
                  </a:cubicBezTo>
                  <a:cubicBezTo>
                    <a:pt x="462549" y="1430058"/>
                    <a:pt x="476114" y="1429417"/>
                    <a:pt x="487989" y="1425459"/>
                  </a:cubicBezTo>
                  <a:lnTo>
                    <a:pt x="505802" y="1419521"/>
                  </a:lnTo>
                  <a:cubicBezTo>
                    <a:pt x="520727" y="1374747"/>
                    <a:pt x="500594" y="1429937"/>
                    <a:pt x="523615" y="1383895"/>
                  </a:cubicBezTo>
                  <a:cubicBezTo>
                    <a:pt x="526414" y="1378297"/>
                    <a:pt x="527574" y="1372020"/>
                    <a:pt x="529553" y="1366082"/>
                  </a:cubicBezTo>
                  <a:cubicBezTo>
                    <a:pt x="527574" y="1360144"/>
                    <a:pt x="526414" y="1353867"/>
                    <a:pt x="523615" y="1348269"/>
                  </a:cubicBezTo>
                  <a:cubicBezTo>
                    <a:pt x="516124" y="1333286"/>
                    <a:pt x="510911" y="1329627"/>
                    <a:pt x="499864" y="1318581"/>
                  </a:cubicBezTo>
                  <a:cubicBezTo>
                    <a:pt x="457506" y="1332701"/>
                    <a:pt x="508719" y="1312679"/>
                    <a:pt x="464238" y="1342332"/>
                  </a:cubicBezTo>
                  <a:cubicBezTo>
                    <a:pt x="459030" y="1345804"/>
                    <a:pt x="452363" y="1346290"/>
                    <a:pt x="446425" y="1348269"/>
                  </a:cubicBezTo>
                  <a:cubicBezTo>
                    <a:pt x="441255" y="1353439"/>
                    <a:pt x="424229" y="1372020"/>
                    <a:pt x="416737" y="1372020"/>
                  </a:cubicBezTo>
                  <a:cubicBezTo>
                    <a:pt x="409601" y="1372020"/>
                    <a:pt x="404862" y="1364103"/>
                    <a:pt x="398924" y="1360145"/>
                  </a:cubicBezTo>
                  <a:cubicBezTo>
                    <a:pt x="384911" y="1364816"/>
                    <a:pt x="377387" y="1364372"/>
                    <a:pt x="369236" y="1377958"/>
                  </a:cubicBezTo>
                  <a:cubicBezTo>
                    <a:pt x="354712" y="1402165"/>
                    <a:pt x="375680" y="1393455"/>
                    <a:pt x="345485" y="1413584"/>
                  </a:cubicBezTo>
                  <a:cubicBezTo>
                    <a:pt x="340277" y="1417056"/>
                    <a:pt x="333610" y="1417542"/>
                    <a:pt x="327672" y="1419521"/>
                  </a:cubicBezTo>
                  <a:cubicBezTo>
                    <a:pt x="321734" y="1413583"/>
                    <a:pt x="312514" y="1409674"/>
                    <a:pt x="309859" y="1401708"/>
                  </a:cubicBezTo>
                  <a:cubicBezTo>
                    <a:pt x="304192" y="1384705"/>
                    <a:pt x="306868" y="1365948"/>
                    <a:pt x="303922" y="1348269"/>
                  </a:cubicBezTo>
                  <a:cubicBezTo>
                    <a:pt x="302893" y="1342095"/>
                    <a:pt x="301456" y="1335664"/>
                    <a:pt x="297984" y="1330456"/>
                  </a:cubicBezTo>
                  <a:cubicBezTo>
                    <a:pt x="293326" y="1323469"/>
                    <a:pt x="286109" y="1318581"/>
                    <a:pt x="280171" y="1312643"/>
                  </a:cubicBezTo>
                  <a:cubicBezTo>
                    <a:pt x="278192" y="1304726"/>
                    <a:pt x="274233" y="1297053"/>
                    <a:pt x="274233" y="1288893"/>
                  </a:cubicBezTo>
                  <a:cubicBezTo>
                    <a:pt x="274233" y="1282634"/>
                    <a:pt x="275745" y="1275506"/>
                    <a:pt x="280171" y="1271080"/>
                  </a:cubicBezTo>
                  <a:cubicBezTo>
                    <a:pt x="284597" y="1266654"/>
                    <a:pt x="291874" y="1266500"/>
                    <a:pt x="297984" y="1265142"/>
                  </a:cubicBezTo>
                  <a:cubicBezTo>
                    <a:pt x="309736" y="1262530"/>
                    <a:pt x="321735" y="1261183"/>
                    <a:pt x="333610" y="1259204"/>
                  </a:cubicBezTo>
                  <a:cubicBezTo>
                    <a:pt x="344904" y="1261463"/>
                    <a:pt x="368938" y="1264993"/>
                    <a:pt x="381111" y="1271080"/>
                  </a:cubicBezTo>
                  <a:cubicBezTo>
                    <a:pt x="387494" y="1274271"/>
                    <a:pt x="392986" y="1278997"/>
                    <a:pt x="398924" y="1282955"/>
                  </a:cubicBezTo>
                  <a:cubicBezTo>
                    <a:pt x="404862" y="1277017"/>
                    <a:pt x="415810" y="1273488"/>
                    <a:pt x="416737" y="1265142"/>
                  </a:cubicBezTo>
                  <a:cubicBezTo>
                    <a:pt x="419466" y="1240578"/>
                    <a:pt x="406391" y="1231044"/>
                    <a:pt x="392986" y="1217641"/>
                  </a:cubicBezTo>
                  <a:cubicBezTo>
                    <a:pt x="391007" y="1211703"/>
                    <a:pt x="391475" y="1204254"/>
                    <a:pt x="387049" y="1199828"/>
                  </a:cubicBezTo>
                  <a:cubicBezTo>
                    <a:pt x="374877" y="1187655"/>
                    <a:pt x="350840" y="1197569"/>
                    <a:pt x="339548" y="1199828"/>
                  </a:cubicBezTo>
                  <a:cubicBezTo>
                    <a:pt x="333610" y="1197849"/>
                    <a:pt x="327333" y="1196689"/>
                    <a:pt x="321735" y="1193890"/>
                  </a:cubicBezTo>
                  <a:cubicBezTo>
                    <a:pt x="306753" y="1186399"/>
                    <a:pt x="303092" y="1181185"/>
                    <a:pt x="292046" y="1170139"/>
                  </a:cubicBezTo>
                  <a:cubicBezTo>
                    <a:pt x="275954" y="1173358"/>
                    <a:pt x="256194" y="1173392"/>
                    <a:pt x="244545" y="1187952"/>
                  </a:cubicBezTo>
                  <a:cubicBezTo>
                    <a:pt x="240635" y="1192839"/>
                    <a:pt x="240586" y="1199827"/>
                    <a:pt x="238607" y="1205765"/>
                  </a:cubicBezTo>
                  <a:cubicBezTo>
                    <a:pt x="232669" y="1203786"/>
                    <a:pt x="222773" y="1205766"/>
                    <a:pt x="220794" y="1199828"/>
                  </a:cubicBezTo>
                  <a:cubicBezTo>
                    <a:pt x="213881" y="1179089"/>
                    <a:pt x="217949" y="1156155"/>
                    <a:pt x="214857" y="1134514"/>
                  </a:cubicBezTo>
                  <a:cubicBezTo>
                    <a:pt x="213972" y="1128318"/>
                    <a:pt x="210898" y="1122639"/>
                    <a:pt x="208919" y="1116701"/>
                  </a:cubicBezTo>
                  <a:cubicBezTo>
                    <a:pt x="214130" y="1095858"/>
                    <a:pt x="221579" y="1079479"/>
                    <a:pt x="208919" y="1057324"/>
                  </a:cubicBezTo>
                  <a:cubicBezTo>
                    <a:pt x="205814" y="1051890"/>
                    <a:pt x="196704" y="1054185"/>
                    <a:pt x="191106" y="1051386"/>
                  </a:cubicBezTo>
                  <a:cubicBezTo>
                    <a:pt x="184723" y="1048195"/>
                    <a:pt x="179676" y="1042702"/>
                    <a:pt x="173293" y="1039511"/>
                  </a:cubicBezTo>
                  <a:cubicBezTo>
                    <a:pt x="151892" y="1028811"/>
                    <a:pt x="113139" y="1029339"/>
                    <a:pt x="96103" y="1027636"/>
                  </a:cubicBezTo>
                  <a:cubicBezTo>
                    <a:pt x="92145" y="1023677"/>
                    <a:pt x="86732" y="1020767"/>
                    <a:pt x="84228" y="1015760"/>
                  </a:cubicBezTo>
                  <a:cubicBezTo>
                    <a:pt x="80579" y="1008461"/>
                    <a:pt x="80532" y="999856"/>
                    <a:pt x="78290" y="992010"/>
                  </a:cubicBezTo>
                  <a:cubicBezTo>
                    <a:pt x="76571" y="985992"/>
                    <a:pt x="74000" y="980235"/>
                    <a:pt x="72353" y="974197"/>
                  </a:cubicBezTo>
                  <a:cubicBezTo>
                    <a:pt x="68059" y="958451"/>
                    <a:pt x="65638" y="942179"/>
                    <a:pt x="60477" y="926695"/>
                  </a:cubicBezTo>
                  <a:cubicBezTo>
                    <a:pt x="56519" y="914820"/>
                    <a:pt x="50660" y="903416"/>
                    <a:pt x="48602" y="891069"/>
                  </a:cubicBezTo>
                  <a:cubicBezTo>
                    <a:pt x="45634" y="873262"/>
                    <a:pt x="41243" y="835499"/>
                    <a:pt x="30789" y="819817"/>
                  </a:cubicBezTo>
                  <a:lnTo>
                    <a:pt x="18914" y="802004"/>
                  </a:lnTo>
                  <a:cubicBezTo>
                    <a:pt x="21195" y="788316"/>
                    <a:pt x="23479" y="763185"/>
                    <a:pt x="30789" y="748565"/>
                  </a:cubicBezTo>
                  <a:cubicBezTo>
                    <a:pt x="33980" y="742182"/>
                    <a:pt x="39766" y="737273"/>
                    <a:pt x="42664" y="730752"/>
                  </a:cubicBezTo>
                  <a:cubicBezTo>
                    <a:pt x="47748" y="719313"/>
                    <a:pt x="54540" y="695126"/>
                    <a:pt x="54540" y="695126"/>
                  </a:cubicBezTo>
                  <a:cubicBezTo>
                    <a:pt x="62457" y="707001"/>
                    <a:pt x="73776" y="717212"/>
                    <a:pt x="78290" y="730752"/>
                  </a:cubicBezTo>
                  <a:cubicBezTo>
                    <a:pt x="80269" y="736690"/>
                    <a:pt x="81008" y="743198"/>
                    <a:pt x="84228" y="748565"/>
                  </a:cubicBezTo>
                  <a:cubicBezTo>
                    <a:pt x="87108" y="753365"/>
                    <a:pt x="92606" y="756070"/>
                    <a:pt x="96103" y="760441"/>
                  </a:cubicBezTo>
                  <a:cubicBezTo>
                    <a:pt x="100561" y="766014"/>
                    <a:pt x="104020" y="772316"/>
                    <a:pt x="107979" y="778254"/>
                  </a:cubicBezTo>
                  <a:cubicBezTo>
                    <a:pt x="118429" y="809607"/>
                    <a:pt x="110444" y="790859"/>
                    <a:pt x="137667" y="831693"/>
                  </a:cubicBezTo>
                  <a:cubicBezTo>
                    <a:pt x="177237" y="891048"/>
                    <a:pt x="124624" y="850708"/>
                    <a:pt x="167355" y="879194"/>
                  </a:cubicBezTo>
                  <a:cubicBezTo>
                    <a:pt x="171314" y="885132"/>
                    <a:pt x="175690" y="890811"/>
                    <a:pt x="179231" y="897007"/>
                  </a:cubicBezTo>
                  <a:cubicBezTo>
                    <a:pt x="183623" y="904692"/>
                    <a:pt x="183516" y="916204"/>
                    <a:pt x="191106" y="920758"/>
                  </a:cubicBezTo>
                  <a:cubicBezTo>
                    <a:pt x="205101" y="929155"/>
                    <a:pt x="238607" y="932633"/>
                    <a:pt x="238607" y="932633"/>
                  </a:cubicBezTo>
                  <a:cubicBezTo>
                    <a:pt x="244545" y="936591"/>
                    <a:pt x="251050" y="939809"/>
                    <a:pt x="256420" y="944508"/>
                  </a:cubicBezTo>
                  <a:cubicBezTo>
                    <a:pt x="266953" y="953724"/>
                    <a:pt x="274464" y="966434"/>
                    <a:pt x="286109" y="974197"/>
                  </a:cubicBezTo>
                  <a:lnTo>
                    <a:pt x="303922" y="986072"/>
                  </a:lnTo>
                  <a:cubicBezTo>
                    <a:pt x="307880" y="980134"/>
                    <a:pt x="312986" y="974818"/>
                    <a:pt x="315797" y="968259"/>
                  </a:cubicBezTo>
                  <a:cubicBezTo>
                    <a:pt x="323188" y="951013"/>
                    <a:pt x="324566" y="932357"/>
                    <a:pt x="315797" y="914820"/>
                  </a:cubicBezTo>
                  <a:cubicBezTo>
                    <a:pt x="308744" y="900714"/>
                    <a:pt x="291539" y="894226"/>
                    <a:pt x="280171" y="885132"/>
                  </a:cubicBezTo>
                  <a:cubicBezTo>
                    <a:pt x="275800" y="881635"/>
                    <a:pt x="271793" y="877627"/>
                    <a:pt x="268296" y="873256"/>
                  </a:cubicBezTo>
                  <a:cubicBezTo>
                    <a:pt x="263838" y="867683"/>
                    <a:pt x="261791" y="860142"/>
                    <a:pt x="256420" y="855443"/>
                  </a:cubicBezTo>
                  <a:cubicBezTo>
                    <a:pt x="224201" y="827253"/>
                    <a:pt x="223548" y="832152"/>
                    <a:pt x="185168" y="825755"/>
                  </a:cubicBezTo>
                  <a:cubicBezTo>
                    <a:pt x="187147" y="819817"/>
                    <a:pt x="186680" y="812368"/>
                    <a:pt x="191106" y="807942"/>
                  </a:cubicBezTo>
                  <a:cubicBezTo>
                    <a:pt x="195532" y="803516"/>
                    <a:pt x="202820" y="803411"/>
                    <a:pt x="208919" y="802004"/>
                  </a:cubicBezTo>
                  <a:cubicBezTo>
                    <a:pt x="228586" y="797465"/>
                    <a:pt x="248504" y="794087"/>
                    <a:pt x="268296" y="790129"/>
                  </a:cubicBezTo>
                  <a:cubicBezTo>
                    <a:pt x="274433" y="788902"/>
                    <a:pt x="280511" y="786990"/>
                    <a:pt x="286109" y="784191"/>
                  </a:cubicBezTo>
                  <a:cubicBezTo>
                    <a:pt x="292492" y="781000"/>
                    <a:pt x="297984" y="776274"/>
                    <a:pt x="303922" y="772316"/>
                  </a:cubicBezTo>
                  <a:cubicBezTo>
                    <a:pt x="313818" y="774295"/>
                    <a:pt x="324423" y="774078"/>
                    <a:pt x="333610" y="778254"/>
                  </a:cubicBezTo>
                  <a:cubicBezTo>
                    <a:pt x="346603" y="784160"/>
                    <a:pt x="369236" y="802004"/>
                    <a:pt x="369236" y="802004"/>
                  </a:cubicBezTo>
                  <a:cubicBezTo>
                    <a:pt x="375174" y="798046"/>
                    <a:pt x="382003" y="795175"/>
                    <a:pt x="387049" y="790129"/>
                  </a:cubicBezTo>
                  <a:cubicBezTo>
                    <a:pt x="392095" y="785083"/>
                    <a:pt x="393442" y="776884"/>
                    <a:pt x="398924" y="772316"/>
                  </a:cubicBezTo>
                  <a:cubicBezTo>
                    <a:pt x="405724" y="766650"/>
                    <a:pt x="414758" y="764399"/>
                    <a:pt x="422675" y="760441"/>
                  </a:cubicBezTo>
                  <a:cubicBezTo>
                    <a:pt x="442692" y="730414"/>
                    <a:pt x="423684" y="751030"/>
                    <a:pt x="452363" y="736690"/>
                  </a:cubicBezTo>
                  <a:cubicBezTo>
                    <a:pt x="458746" y="733499"/>
                    <a:pt x="463655" y="727713"/>
                    <a:pt x="470176" y="724815"/>
                  </a:cubicBezTo>
                  <a:cubicBezTo>
                    <a:pt x="481615" y="719731"/>
                    <a:pt x="505802" y="712939"/>
                    <a:pt x="505802" y="712939"/>
                  </a:cubicBezTo>
                  <a:cubicBezTo>
                    <a:pt x="507781" y="707001"/>
                    <a:pt x="512769" y="701300"/>
                    <a:pt x="511740" y="695126"/>
                  </a:cubicBezTo>
                  <a:cubicBezTo>
                    <a:pt x="508580" y="676169"/>
                    <a:pt x="495944" y="676007"/>
                    <a:pt x="482051" y="671376"/>
                  </a:cubicBezTo>
                  <a:cubicBezTo>
                    <a:pt x="480072" y="663459"/>
                    <a:pt x="481212" y="653997"/>
                    <a:pt x="476114" y="647625"/>
                  </a:cubicBezTo>
                  <a:cubicBezTo>
                    <a:pt x="465805" y="634738"/>
                    <a:pt x="450797" y="644680"/>
                    <a:pt x="440488" y="647625"/>
                  </a:cubicBezTo>
                  <a:cubicBezTo>
                    <a:pt x="432641" y="649867"/>
                    <a:pt x="424554" y="651218"/>
                    <a:pt x="416737" y="653563"/>
                  </a:cubicBezTo>
                  <a:cubicBezTo>
                    <a:pt x="416702" y="653573"/>
                    <a:pt x="372222" y="668401"/>
                    <a:pt x="363298" y="671376"/>
                  </a:cubicBezTo>
                  <a:cubicBezTo>
                    <a:pt x="357360" y="673355"/>
                    <a:pt x="351706" y="676623"/>
                    <a:pt x="345485" y="677314"/>
                  </a:cubicBezTo>
                  <a:lnTo>
                    <a:pt x="292046" y="683251"/>
                  </a:lnTo>
                  <a:cubicBezTo>
                    <a:pt x="280171" y="681272"/>
                    <a:pt x="266873" y="683287"/>
                    <a:pt x="256420" y="677314"/>
                  </a:cubicBezTo>
                  <a:cubicBezTo>
                    <a:pt x="243075" y="669688"/>
                    <a:pt x="256381" y="624109"/>
                    <a:pt x="256420" y="623875"/>
                  </a:cubicBezTo>
                  <a:cubicBezTo>
                    <a:pt x="254441" y="610020"/>
                    <a:pt x="262128" y="590074"/>
                    <a:pt x="250483" y="582311"/>
                  </a:cubicBezTo>
                  <a:cubicBezTo>
                    <a:pt x="242903" y="577257"/>
                    <a:pt x="193906" y="590518"/>
                    <a:pt x="179231" y="594186"/>
                  </a:cubicBezTo>
                  <a:cubicBezTo>
                    <a:pt x="169823" y="603594"/>
                    <a:pt x="164959" y="611999"/>
                    <a:pt x="149542" y="611999"/>
                  </a:cubicBezTo>
                  <a:cubicBezTo>
                    <a:pt x="143283" y="611999"/>
                    <a:pt x="137667" y="608041"/>
                    <a:pt x="131729" y="606062"/>
                  </a:cubicBezTo>
                  <a:cubicBezTo>
                    <a:pt x="114911" y="555603"/>
                    <a:pt x="138367" y="617126"/>
                    <a:pt x="113916" y="576373"/>
                  </a:cubicBezTo>
                  <a:cubicBezTo>
                    <a:pt x="90794" y="537835"/>
                    <a:pt x="126193" y="576772"/>
                    <a:pt x="96103" y="546685"/>
                  </a:cubicBezTo>
                  <a:cubicBezTo>
                    <a:pt x="94124" y="540747"/>
                    <a:pt x="94592" y="533298"/>
                    <a:pt x="90166" y="528872"/>
                  </a:cubicBezTo>
                  <a:cubicBezTo>
                    <a:pt x="85740" y="524446"/>
                    <a:pt x="78490" y="524161"/>
                    <a:pt x="72353" y="522934"/>
                  </a:cubicBezTo>
                  <a:cubicBezTo>
                    <a:pt x="58629" y="520189"/>
                    <a:pt x="44644" y="518976"/>
                    <a:pt x="30789" y="516997"/>
                  </a:cubicBezTo>
                  <a:cubicBezTo>
                    <a:pt x="32768" y="509080"/>
                    <a:pt x="33512" y="500747"/>
                    <a:pt x="36727" y="493246"/>
                  </a:cubicBezTo>
                  <a:cubicBezTo>
                    <a:pt x="42927" y="478779"/>
                    <a:pt x="55714" y="468321"/>
                    <a:pt x="66415" y="457620"/>
                  </a:cubicBezTo>
                  <a:cubicBezTo>
                    <a:pt x="68394" y="451682"/>
                    <a:pt x="71126" y="445944"/>
                    <a:pt x="72353" y="439807"/>
                  </a:cubicBezTo>
                  <a:cubicBezTo>
                    <a:pt x="78038" y="411379"/>
                    <a:pt x="72841" y="382083"/>
                    <a:pt x="102041" y="362617"/>
                  </a:cubicBezTo>
                  <a:lnTo>
                    <a:pt x="137667" y="338867"/>
                  </a:lnTo>
                  <a:lnTo>
                    <a:pt x="155480" y="326991"/>
                  </a:lnTo>
                  <a:cubicBezTo>
                    <a:pt x="159438" y="321053"/>
                    <a:pt x="162897" y="314750"/>
                    <a:pt x="167355" y="309178"/>
                  </a:cubicBezTo>
                  <a:cubicBezTo>
                    <a:pt x="170852" y="304807"/>
                    <a:pt x="176351" y="302103"/>
                    <a:pt x="179231" y="297303"/>
                  </a:cubicBezTo>
                  <a:cubicBezTo>
                    <a:pt x="182451" y="291936"/>
                    <a:pt x="182369" y="285088"/>
                    <a:pt x="185168" y="279490"/>
                  </a:cubicBezTo>
                  <a:cubicBezTo>
                    <a:pt x="188359" y="273107"/>
                    <a:pt x="193085" y="267615"/>
                    <a:pt x="197044" y="261677"/>
                  </a:cubicBezTo>
                  <a:cubicBezTo>
                    <a:pt x="199023" y="255739"/>
                    <a:pt x="199761" y="249231"/>
                    <a:pt x="202981" y="243864"/>
                  </a:cubicBezTo>
                  <a:cubicBezTo>
                    <a:pt x="205861" y="239064"/>
                    <a:pt x="212652" y="237135"/>
                    <a:pt x="214857" y="231989"/>
                  </a:cubicBezTo>
                  <a:cubicBezTo>
                    <a:pt x="218832" y="222713"/>
                    <a:pt x="218139" y="212037"/>
                    <a:pt x="220794" y="202301"/>
                  </a:cubicBezTo>
                  <a:cubicBezTo>
                    <a:pt x="230577" y="166430"/>
                    <a:pt x="228206" y="173371"/>
                    <a:pt x="244545" y="148862"/>
                  </a:cubicBezTo>
                  <a:cubicBezTo>
                    <a:pt x="246524" y="119174"/>
                    <a:pt x="245312" y="89098"/>
                    <a:pt x="250483" y="59797"/>
                  </a:cubicBezTo>
                  <a:cubicBezTo>
                    <a:pt x="251456" y="54284"/>
                    <a:pt x="259478" y="52721"/>
                    <a:pt x="262358" y="47921"/>
                  </a:cubicBezTo>
                  <a:cubicBezTo>
                    <a:pt x="265578" y="42554"/>
                    <a:pt x="264386" y="34995"/>
                    <a:pt x="268296" y="30108"/>
                  </a:cubicBezTo>
                  <a:cubicBezTo>
                    <a:pt x="272754" y="24536"/>
                    <a:pt x="279588" y="21131"/>
                    <a:pt x="286109" y="18233"/>
                  </a:cubicBezTo>
                  <a:cubicBezTo>
                    <a:pt x="297548" y="13149"/>
                    <a:pt x="309860" y="10316"/>
                    <a:pt x="321735" y="6358"/>
                  </a:cubicBezTo>
                  <a:lnTo>
                    <a:pt x="339548" y="420"/>
                  </a:lnTo>
                  <a:cubicBezTo>
                    <a:pt x="345181" y="-1458"/>
                    <a:pt x="336579" y="3389"/>
                    <a:pt x="345485" y="635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15000"/>
                </a:lnSpc>
                <a:defRPr/>
              </a:pPr>
              <a:endParaRPr lang="en-US" sz="1600" dirty="0">
                <a:ea typeface="Calibri"/>
              </a:endParaRPr>
            </a:p>
          </p:txBody>
        </p:sp>
        <p:sp>
          <p:nvSpPr>
            <p:cNvPr id="23" name="รูปแบบอิสระ 22"/>
            <p:cNvSpPr/>
            <p:nvPr/>
          </p:nvSpPr>
          <p:spPr>
            <a:xfrm>
              <a:off x="3570488" y="2024340"/>
              <a:ext cx="136898" cy="388008"/>
            </a:xfrm>
            <a:custGeom>
              <a:avLst/>
              <a:gdLst>
                <a:gd name="connsiteX0" fmla="*/ 154379 w 273132"/>
                <a:gd name="connsiteY0" fmla="*/ 0 h 777834"/>
                <a:gd name="connsiteX1" fmla="*/ 184067 w 273132"/>
                <a:gd name="connsiteY1" fmla="*/ 11876 h 777834"/>
                <a:gd name="connsiteX2" fmla="*/ 195943 w 273132"/>
                <a:gd name="connsiteY2" fmla="*/ 23751 h 777834"/>
                <a:gd name="connsiteX3" fmla="*/ 213756 w 273132"/>
                <a:gd name="connsiteY3" fmla="*/ 29689 h 777834"/>
                <a:gd name="connsiteX4" fmla="*/ 243444 w 273132"/>
                <a:gd name="connsiteY4" fmla="*/ 53439 h 777834"/>
                <a:gd name="connsiteX5" fmla="*/ 249381 w 273132"/>
                <a:gd name="connsiteY5" fmla="*/ 71252 h 777834"/>
                <a:gd name="connsiteX6" fmla="*/ 261257 w 273132"/>
                <a:gd name="connsiteY6" fmla="*/ 83127 h 777834"/>
                <a:gd name="connsiteX7" fmla="*/ 273132 w 273132"/>
                <a:gd name="connsiteY7" fmla="*/ 100940 h 777834"/>
                <a:gd name="connsiteX8" fmla="*/ 261257 w 273132"/>
                <a:gd name="connsiteY8" fmla="*/ 190005 h 777834"/>
                <a:gd name="connsiteX9" fmla="*/ 255319 w 273132"/>
                <a:gd name="connsiteY9" fmla="*/ 207818 h 777834"/>
                <a:gd name="connsiteX10" fmla="*/ 243444 w 273132"/>
                <a:gd name="connsiteY10" fmla="*/ 219694 h 777834"/>
                <a:gd name="connsiteX11" fmla="*/ 231568 w 273132"/>
                <a:gd name="connsiteY11" fmla="*/ 243444 h 777834"/>
                <a:gd name="connsiteX12" fmla="*/ 219693 w 273132"/>
                <a:gd name="connsiteY12" fmla="*/ 296883 h 777834"/>
                <a:gd name="connsiteX13" fmla="*/ 207818 w 273132"/>
                <a:gd name="connsiteY13" fmla="*/ 308759 h 777834"/>
                <a:gd name="connsiteX14" fmla="*/ 195943 w 273132"/>
                <a:gd name="connsiteY14" fmla="*/ 326572 h 777834"/>
                <a:gd name="connsiteX15" fmla="*/ 231568 w 273132"/>
                <a:gd name="connsiteY15" fmla="*/ 350322 h 777834"/>
                <a:gd name="connsiteX16" fmla="*/ 219693 w 273132"/>
                <a:gd name="connsiteY16" fmla="*/ 385948 h 777834"/>
                <a:gd name="connsiteX17" fmla="*/ 213756 w 273132"/>
                <a:gd name="connsiteY17" fmla="*/ 403761 h 777834"/>
                <a:gd name="connsiteX18" fmla="*/ 219693 w 273132"/>
                <a:gd name="connsiteY18" fmla="*/ 433450 h 777834"/>
                <a:gd name="connsiteX19" fmla="*/ 231568 w 273132"/>
                <a:gd name="connsiteY19" fmla="*/ 451263 h 777834"/>
                <a:gd name="connsiteX20" fmla="*/ 237506 w 273132"/>
                <a:gd name="connsiteY20" fmla="*/ 469076 h 777834"/>
                <a:gd name="connsiteX21" fmla="*/ 249381 w 273132"/>
                <a:gd name="connsiteY21" fmla="*/ 486889 h 777834"/>
                <a:gd name="connsiteX22" fmla="*/ 267194 w 273132"/>
                <a:gd name="connsiteY22" fmla="*/ 522514 h 777834"/>
                <a:gd name="connsiteX23" fmla="*/ 255319 w 273132"/>
                <a:gd name="connsiteY23" fmla="*/ 564078 h 777834"/>
                <a:gd name="connsiteX24" fmla="*/ 243444 w 273132"/>
                <a:gd name="connsiteY24" fmla="*/ 581891 h 777834"/>
                <a:gd name="connsiteX25" fmla="*/ 231568 w 273132"/>
                <a:gd name="connsiteY25" fmla="*/ 617517 h 777834"/>
                <a:gd name="connsiteX26" fmla="*/ 225631 w 273132"/>
                <a:gd name="connsiteY26" fmla="*/ 635330 h 777834"/>
                <a:gd name="connsiteX27" fmla="*/ 219693 w 273132"/>
                <a:gd name="connsiteY27" fmla="*/ 700644 h 777834"/>
                <a:gd name="connsiteX28" fmla="*/ 213756 w 273132"/>
                <a:gd name="connsiteY28" fmla="*/ 724395 h 777834"/>
                <a:gd name="connsiteX29" fmla="*/ 201880 w 273132"/>
                <a:gd name="connsiteY29" fmla="*/ 736270 h 777834"/>
                <a:gd name="connsiteX30" fmla="*/ 112815 w 273132"/>
                <a:gd name="connsiteY30" fmla="*/ 730333 h 777834"/>
                <a:gd name="connsiteX31" fmla="*/ 95002 w 273132"/>
                <a:gd name="connsiteY31" fmla="*/ 742208 h 777834"/>
                <a:gd name="connsiteX32" fmla="*/ 71252 w 273132"/>
                <a:gd name="connsiteY32" fmla="*/ 777834 h 777834"/>
                <a:gd name="connsiteX33" fmla="*/ 53439 w 273132"/>
                <a:gd name="connsiteY33" fmla="*/ 771896 h 777834"/>
                <a:gd name="connsiteX34" fmla="*/ 41563 w 273132"/>
                <a:gd name="connsiteY34" fmla="*/ 754083 h 777834"/>
                <a:gd name="connsiteX35" fmla="*/ 29688 w 273132"/>
                <a:gd name="connsiteY35" fmla="*/ 712520 h 777834"/>
                <a:gd name="connsiteX36" fmla="*/ 23750 w 273132"/>
                <a:gd name="connsiteY36" fmla="*/ 647205 h 777834"/>
                <a:gd name="connsiteX37" fmla="*/ 17813 w 273132"/>
                <a:gd name="connsiteY37" fmla="*/ 629392 h 777834"/>
                <a:gd name="connsiteX38" fmla="*/ 11875 w 273132"/>
                <a:gd name="connsiteY38" fmla="*/ 593766 h 777834"/>
                <a:gd name="connsiteX39" fmla="*/ 5937 w 273132"/>
                <a:gd name="connsiteY39" fmla="*/ 575953 h 777834"/>
                <a:gd name="connsiteX40" fmla="*/ 0 w 273132"/>
                <a:gd name="connsiteY40" fmla="*/ 552203 h 777834"/>
                <a:gd name="connsiteX41" fmla="*/ 17813 w 273132"/>
                <a:gd name="connsiteY41" fmla="*/ 510639 h 777834"/>
                <a:gd name="connsiteX42" fmla="*/ 23750 w 273132"/>
                <a:gd name="connsiteY42" fmla="*/ 492826 h 777834"/>
                <a:gd name="connsiteX43" fmla="*/ 41563 w 273132"/>
                <a:gd name="connsiteY43" fmla="*/ 480951 h 777834"/>
                <a:gd name="connsiteX44" fmla="*/ 53439 w 273132"/>
                <a:gd name="connsiteY44" fmla="*/ 469076 h 777834"/>
                <a:gd name="connsiteX45" fmla="*/ 59376 w 273132"/>
                <a:gd name="connsiteY45" fmla="*/ 451263 h 777834"/>
                <a:gd name="connsiteX46" fmla="*/ 71252 w 273132"/>
                <a:gd name="connsiteY46" fmla="*/ 439387 h 777834"/>
                <a:gd name="connsiteX47" fmla="*/ 89065 w 273132"/>
                <a:gd name="connsiteY47" fmla="*/ 415637 h 777834"/>
                <a:gd name="connsiteX48" fmla="*/ 89065 w 273132"/>
                <a:gd name="connsiteY48" fmla="*/ 350322 h 777834"/>
                <a:gd name="connsiteX49" fmla="*/ 77189 w 273132"/>
                <a:gd name="connsiteY49" fmla="*/ 314696 h 777834"/>
                <a:gd name="connsiteX50" fmla="*/ 89065 w 273132"/>
                <a:gd name="connsiteY50" fmla="*/ 190005 h 777834"/>
                <a:gd name="connsiteX51" fmla="*/ 100940 w 273132"/>
                <a:gd name="connsiteY51" fmla="*/ 154379 h 777834"/>
                <a:gd name="connsiteX52" fmla="*/ 118753 w 273132"/>
                <a:gd name="connsiteY52" fmla="*/ 100940 h 777834"/>
                <a:gd name="connsiteX53" fmla="*/ 124691 w 273132"/>
                <a:gd name="connsiteY53" fmla="*/ 77190 h 777834"/>
                <a:gd name="connsiteX54" fmla="*/ 136566 w 273132"/>
                <a:gd name="connsiteY54" fmla="*/ 41564 h 777834"/>
                <a:gd name="connsiteX55" fmla="*/ 142504 w 273132"/>
                <a:gd name="connsiteY55" fmla="*/ 11876 h 777834"/>
                <a:gd name="connsiteX56" fmla="*/ 154379 w 273132"/>
                <a:gd name="connsiteY56" fmla="*/ 0 h 777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73132" h="777834">
                  <a:moveTo>
                    <a:pt x="154379" y="0"/>
                  </a:moveTo>
                  <a:cubicBezTo>
                    <a:pt x="161306" y="0"/>
                    <a:pt x="174813" y="6588"/>
                    <a:pt x="184067" y="11876"/>
                  </a:cubicBezTo>
                  <a:cubicBezTo>
                    <a:pt x="188928" y="14653"/>
                    <a:pt x="191143" y="20871"/>
                    <a:pt x="195943" y="23751"/>
                  </a:cubicBezTo>
                  <a:cubicBezTo>
                    <a:pt x="201310" y="26971"/>
                    <a:pt x="208158" y="26890"/>
                    <a:pt x="213756" y="29689"/>
                  </a:cubicBezTo>
                  <a:cubicBezTo>
                    <a:pt x="228734" y="37178"/>
                    <a:pt x="232399" y="42395"/>
                    <a:pt x="243444" y="53439"/>
                  </a:cubicBezTo>
                  <a:cubicBezTo>
                    <a:pt x="245423" y="59377"/>
                    <a:pt x="246161" y="65885"/>
                    <a:pt x="249381" y="71252"/>
                  </a:cubicBezTo>
                  <a:cubicBezTo>
                    <a:pt x="252261" y="76052"/>
                    <a:pt x="257760" y="78756"/>
                    <a:pt x="261257" y="83127"/>
                  </a:cubicBezTo>
                  <a:cubicBezTo>
                    <a:pt x="265715" y="88699"/>
                    <a:pt x="269174" y="95002"/>
                    <a:pt x="273132" y="100940"/>
                  </a:cubicBezTo>
                  <a:cubicBezTo>
                    <a:pt x="268464" y="152288"/>
                    <a:pt x="271746" y="153293"/>
                    <a:pt x="261257" y="190005"/>
                  </a:cubicBezTo>
                  <a:cubicBezTo>
                    <a:pt x="259538" y="196023"/>
                    <a:pt x="258539" y="202451"/>
                    <a:pt x="255319" y="207818"/>
                  </a:cubicBezTo>
                  <a:cubicBezTo>
                    <a:pt x="252439" y="212618"/>
                    <a:pt x="246549" y="215036"/>
                    <a:pt x="243444" y="219694"/>
                  </a:cubicBezTo>
                  <a:cubicBezTo>
                    <a:pt x="238534" y="227059"/>
                    <a:pt x="235527" y="235527"/>
                    <a:pt x="231568" y="243444"/>
                  </a:cubicBezTo>
                  <a:cubicBezTo>
                    <a:pt x="230368" y="250644"/>
                    <a:pt x="226441" y="285637"/>
                    <a:pt x="219693" y="296883"/>
                  </a:cubicBezTo>
                  <a:cubicBezTo>
                    <a:pt x="216813" y="301683"/>
                    <a:pt x="211315" y="304387"/>
                    <a:pt x="207818" y="308759"/>
                  </a:cubicBezTo>
                  <a:cubicBezTo>
                    <a:pt x="203360" y="314331"/>
                    <a:pt x="199901" y="320634"/>
                    <a:pt x="195943" y="326572"/>
                  </a:cubicBezTo>
                  <a:lnTo>
                    <a:pt x="231568" y="350322"/>
                  </a:lnTo>
                  <a:cubicBezTo>
                    <a:pt x="241983" y="357266"/>
                    <a:pt x="223651" y="374073"/>
                    <a:pt x="219693" y="385948"/>
                  </a:cubicBezTo>
                  <a:lnTo>
                    <a:pt x="213756" y="403761"/>
                  </a:lnTo>
                  <a:cubicBezTo>
                    <a:pt x="215735" y="413657"/>
                    <a:pt x="216150" y="424000"/>
                    <a:pt x="219693" y="433450"/>
                  </a:cubicBezTo>
                  <a:cubicBezTo>
                    <a:pt x="222199" y="440132"/>
                    <a:pt x="228377" y="444880"/>
                    <a:pt x="231568" y="451263"/>
                  </a:cubicBezTo>
                  <a:cubicBezTo>
                    <a:pt x="234367" y="456861"/>
                    <a:pt x="234707" y="463478"/>
                    <a:pt x="237506" y="469076"/>
                  </a:cubicBezTo>
                  <a:cubicBezTo>
                    <a:pt x="240697" y="475459"/>
                    <a:pt x="246190" y="480506"/>
                    <a:pt x="249381" y="486889"/>
                  </a:cubicBezTo>
                  <a:cubicBezTo>
                    <a:pt x="273961" y="536049"/>
                    <a:pt x="233166" y="471474"/>
                    <a:pt x="267194" y="522514"/>
                  </a:cubicBezTo>
                  <a:cubicBezTo>
                    <a:pt x="265290" y="530129"/>
                    <a:pt x="259580" y="555556"/>
                    <a:pt x="255319" y="564078"/>
                  </a:cubicBezTo>
                  <a:cubicBezTo>
                    <a:pt x="252128" y="570461"/>
                    <a:pt x="246342" y="575370"/>
                    <a:pt x="243444" y="581891"/>
                  </a:cubicBezTo>
                  <a:cubicBezTo>
                    <a:pt x="238360" y="593330"/>
                    <a:pt x="235526" y="605642"/>
                    <a:pt x="231568" y="617517"/>
                  </a:cubicBezTo>
                  <a:lnTo>
                    <a:pt x="225631" y="635330"/>
                  </a:lnTo>
                  <a:cubicBezTo>
                    <a:pt x="223652" y="657101"/>
                    <a:pt x="222582" y="678975"/>
                    <a:pt x="219693" y="700644"/>
                  </a:cubicBezTo>
                  <a:cubicBezTo>
                    <a:pt x="218614" y="708733"/>
                    <a:pt x="217406" y="717096"/>
                    <a:pt x="213756" y="724395"/>
                  </a:cubicBezTo>
                  <a:cubicBezTo>
                    <a:pt x="211252" y="729402"/>
                    <a:pt x="205839" y="732312"/>
                    <a:pt x="201880" y="736270"/>
                  </a:cubicBezTo>
                  <a:cubicBezTo>
                    <a:pt x="149251" y="718728"/>
                    <a:pt x="178695" y="723013"/>
                    <a:pt x="112815" y="730333"/>
                  </a:cubicBezTo>
                  <a:cubicBezTo>
                    <a:pt x="106877" y="734291"/>
                    <a:pt x="98542" y="736012"/>
                    <a:pt x="95002" y="742208"/>
                  </a:cubicBezTo>
                  <a:cubicBezTo>
                    <a:pt x="71399" y="783513"/>
                    <a:pt x="108834" y="765306"/>
                    <a:pt x="71252" y="777834"/>
                  </a:cubicBezTo>
                  <a:cubicBezTo>
                    <a:pt x="65314" y="775855"/>
                    <a:pt x="58326" y="775806"/>
                    <a:pt x="53439" y="771896"/>
                  </a:cubicBezTo>
                  <a:cubicBezTo>
                    <a:pt x="47866" y="767438"/>
                    <a:pt x="44754" y="760466"/>
                    <a:pt x="41563" y="754083"/>
                  </a:cubicBezTo>
                  <a:cubicBezTo>
                    <a:pt x="37307" y="745570"/>
                    <a:pt x="31589" y="720122"/>
                    <a:pt x="29688" y="712520"/>
                  </a:cubicBezTo>
                  <a:cubicBezTo>
                    <a:pt x="27709" y="690748"/>
                    <a:pt x="26842" y="668847"/>
                    <a:pt x="23750" y="647205"/>
                  </a:cubicBezTo>
                  <a:cubicBezTo>
                    <a:pt x="22865" y="641009"/>
                    <a:pt x="19171" y="635502"/>
                    <a:pt x="17813" y="629392"/>
                  </a:cubicBezTo>
                  <a:cubicBezTo>
                    <a:pt x="15201" y="617640"/>
                    <a:pt x="14487" y="605518"/>
                    <a:pt x="11875" y="593766"/>
                  </a:cubicBezTo>
                  <a:cubicBezTo>
                    <a:pt x="10517" y="587656"/>
                    <a:pt x="7656" y="581971"/>
                    <a:pt x="5937" y="575953"/>
                  </a:cubicBezTo>
                  <a:cubicBezTo>
                    <a:pt x="3695" y="568107"/>
                    <a:pt x="1979" y="560120"/>
                    <a:pt x="0" y="552203"/>
                  </a:cubicBezTo>
                  <a:cubicBezTo>
                    <a:pt x="13889" y="482748"/>
                    <a:pt x="-5002" y="548663"/>
                    <a:pt x="17813" y="510639"/>
                  </a:cubicBezTo>
                  <a:cubicBezTo>
                    <a:pt x="21033" y="505272"/>
                    <a:pt x="19840" y="497713"/>
                    <a:pt x="23750" y="492826"/>
                  </a:cubicBezTo>
                  <a:cubicBezTo>
                    <a:pt x="28208" y="487254"/>
                    <a:pt x="35991" y="485409"/>
                    <a:pt x="41563" y="480951"/>
                  </a:cubicBezTo>
                  <a:cubicBezTo>
                    <a:pt x="45935" y="477454"/>
                    <a:pt x="49480" y="473034"/>
                    <a:pt x="53439" y="469076"/>
                  </a:cubicBezTo>
                  <a:cubicBezTo>
                    <a:pt x="55418" y="463138"/>
                    <a:pt x="56156" y="456630"/>
                    <a:pt x="59376" y="451263"/>
                  </a:cubicBezTo>
                  <a:cubicBezTo>
                    <a:pt x="62256" y="446462"/>
                    <a:pt x="67668" y="443688"/>
                    <a:pt x="71252" y="439387"/>
                  </a:cubicBezTo>
                  <a:cubicBezTo>
                    <a:pt x="77587" y="431785"/>
                    <a:pt x="83127" y="423554"/>
                    <a:pt x="89065" y="415637"/>
                  </a:cubicBezTo>
                  <a:cubicBezTo>
                    <a:pt x="98903" y="386121"/>
                    <a:pt x="98698" y="395275"/>
                    <a:pt x="89065" y="350322"/>
                  </a:cubicBezTo>
                  <a:cubicBezTo>
                    <a:pt x="86442" y="338082"/>
                    <a:pt x="77189" y="314696"/>
                    <a:pt x="77189" y="314696"/>
                  </a:cubicBezTo>
                  <a:cubicBezTo>
                    <a:pt x="79062" y="286604"/>
                    <a:pt x="80204" y="225449"/>
                    <a:pt x="89065" y="190005"/>
                  </a:cubicBezTo>
                  <a:cubicBezTo>
                    <a:pt x="92101" y="177861"/>
                    <a:pt x="96982" y="166254"/>
                    <a:pt x="100940" y="154379"/>
                  </a:cubicBezTo>
                  <a:lnTo>
                    <a:pt x="118753" y="100940"/>
                  </a:lnTo>
                  <a:cubicBezTo>
                    <a:pt x="121334" y="93198"/>
                    <a:pt x="122346" y="85006"/>
                    <a:pt x="124691" y="77190"/>
                  </a:cubicBezTo>
                  <a:cubicBezTo>
                    <a:pt x="128288" y="65200"/>
                    <a:pt x="134111" y="53839"/>
                    <a:pt x="136566" y="41564"/>
                  </a:cubicBezTo>
                  <a:cubicBezTo>
                    <a:pt x="138545" y="31668"/>
                    <a:pt x="138529" y="21152"/>
                    <a:pt x="142504" y="11876"/>
                  </a:cubicBezTo>
                  <a:cubicBezTo>
                    <a:pt x="142507" y="11870"/>
                    <a:pt x="147452" y="0"/>
                    <a:pt x="15437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th-TH" sz="1600"/>
            </a:p>
          </p:txBody>
        </p:sp>
        <p:sp>
          <p:nvSpPr>
            <p:cNvPr id="24" name="รูปแบบอิสระ 23"/>
            <p:cNvSpPr/>
            <p:nvPr/>
          </p:nvSpPr>
          <p:spPr>
            <a:xfrm>
              <a:off x="3492953" y="2456500"/>
              <a:ext cx="227759" cy="413430"/>
            </a:xfrm>
            <a:custGeom>
              <a:avLst/>
              <a:gdLst>
                <a:gd name="connsiteX0" fmla="*/ 136937 w 457571"/>
                <a:gd name="connsiteY0" fmla="*/ 132184 h 827496"/>
                <a:gd name="connsiteX1" fmla="*/ 131000 w 457571"/>
                <a:gd name="connsiteY1" fmla="*/ 161873 h 827496"/>
                <a:gd name="connsiteX2" fmla="*/ 125062 w 457571"/>
                <a:gd name="connsiteY2" fmla="*/ 179686 h 827496"/>
                <a:gd name="connsiteX3" fmla="*/ 113187 w 457571"/>
                <a:gd name="connsiteY3" fmla="*/ 256875 h 827496"/>
                <a:gd name="connsiteX4" fmla="*/ 113187 w 457571"/>
                <a:gd name="connsiteY4" fmla="*/ 429068 h 827496"/>
                <a:gd name="connsiteX5" fmla="*/ 101311 w 457571"/>
                <a:gd name="connsiteY5" fmla="*/ 440943 h 827496"/>
                <a:gd name="connsiteX6" fmla="*/ 65685 w 457571"/>
                <a:gd name="connsiteY6" fmla="*/ 488444 h 827496"/>
                <a:gd name="connsiteX7" fmla="*/ 47872 w 457571"/>
                <a:gd name="connsiteY7" fmla="*/ 577509 h 827496"/>
                <a:gd name="connsiteX8" fmla="*/ 35997 w 457571"/>
                <a:gd name="connsiteY8" fmla="*/ 595322 h 827496"/>
                <a:gd name="connsiteX9" fmla="*/ 12246 w 457571"/>
                <a:gd name="connsiteY9" fmla="*/ 642823 h 827496"/>
                <a:gd name="connsiteX10" fmla="*/ 371 w 457571"/>
                <a:gd name="connsiteY10" fmla="*/ 678449 h 827496"/>
                <a:gd name="connsiteX11" fmla="*/ 6309 w 457571"/>
                <a:gd name="connsiteY11" fmla="*/ 708138 h 827496"/>
                <a:gd name="connsiteX12" fmla="*/ 24122 w 457571"/>
                <a:gd name="connsiteY12" fmla="*/ 725951 h 827496"/>
                <a:gd name="connsiteX13" fmla="*/ 53810 w 457571"/>
                <a:gd name="connsiteY13" fmla="*/ 755639 h 827496"/>
                <a:gd name="connsiteX14" fmla="*/ 77561 w 457571"/>
                <a:gd name="connsiteY14" fmla="*/ 785327 h 827496"/>
                <a:gd name="connsiteX15" fmla="*/ 125062 w 457571"/>
                <a:gd name="connsiteY15" fmla="*/ 797203 h 827496"/>
                <a:gd name="connsiteX16" fmla="*/ 142875 w 457571"/>
                <a:gd name="connsiteY16" fmla="*/ 809078 h 827496"/>
                <a:gd name="connsiteX17" fmla="*/ 160688 w 457571"/>
                <a:gd name="connsiteY17" fmla="*/ 826891 h 827496"/>
                <a:gd name="connsiteX18" fmla="*/ 196314 w 457571"/>
                <a:gd name="connsiteY18" fmla="*/ 820953 h 827496"/>
                <a:gd name="connsiteX19" fmla="*/ 208189 w 457571"/>
                <a:gd name="connsiteY19" fmla="*/ 803140 h 827496"/>
                <a:gd name="connsiteX20" fmla="*/ 220065 w 457571"/>
                <a:gd name="connsiteY20" fmla="*/ 767514 h 827496"/>
                <a:gd name="connsiteX21" fmla="*/ 243815 w 457571"/>
                <a:gd name="connsiteY21" fmla="*/ 731888 h 827496"/>
                <a:gd name="connsiteX22" fmla="*/ 226002 w 457571"/>
                <a:gd name="connsiteY22" fmla="*/ 678449 h 827496"/>
                <a:gd name="connsiteX23" fmla="*/ 202252 w 457571"/>
                <a:gd name="connsiteY23" fmla="*/ 642823 h 827496"/>
                <a:gd name="connsiteX24" fmla="*/ 214127 w 457571"/>
                <a:gd name="connsiteY24" fmla="*/ 589384 h 827496"/>
                <a:gd name="connsiteX25" fmla="*/ 249753 w 457571"/>
                <a:gd name="connsiteY25" fmla="*/ 553758 h 827496"/>
                <a:gd name="connsiteX26" fmla="*/ 273504 w 457571"/>
                <a:gd name="connsiteY26" fmla="*/ 601260 h 827496"/>
                <a:gd name="connsiteX27" fmla="*/ 279441 w 457571"/>
                <a:gd name="connsiteY27" fmla="*/ 619073 h 827496"/>
                <a:gd name="connsiteX28" fmla="*/ 291317 w 457571"/>
                <a:gd name="connsiteY28" fmla="*/ 642823 h 827496"/>
                <a:gd name="connsiteX29" fmla="*/ 309130 w 457571"/>
                <a:gd name="connsiteY29" fmla="*/ 714075 h 827496"/>
                <a:gd name="connsiteX30" fmla="*/ 338818 w 457571"/>
                <a:gd name="connsiteY30" fmla="*/ 672512 h 827496"/>
                <a:gd name="connsiteX31" fmla="*/ 356631 w 457571"/>
                <a:gd name="connsiteY31" fmla="*/ 613135 h 827496"/>
                <a:gd name="connsiteX32" fmla="*/ 374444 w 457571"/>
                <a:gd name="connsiteY32" fmla="*/ 553758 h 827496"/>
                <a:gd name="connsiteX33" fmla="*/ 392257 w 457571"/>
                <a:gd name="connsiteY33" fmla="*/ 583447 h 827496"/>
                <a:gd name="connsiteX34" fmla="*/ 427883 w 457571"/>
                <a:gd name="connsiteY34" fmla="*/ 630948 h 827496"/>
                <a:gd name="connsiteX35" fmla="*/ 439758 w 457571"/>
                <a:gd name="connsiteY35" fmla="*/ 518132 h 827496"/>
                <a:gd name="connsiteX36" fmla="*/ 451633 w 457571"/>
                <a:gd name="connsiteY36" fmla="*/ 500320 h 827496"/>
                <a:gd name="connsiteX37" fmla="*/ 457571 w 457571"/>
                <a:gd name="connsiteY37" fmla="*/ 482507 h 827496"/>
                <a:gd name="connsiteX38" fmla="*/ 445696 w 457571"/>
                <a:gd name="connsiteY38" fmla="*/ 446881 h 827496"/>
                <a:gd name="connsiteX39" fmla="*/ 439758 w 457571"/>
                <a:gd name="connsiteY39" fmla="*/ 429068 h 827496"/>
                <a:gd name="connsiteX40" fmla="*/ 427883 w 457571"/>
                <a:gd name="connsiteY40" fmla="*/ 375629 h 827496"/>
                <a:gd name="connsiteX41" fmla="*/ 398194 w 457571"/>
                <a:gd name="connsiteY41" fmla="*/ 369691 h 827496"/>
                <a:gd name="connsiteX42" fmla="*/ 368506 w 457571"/>
                <a:gd name="connsiteY42" fmla="*/ 334065 h 827496"/>
                <a:gd name="connsiteX43" fmla="*/ 362569 w 457571"/>
                <a:gd name="connsiteY43" fmla="*/ 316252 h 827496"/>
                <a:gd name="connsiteX44" fmla="*/ 368506 w 457571"/>
                <a:gd name="connsiteY44" fmla="*/ 292501 h 827496"/>
                <a:gd name="connsiteX45" fmla="*/ 386319 w 457571"/>
                <a:gd name="connsiteY45" fmla="*/ 286564 h 827496"/>
                <a:gd name="connsiteX46" fmla="*/ 416007 w 457571"/>
                <a:gd name="connsiteY46" fmla="*/ 268751 h 827496"/>
                <a:gd name="connsiteX47" fmla="*/ 439758 w 457571"/>
                <a:gd name="connsiteY47" fmla="*/ 239062 h 827496"/>
                <a:gd name="connsiteX48" fmla="*/ 410070 w 457571"/>
                <a:gd name="connsiteY48" fmla="*/ 209374 h 827496"/>
                <a:gd name="connsiteX49" fmla="*/ 398194 w 457571"/>
                <a:gd name="connsiteY49" fmla="*/ 191561 h 827496"/>
                <a:gd name="connsiteX50" fmla="*/ 392257 w 457571"/>
                <a:gd name="connsiteY50" fmla="*/ 173748 h 827496"/>
                <a:gd name="connsiteX51" fmla="*/ 380381 w 457571"/>
                <a:gd name="connsiteY51" fmla="*/ 161873 h 827496"/>
                <a:gd name="connsiteX52" fmla="*/ 362569 w 457571"/>
                <a:gd name="connsiteY52" fmla="*/ 173748 h 827496"/>
                <a:gd name="connsiteX53" fmla="*/ 350693 w 457571"/>
                <a:gd name="connsiteY53" fmla="*/ 185623 h 827496"/>
                <a:gd name="connsiteX54" fmla="*/ 315067 w 457571"/>
                <a:gd name="connsiteY54" fmla="*/ 197499 h 827496"/>
                <a:gd name="connsiteX55" fmla="*/ 297254 w 457571"/>
                <a:gd name="connsiteY55" fmla="*/ 203436 h 827496"/>
                <a:gd name="connsiteX56" fmla="*/ 291317 w 457571"/>
                <a:gd name="connsiteY56" fmla="*/ 185623 h 827496"/>
                <a:gd name="connsiteX57" fmla="*/ 297254 w 457571"/>
                <a:gd name="connsiteY57" fmla="*/ 161873 h 827496"/>
                <a:gd name="connsiteX58" fmla="*/ 332880 w 457571"/>
                <a:gd name="connsiteY58" fmla="*/ 114371 h 827496"/>
                <a:gd name="connsiteX59" fmla="*/ 338818 w 457571"/>
                <a:gd name="connsiteY59" fmla="*/ 96558 h 827496"/>
                <a:gd name="connsiteX60" fmla="*/ 338818 w 457571"/>
                <a:gd name="connsiteY60" fmla="*/ 7494 h 827496"/>
                <a:gd name="connsiteX61" fmla="*/ 285379 w 457571"/>
                <a:gd name="connsiteY61" fmla="*/ 1556 h 827496"/>
                <a:gd name="connsiteX62" fmla="*/ 273504 w 457571"/>
                <a:gd name="connsiteY62" fmla="*/ 19369 h 827496"/>
                <a:gd name="connsiteX63" fmla="*/ 255691 w 457571"/>
                <a:gd name="connsiteY63" fmla="*/ 108434 h 827496"/>
                <a:gd name="connsiteX64" fmla="*/ 237878 w 457571"/>
                <a:gd name="connsiteY64" fmla="*/ 114371 h 827496"/>
                <a:gd name="connsiteX65" fmla="*/ 220065 w 457571"/>
                <a:gd name="connsiteY65" fmla="*/ 102496 h 827496"/>
                <a:gd name="connsiteX66" fmla="*/ 214127 w 457571"/>
                <a:gd name="connsiteY66" fmla="*/ 84683 h 827496"/>
                <a:gd name="connsiteX67" fmla="*/ 208189 w 457571"/>
                <a:gd name="connsiteY67" fmla="*/ 37182 h 827496"/>
                <a:gd name="connsiteX68" fmla="*/ 160688 w 457571"/>
                <a:gd name="connsiteY68" fmla="*/ 90621 h 827496"/>
                <a:gd name="connsiteX69" fmla="*/ 136937 w 457571"/>
                <a:gd name="connsiteY69" fmla="*/ 132184 h 82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57571" h="827496">
                  <a:moveTo>
                    <a:pt x="136937" y="132184"/>
                  </a:moveTo>
                  <a:cubicBezTo>
                    <a:pt x="131989" y="144059"/>
                    <a:pt x="133448" y="152082"/>
                    <a:pt x="131000" y="161873"/>
                  </a:cubicBezTo>
                  <a:cubicBezTo>
                    <a:pt x="129482" y="167945"/>
                    <a:pt x="126580" y="173614"/>
                    <a:pt x="125062" y="179686"/>
                  </a:cubicBezTo>
                  <a:cubicBezTo>
                    <a:pt x="118260" y="206890"/>
                    <a:pt x="116793" y="228027"/>
                    <a:pt x="113187" y="256875"/>
                  </a:cubicBezTo>
                  <a:cubicBezTo>
                    <a:pt x="114879" y="290715"/>
                    <a:pt x="125825" y="382730"/>
                    <a:pt x="113187" y="429068"/>
                  </a:cubicBezTo>
                  <a:cubicBezTo>
                    <a:pt x="111714" y="434469"/>
                    <a:pt x="104670" y="436464"/>
                    <a:pt x="101311" y="440943"/>
                  </a:cubicBezTo>
                  <a:cubicBezTo>
                    <a:pt x="61027" y="494655"/>
                    <a:pt x="92921" y="461211"/>
                    <a:pt x="65685" y="488444"/>
                  </a:cubicBezTo>
                  <a:cubicBezTo>
                    <a:pt x="58366" y="554324"/>
                    <a:pt x="65416" y="524880"/>
                    <a:pt x="47872" y="577509"/>
                  </a:cubicBezTo>
                  <a:cubicBezTo>
                    <a:pt x="45615" y="584279"/>
                    <a:pt x="38895" y="588801"/>
                    <a:pt x="35997" y="595322"/>
                  </a:cubicBezTo>
                  <a:cubicBezTo>
                    <a:pt x="14165" y="644445"/>
                    <a:pt x="36635" y="618436"/>
                    <a:pt x="12246" y="642823"/>
                  </a:cubicBezTo>
                  <a:cubicBezTo>
                    <a:pt x="8288" y="654698"/>
                    <a:pt x="-2084" y="666174"/>
                    <a:pt x="371" y="678449"/>
                  </a:cubicBezTo>
                  <a:cubicBezTo>
                    <a:pt x="2350" y="688345"/>
                    <a:pt x="1796" y="699111"/>
                    <a:pt x="6309" y="708138"/>
                  </a:cubicBezTo>
                  <a:cubicBezTo>
                    <a:pt x="10064" y="715649"/>
                    <a:pt x="18746" y="719500"/>
                    <a:pt x="24122" y="725951"/>
                  </a:cubicBezTo>
                  <a:cubicBezTo>
                    <a:pt x="48862" y="755639"/>
                    <a:pt x="21153" y="733868"/>
                    <a:pt x="53810" y="755639"/>
                  </a:cubicBezTo>
                  <a:cubicBezTo>
                    <a:pt x="57026" y="760464"/>
                    <a:pt x="69867" y="782250"/>
                    <a:pt x="77561" y="785327"/>
                  </a:cubicBezTo>
                  <a:cubicBezTo>
                    <a:pt x="92715" y="791389"/>
                    <a:pt x="125062" y="797203"/>
                    <a:pt x="125062" y="797203"/>
                  </a:cubicBezTo>
                  <a:cubicBezTo>
                    <a:pt x="131000" y="801161"/>
                    <a:pt x="137393" y="804510"/>
                    <a:pt x="142875" y="809078"/>
                  </a:cubicBezTo>
                  <a:cubicBezTo>
                    <a:pt x="149326" y="814454"/>
                    <a:pt x="152491" y="825069"/>
                    <a:pt x="160688" y="826891"/>
                  </a:cubicBezTo>
                  <a:cubicBezTo>
                    <a:pt x="172440" y="829503"/>
                    <a:pt x="184439" y="822932"/>
                    <a:pt x="196314" y="820953"/>
                  </a:cubicBezTo>
                  <a:cubicBezTo>
                    <a:pt x="200272" y="815015"/>
                    <a:pt x="205291" y="809661"/>
                    <a:pt x="208189" y="803140"/>
                  </a:cubicBezTo>
                  <a:cubicBezTo>
                    <a:pt x="213273" y="791701"/>
                    <a:pt x="213122" y="777930"/>
                    <a:pt x="220065" y="767514"/>
                  </a:cubicBezTo>
                  <a:lnTo>
                    <a:pt x="243815" y="731888"/>
                  </a:lnTo>
                  <a:cubicBezTo>
                    <a:pt x="233885" y="662371"/>
                    <a:pt x="249055" y="709186"/>
                    <a:pt x="226002" y="678449"/>
                  </a:cubicBezTo>
                  <a:cubicBezTo>
                    <a:pt x="217439" y="667031"/>
                    <a:pt x="202252" y="642823"/>
                    <a:pt x="202252" y="642823"/>
                  </a:cubicBezTo>
                  <a:cubicBezTo>
                    <a:pt x="202403" y="641917"/>
                    <a:pt x="207925" y="597358"/>
                    <a:pt x="214127" y="589384"/>
                  </a:cubicBezTo>
                  <a:cubicBezTo>
                    <a:pt x="224438" y="576127"/>
                    <a:pt x="249753" y="553758"/>
                    <a:pt x="249753" y="553758"/>
                  </a:cubicBezTo>
                  <a:cubicBezTo>
                    <a:pt x="263398" y="594695"/>
                    <a:pt x="252777" y="580533"/>
                    <a:pt x="273504" y="601260"/>
                  </a:cubicBezTo>
                  <a:cubicBezTo>
                    <a:pt x="275483" y="607198"/>
                    <a:pt x="276976" y="613320"/>
                    <a:pt x="279441" y="619073"/>
                  </a:cubicBezTo>
                  <a:cubicBezTo>
                    <a:pt x="282928" y="627209"/>
                    <a:pt x="289462" y="634168"/>
                    <a:pt x="291317" y="642823"/>
                  </a:cubicBezTo>
                  <a:cubicBezTo>
                    <a:pt x="307259" y="717217"/>
                    <a:pt x="280529" y="685477"/>
                    <a:pt x="309130" y="714075"/>
                  </a:cubicBezTo>
                  <a:cubicBezTo>
                    <a:pt x="338819" y="704180"/>
                    <a:pt x="324963" y="714076"/>
                    <a:pt x="338818" y="672512"/>
                  </a:cubicBezTo>
                  <a:cubicBezTo>
                    <a:pt x="345380" y="652827"/>
                    <a:pt x="352549" y="633545"/>
                    <a:pt x="356631" y="613135"/>
                  </a:cubicBezTo>
                  <a:cubicBezTo>
                    <a:pt x="366489" y="563849"/>
                    <a:pt x="355373" y="591901"/>
                    <a:pt x="374444" y="553758"/>
                  </a:cubicBezTo>
                  <a:cubicBezTo>
                    <a:pt x="385796" y="587817"/>
                    <a:pt x="372695" y="557365"/>
                    <a:pt x="392257" y="583447"/>
                  </a:cubicBezTo>
                  <a:cubicBezTo>
                    <a:pt x="432538" y="637155"/>
                    <a:pt x="400649" y="603716"/>
                    <a:pt x="427883" y="630948"/>
                  </a:cubicBezTo>
                  <a:cubicBezTo>
                    <a:pt x="447473" y="572172"/>
                    <a:pt x="415077" y="674447"/>
                    <a:pt x="439758" y="518132"/>
                  </a:cubicBezTo>
                  <a:cubicBezTo>
                    <a:pt x="440871" y="511083"/>
                    <a:pt x="448442" y="506702"/>
                    <a:pt x="451633" y="500320"/>
                  </a:cubicBezTo>
                  <a:cubicBezTo>
                    <a:pt x="454432" y="494722"/>
                    <a:pt x="455592" y="488445"/>
                    <a:pt x="457571" y="482507"/>
                  </a:cubicBezTo>
                  <a:lnTo>
                    <a:pt x="445696" y="446881"/>
                  </a:lnTo>
                  <a:cubicBezTo>
                    <a:pt x="443717" y="440943"/>
                    <a:pt x="441116" y="435178"/>
                    <a:pt x="439758" y="429068"/>
                  </a:cubicBezTo>
                  <a:cubicBezTo>
                    <a:pt x="435800" y="411255"/>
                    <a:pt x="438347" y="390578"/>
                    <a:pt x="427883" y="375629"/>
                  </a:cubicBezTo>
                  <a:cubicBezTo>
                    <a:pt x="422095" y="367361"/>
                    <a:pt x="408090" y="371670"/>
                    <a:pt x="398194" y="369691"/>
                  </a:cubicBezTo>
                  <a:cubicBezTo>
                    <a:pt x="385062" y="356559"/>
                    <a:pt x="376772" y="350598"/>
                    <a:pt x="368506" y="334065"/>
                  </a:cubicBezTo>
                  <a:cubicBezTo>
                    <a:pt x="365707" y="328467"/>
                    <a:pt x="364548" y="322190"/>
                    <a:pt x="362569" y="316252"/>
                  </a:cubicBezTo>
                  <a:cubicBezTo>
                    <a:pt x="364548" y="308335"/>
                    <a:pt x="363408" y="298873"/>
                    <a:pt x="368506" y="292501"/>
                  </a:cubicBezTo>
                  <a:cubicBezTo>
                    <a:pt x="372416" y="287614"/>
                    <a:pt x="380952" y="289784"/>
                    <a:pt x="386319" y="286564"/>
                  </a:cubicBezTo>
                  <a:cubicBezTo>
                    <a:pt x="427071" y="262113"/>
                    <a:pt x="365546" y="285569"/>
                    <a:pt x="416007" y="268751"/>
                  </a:cubicBezTo>
                  <a:cubicBezTo>
                    <a:pt x="421177" y="263581"/>
                    <a:pt x="439758" y="246553"/>
                    <a:pt x="439758" y="239062"/>
                  </a:cubicBezTo>
                  <a:cubicBezTo>
                    <a:pt x="439758" y="225867"/>
                    <a:pt x="417987" y="214652"/>
                    <a:pt x="410070" y="209374"/>
                  </a:cubicBezTo>
                  <a:cubicBezTo>
                    <a:pt x="406111" y="203436"/>
                    <a:pt x="401385" y="197944"/>
                    <a:pt x="398194" y="191561"/>
                  </a:cubicBezTo>
                  <a:cubicBezTo>
                    <a:pt x="395395" y="185963"/>
                    <a:pt x="395477" y="179115"/>
                    <a:pt x="392257" y="173748"/>
                  </a:cubicBezTo>
                  <a:cubicBezTo>
                    <a:pt x="389377" y="168948"/>
                    <a:pt x="384340" y="165831"/>
                    <a:pt x="380381" y="161873"/>
                  </a:cubicBezTo>
                  <a:cubicBezTo>
                    <a:pt x="374444" y="165831"/>
                    <a:pt x="368141" y="169290"/>
                    <a:pt x="362569" y="173748"/>
                  </a:cubicBezTo>
                  <a:cubicBezTo>
                    <a:pt x="358198" y="177245"/>
                    <a:pt x="355700" y="183119"/>
                    <a:pt x="350693" y="185623"/>
                  </a:cubicBezTo>
                  <a:cubicBezTo>
                    <a:pt x="339497" y="191221"/>
                    <a:pt x="326942" y="193541"/>
                    <a:pt x="315067" y="197499"/>
                  </a:cubicBezTo>
                  <a:lnTo>
                    <a:pt x="297254" y="203436"/>
                  </a:lnTo>
                  <a:cubicBezTo>
                    <a:pt x="295275" y="197498"/>
                    <a:pt x="291317" y="191882"/>
                    <a:pt x="291317" y="185623"/>
                  </a:cubicBezTo>
                  <a:cubicBezTo>
                    <a:pt x="291317" y="177463"/>
                    <a:pt x="293605" y="169172"/>
                    <a:pt x="297254" y="161873"/>
                  </a:cubicBezTo>
                  <a:cubicBezTo>
                    <a:pt x="310680" y="135020"/>
                    <a:pt x="316181" y="131071"/>
                    <a:pt x="332880" y="114371"/>
                  </a:cubicBezTo>
                  <a:cubicBezTo>
                    <a:pt x="334859" y="108433"/>
                    <a:pt x="337098" y="102576"/>
                    <a:pt x="338818" y="96558"/>
                  </a:cubicBezTo>
                  <a:cubicBezTo>
                    <a:pt x="346057" y="71222"/>
                    <a:pt x="356213" y="28368"/>
                    <a:pt x="338818" y="7494"/>
                  </a:cubicBezTo>
                  <a:cubicBezTo>
                    <a:pt x="327344" y="-6275"/>
                    <a:pt x="303192" y="3535"/>
                    <a:pt x="285379" y="1556"/>
                  </a:cubicBezTo>
                  <a:cubicBezTo>
                    <a:pt x="281421" y="7494"/>
                    <a:pt x="274819" y="12355"/>
                    <a:pt x="273504" y="19369"/>
                  </a:cubicBezTo>
                  <a:cubicBezTo>
                    <a:pt x="268560" y="45734"/>
                    <a:pt x="285504" y="90546"/>
                    <a:pt x="255691" y="108434"/>
                  </a:cubicBezTo>
                  <a:cubicBezTo>
                    <a:pt x="250324" y="111654"/>
                    <a:pt x="243816" y="112392"/>
                    <a:pt x="237878" y="114371"/>
                  </a:cubicBezTo>
                  <a:cubicBezTo>
                    <a:pt x="231940" y="110413"/>
                    <a:pt x="224523" y="108068"/>
                    <a:pt x="220065" y="102496"/>
                  </a:cubicBezTo>
                  <a:cubicBezTo>
                    <a:pt x="216155" y="97609"/>
                    <a:pt x="215247" y="90841"/>
                    <a:pt x="214127" y="84683"/>
                  </a:cubicBezTo>
                  <a:cubicBezTo>
                    <a:pt x="211272" y="68984"/>
                    <a:pt x="210168" y="53016"/>
                    <a:pt x="208189" y="37182"/>
                  </a:cubicBezTo>
                  <a:cubicBezTo>
                    <a:pt x="186998" y="68969"/>
                    <a:pt x="201360" y="49949"/>
                    <a:pt x="160688" y="90621"/>
                  </a:cubicBezTo>
                  <a:cubicBezTo>
                    <a:pt x="140076" y="111233"/>
                    <a:pt x="141885" y="120309"/>
                    <a:pt x="136937" y="1321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th-TH" sz="1600"/>
            </a:p>
          </p:txBody>
        </p:sp>
        <p:sp>
          <p:nvSpPr>
            <p:cNvPr id="25" name="รูปแบบอิสระ 24"/>
            <p:cNvSpPr/>
            <p:nvPr/>
          </p:nvSpPr>
          <p:spPr>
            <a:xfrm>
              <a:off x="3570488" y="2887323"/>
              <a:ext cx="649356" cy="1130577"/>
            </a:xfrm>
            <a:custGeom>
              <a:avLst/>
              <a:gdLst>
                <a:gd name="connsiteX0" fmla="*/ 824851 w 1299864"/>
                <a:gd name="connsiteY0" fmla="*/ 0 h 2262250"/>
                <a:gd name="connsiteX1" fmla="*/ 872352 w 1299864"/>
                <a:gd name="connsiteY1" fmla="*/ 11876 h 2262250"/>
                <a:gd name="connsiteX2" fmla="*/ 907978 w 1299864"/>
                <a:gd name="connsiteY2" fmla="*/ 35626 h 2262250"/>
                <a:gd name="connsiteX3" fmla="*/ 925791 w 1299864"/>
                <a:gd name="connsiteY3" fmla="*/ 47501 h 2262250"/>
                <a:gd name="connsiteX4" fmla="*/ 955479 w 1299864"/>
                <a:gd name="connsiteY4" fmla="*/ 53439 h 2262250"/>
                <a:gd name="connsiteX5" fmla="*/ 997043 w 1299864"/>
                <a:gd name="connsiteY5" fmla="*/ 71252 h 2262250"/>
                <a:gd name="connsiteX6" fmla="*/ 1026731 w 1299864"/>
                <a:gd name="connsiteY6" fmla="*/ 95003 h 2262250"/>
                <a:gd name="connsiteX7" fmla="*/ 1080170 w 1299864"/>
                <a:gd name="connsiteY7" fmla="*/ 124691 h 2262250"/>
                <a:gd name="connsiteX8" fmla="*/ 1109859 w 1299864"/>
                <a:gd name="connsiteY8" fmla="*/ 142504 h 2262250"/>
                <a:gd name="connsiteX9" fmla="*/ 1127672 w 1299864"/>
                <a:gd name="connsiteY9" fmla="*/ 160317 h 2262250"/>
                <a:gd name="connsiteX10" fmla="*/ 1181111 w 1299864"/>
                <a:gd name="connsiteY10" fmla="*/ 195943 h 2262250"/>
                <a:gd name="connsiteX11" fmla="*/ 1222674 w 1299864"/>
                <a:gd name="connsiteY11" fmla="*/ 207818 h 2262250"/>
                <a:gd name="connsiteX12" fmla="*/ 1246425 w 1299864"/>
                <a:gd name="connsiteY12" fmla="*/ 237507 h 2262250"/>
                <a:gd name="connsiteX13" fmla="*/ 1252363 w 1299864"/>
                <a:gd name="connsiteY13" fmla="*/ 255320 h 2262250"/>
                <a:gd name="connsiteX14" fmla="*/ 1264238 w 1299864"/>
                <a:gd name="connsiteY14" fmla="*/ 320634 h 2262250"/>
                <a:gd name="connsiteX15" fmla="*/ 1270176 w 1299864"/>
                <a:gd name="connsiteY15" fmla="*/ 344385 h 2262250"/>
                <a:gd name="connsiteX16" fmla="*/ 1276113 w 1299864"/>
                <a:gd name="connsiteY16" fmla="*/ 385948 h 2262250"/>
                <a:gd name="connsiteX17" fmla="*/ 1282051 w 1299864"/>
                <a:gd name="connsiteY17" fmla="*/ 403761 h 2262250"/>
                <a:gd name="connsiteX18" fmla="*/ 1287989 w 1299864"/>
                <a:gd name="connsiteY18" fmla="*/ 439387 h 2262250"/>
                <a:gd name="connsiteX19" fmla="*/ 1282051 w 1299864"/>
                <a:gd name="connsiteY19" fmla="*/ 540327 h 2262250"/>
                <a:gd name="connsiteX20" fmla="*/ 1270176 w 1299864"/>
                <a:gd name="connsiteY20" fmla="*/ 558140 h 2262250"/>
                <a:gd name="connsiteX21" fmla="*/ 1264238 w 1299864"/>
                <a:gd name="connsiteY21" fmla="*/ 575953 h 2262250"/>
                <a:gd name="connsiteX22" fmla="*/ 1270176 w 1299864"/>
                <a:gd name="connsiteY22" fmla="*/ 629392 h 2262250"/>
                <a:gd name="connsiteX23" fmla="*/ 1276113 w 1299864"/>
                <a:gd name="connsiteY23" fmla="*/ 647205 h 2262250"/>
                <a:gd name="connsiteX24" fmla="*/ 1282051 w 1299864"/>
                <a:gd name="connsiteY24" fmla="*/ 682831 h 2262250"/>
                <a:gd name="connsiteX25" fmla="*/ 1287989 w 1299864"/>
                <a:gd name="connsiteY25" fmla="*/ 700644 h 2262250"/>
                <a:gd name="connsiteX26" fmla="*/ 1299864 w 1299864"/>
                <a:gd name="connsiteY26" fmla="*/ 742208 h 2262250"/>
                <a:gd name="connsiteX27" fmla="*/ 1282051 w 1299864"/>
                <a:gd name="connsiteY27" fmla="*/ 819398 h 2262250"/>
                <a:gd name="connsiteX28" fmla="*/ 1276113 w 1299864"/>
                <a:gd name="connsiteY28" fmla="*/ 837211 h 2262250"/>
                <a:gd name="connsiteX29" fmla="*/ 1240487 w 1299864"/>
                <a:gd name="connsiteY29" fmla="*/ 884712 h 2262250"/>
                <a:gd name="connsiteX30" fmla="*/ 1228612 w 1299864"/>
                <a:gd name="connsiteY30" fmla="*/ 902525 h 2262250"/>
                <a:gd name="connsiteX31" fmla="*/ 1222674 w 1299864"/>
                <a:gd name="connsiteY31" fmla="*/ 920338 h 2262250"/>
                <a:gd name="connsiteX32" fmla="*/ 1187048 w 1299864"/>
                <a:gd name="connsiteY32" fmla="*/ 955964 h 2262250"/>
                <a:gd name="connsiteX33" fmla="*/ 1181111 w 1299864"/>
                <a:gd name="connsiteY33" fmla="*/ 973777 h 2262250"/>
                <a:gd name="connsiteX34" fmla="*/ 1169235 w 1299864"/>
                <a:gd name="connsiteY34" fmla="*/ 985652 h 2262250"/>
                <a:gd name="connsiteX35" fmla="*/ 1157360 w 1299864"/>
                <a:gd name="connsiteY35" fmla="*/ 1021278 h 2262250"/>
                <a:gd name="connsiteX36" fmla="*/ 1133609 w 1299864"/>
                <a:gd name="connsiteY36" fmla="*/ 1050966 h 2262250"/>
                <a:gd name="connsiteX37" fmla="*/ 1127672 w 1299864"/>
                <a:gd name="connsiteY37" fmla="*/ 1068779 h 2262250"/>
                <a:gd name="connsiteX38" fmla="*/ 1115796 w 1299864"/>
                <a:gd name="connsiteY38" fmla="*/ 1080655 h 2262250"/>
                <a:gd name="connsiteX39" fmla="*/ 1103921 w 1299864"/>
                <a:gd name="connsiteY39" fmla="*/ 1116281 h 2262250"/>
                <a:gd name="connsiteX40" fmla="*/ 1097983 w 1299864"/>
                <a:gd name="connsiteY40" fmla="*/ 1134094 h 2262250"/>
                <a:gd name="connsiteX41" fmla="*/ 1092046 w 1299864"/>
                <a:gd name="connsiteY41" fmla="*/ 1151907 h 2262250"/>
                <a:gd name="connsiteX42" fmla="*/ 1086108 w 1299864"/>
                <a:gd name="connsiteY42" fmla="*/ 1258785 h 2262250"/>
                <a:gd name="connsiteX43" fmla="*/ 1080170 w 1299864"/>
                <a:gd name="connsiteY43" fmla="*/ 1318161 h 2262250"/>
                <a:gd name="connsiteX44" fmla="*/ 1074233 w 1299864"/>
                <a:gd name="connsiteY44" fmla="*/ 1543792 h 2262250"/>
                <a:gd name="connsiteX45" fmla="*/ 1062357 w 1299864"/>
                <a:gd name="connsiteY45" fmla="*/ 1591294 h 2262250"/>
                <a:gd name="connsiteX46" fmla="*/ 1026731 w 1299864"/>
                <a:gd name="connsiteY46" fmla="*/ 1620982 h 2262250"/>
                <a:gd name="connsiteX47" fmla="*/ 997043 w 1299864"/>
                <a:gd name="connsiteY47" fmla="*/ 1656608 h 2262250"/>
                <a:gd name="connsiteX48" fmla="*/ 979230 w 1299864"/>
                <a:gd name="connsiteY48" fmla="*/ 1668483 h 2262250"/>
                <a:gd name="connsiteX49" fmla="*/ 967355 w 1299864"/>
                <a:gd name="connsiteY49" fmla="*/ 1680359 h 2262250"/>
                <a:gd name="connsiteX50" fmla="*/ 854539 w 1299864"/>
                <a:gd name="connsiteY50" fmla="*/ 1686296 h 2262250"/>
                <a:gd name="connsiteX51" fmla="*/ 830789 w 1299864"/>
                <a:gd name="connsiteY51" fmla="*/ 1698172 h 2262250"/>
                <a:gd name="connsiteX52" fmla="*/ 777350 w 1299864"/>
                <a:gd name="connsiteY52" fmla="*/ 1763486 h 2262250"/>
                <a:gd name="connsiteX53" fmla="*/ 771412 w 1299864"/>
                <a:gd name="connsiteY53" fmla="*/ 1781299 h 2262250"/>
                <a:gd name="connsiteX54" fmla="*/ 759537 w 1299864"/>
                <a:gd name="connsiteY54" fmla="*/ 1799112 h 2262250"/>
                <a:gd name="connsiteX55" fmla="*/ 753599 w 1299864"/>
                <a:gd name="connsiteY55" fmla="*/ 1828800 h 2262250"/>
                <a:gd name="connsiteX56" fmla="*/ 735786 w 1299864"/>
                <a:gd name="connsiteY56" fmla="*/ 1882239 h 2262250"/>
                <a:gd name="connsiteX57" fmla="*/ 723911 w 1299864"/>
                <a:gd name="connsiteY57" fmla="*/ 1917865 h 2262250"/>
                <a:gd name="connsiteX58" fmla="*/ 717973 w 1299864"/>
                <a:gd name="connsiteY58" fmla="*/ 1935678 h 2262250"/>
                <a:gd name="connsiteX59" fmla="*/ 712035 w 1299864"/>
                <a:gd name="connsiteY59" fmla="*/ 1977242 h 2262250"/>
                <a:gd name="connsiteX60" fmla="*/ 700160 w 1299864"/>
                <a:gd name="connsiteY60" fmla="*/ 2012868 h 2262250"/>
                <a:gd name="connsiteX61" fmla="*/ 688285 w 1299864"/>
                <a:gd name="connsiteY61" fmla="*/ 2054431 h 2262250"/>
                <a:gd name="connsiteX62" fmla="*/ 670472 w 1299864"/>
                <a:gd name="connsiteY62" fmla="*/ 2113808 h 2262250"/>
                <a:gd name="connsiteX63" fmla="*/ 658596 w 1299864"/>
                <a:gd name="connsiteY63" fmla="*/ 2125683 h 2262250"/>
                <a:gd name="connsiteX64" fmla="*/ 640783 w 1299864"/>
                <a:gd name="connsiteY64" fmla="*/ 2155372 h 2262250"/>
                <a:gd name="connsiteX65" fmla="*/ 628908 w 1299864"/>
                <a:gd name="connsiteY65" fmla="*/ 2173185 h 2262250"/>
                <a:gd name="connsiteX66" fmla="*/ 593282 w 1299864"/>
                <a:gd name="connsiteY66" fmla="*/ 2185060 h 2262250"/>
                <a:gd name="connsiteX67" fmla="*/ 545781 w 1299864"/>
                <a:gd name="connsiteY67" fmla="*/ 2196935 h 2262250"/>
                <a:gd name="connsiteX68" fmla="*/ 498279 w 1299864"/>
                <a:gd name="connsiteY68" fmla="*/ 2208811 h 2262250"/>
                <a:gd name="connsiteX69" fmla="*/ 468591 w 1299864"/>
                <a:gd name="connsiteY69" fmla="*/ 2214748 h 2262250"/>
                <a:gd name="connsiteX70" fmla="*/ 432965 w 1299864"/>
                <a:gd name="connsiteY70" fmla="*/ 2226624 h 2262250"/>
                <a:gd name="connsiteX71" fmla="*/ 361713 w 1299864"/>
                <a:gd name="connsiteY71" fmla="*/ 2214748 h 2262250"/>
                <a:gd name="connsiteX72" fmla="*/ 343900 w 1299864"/>
                <a:gd name="connsiteY72" fmla="*/ 2202873 h 2262250"/>
                <a:gd name="connsiteX73" fmla="*/ 284524 w 1299864"/>
                <a:gd name="connsiteY73" fmla="*/ 2214748 h 2262250"/>
                <a:gd name="connsiteX74" fmla="*/ 266711 w 1299864"/>
                <a:gd name="connsiteY74" fmla="*/ 2226624 h 2262250"/>
                <a:gd name="connsiteX75" fmla="*/ 213272 w 1299864"/>
                <a:gd name="connsiteY75" fmla="*/ 2250374 h 2262250"/>
                <a:gd name="connsiteX76" fmla="*/ 201396 w 1299864"/>
                <a:gd name="connsiteY76" fmla="*/ 2262250 h 2262250"/>
                <a:gd name="connsiteX77" fmla="*/ 153895 w 1299864"/>
                <a:gd name="connsiteY77" fmla="*/ 2256312 h 2262250"/>
                <a:gd name="connsiteX78" fmla="*/ 118269 w 1299864"/>
                <a:gd name="connsiteY78" fmla="*/ 2244437 h 2262250"/>
                <a:gd name="connsiteX79" fmla="*/ 52955 w 1299864"/>
                <a:gd name="connsiteY79" fmla="*/ 2232561 h 2262250"/>
                <a:gd name="connsiteX80" fmla="*/ 35142 w 1299864"/>
                <a:gd name="connsiteY80" fmla="*/ 2220686 h 2262250"/>
                <a:gd name="connsiteX81" fmla="*/ 11391 w 1299864"/>
                <a:gd name="connsiteY81" fmla="*/ 2196935 h 2262250"/>
                <a:gd name="connsiteX82" fmla="*/ 11391 w 1299864"/>
                <a:gd name="connsiteY82" fmla="*/ 2084120 h 2262250"/>
                <a:gd name="connsiteX83" fmla="*/ 35142 w 1299864"/>
                <a:gd name="connsiteY83" fmla="*/ 2054431 h 2262250"/>
                <a:gd name="connsiteX84" fmla="*/ 47017 w 1299864"/>
                <a:gd name="connsiteY84" fmla="*/ 2018805 h 2262250"/>
                <a:gd name="connsiteX85" fmla="*/ 52955 w 1299864"/>
                <a:gd name="connsiteY85" fmla="*/ 2000992 h 2262250"/>
                <a:gd name="connsiteX86" fmla="*/ 47017 w 1299864"/>
                <a:gd name="connsiteY86" fmla="*/ 1983179 h 2262250"/>
                <a:gd name="connsiteX87" fmla="*/ 58892 w 1299864"/>
                <a:gd name="connsiteY87" fmla="*/ 1905990 h 2262250"/>
                <a:gd name="connsiteX88" fmla="*/ 82643 w 1299864"/>
                <a:gd name="connsiteY88" fmla="*/ 1870364 h 2262250"/>
                <a:gd name="connsiteX89" fmla="*/ 88581 w 1299864"/>
                <a:gd name="connsiteY89" fmla="*/ 1852551 h 2262250"/>
                <a:gd name="connsiteX90" fmla="*/ 106394 w 1299864"/>
                <a:gd name="connsiteY90" fmla="*/ 1816925 h 2262250"/>
                <a:gd name="connsiteX91" fmla="*/ 82643 w 1299864"/>
                <a:gd name="connsiteY91" fmla="*/ 1704109 h 2262250"/>
                <a:gd name="connsiteX92" fmla="*/ 52955 w 1299864"/>
                <a:gd name="connsiteY92" fmla="*/ 1710047 h 2262250"/>
                <a:gd name="connsiteX93" fmla="*/ 35142 w 1299864"/>
                <a:gd name="connsiteY93" fmla="*/ 1721922 h 2262250"/>
                <a:gd name="connsiteX94" fmla="*/ 5453 w 1299864"/>
                <a:gd name="connsiteY94" fmla="*/ 1615044 h 2262250"/>
                <a:gd name="connsiteX95" fmla="*/ 11391 w 1299864"/>
                <a:gd name="connsiteY95" fmla="*/ 1567543 h 2262250"/>
                <a:gd name="connsiteX96" fmla="*/ 29204 w 1299864"/>
                <a:gd name="connsiteY96" fmla="*/ 1549730 h 2262250"/>
                <a:gd name="connsiteX97" fmla="*/ 47017 w 1299864"/>
                <a:gd name="connsiteY97" fmla="*/ 1537855 h 2262250"/>
                <a:gd name="connsiteX98" fmla="*/ 58892 w 1299864"/>
                <a:gd name="connsiteY98" fmla="*/ 1525979 h 2262250"/>
                <a:gd name="connsiteX99" fmla="*/ 76705 w 1299864"/>
                <a:gd name="connsiteY99" fmla="*/ 1520042 h 2262250"/>
                <a:gd name="connsiteX100" fmla="*/ 88581 w 1299864"/>
                <a:gd name="connsiteY100" fmla="*/ 1508166 h 2262250"/>
                <a:gd name="connsiteX101" fmla="*/ 106394 w 1299864"/>
                <a:gd name="connsiteY101" fmla="*/ 1496291 h 2262250"/>
                <a:gd name="connsiteX102" fmla="*/ 112331 w 1299864"/>
                <a:gd name="connsiteY102" fmla="*/ 1472540 h 2262250"/>
                <a:gd name="connsiteX103" fmla="*/ 124207 w 1299864"/>
                <a:gd name="connsiteY103" fmla="*/ 1430977 h 2262250"/>
                <a:gd name="connsiteX104" fmla="*/ 118269 w 1299864"/>
                <a:gd name="connsiteY104" fmla="*/ 1347850 h 2262250"/>
                <a:gd name="connsiteX105" fmla="*/ 112331 w 1299864"/>
                <a:gd name="connsiteY105" fmla="*/ 1330037 h 2262250"/>
                <a:gd name="connsiteX106" fmla="*/ 124207 w 1299864"/>
                <a:gd name="connsiteY106" fmla="*/ 1312224 h 2262250"/>
                <a:gd name="connsiteX107" fmla="*/ 159833 w 1299864"/>
                <a:gd name="connsiteY107" fmla="*/ 1300348 h 2262250"/>
                <a:gd name="connsiteX108" fmla="*/ 171708 w 1299864"/>
                <a:gd name="connsiteY108" fmla="*/ 1282535 h 2262250"/>
                <a:gd name="connsiteX109" fmla="*/ 147957 w 1299864"/>
                <a:gd name="connsiteY109" fmla="*/ 1252847 h 2262250"/>
                <a:gd name="connsiteX110" fmla="*/ 76705 w 1299864"/>
                <a:gd name="connsiteY110" fmla="*/ 1235034 h 2262250"/>
                <a:gd name="connsiteX111" fmla="*/ 58892 w 1299864"/>
                <a:gd name="connsiteY111" fmla="*/ 1223159 h 2262250"/>
                <a:gd name="connsiteX112" fmla="*/ 47017 w 1299864"/>
                <a:gd name="connsiteY112" fmla="*/ 1187533 h 2262250"/>
                <a:gd name="connsiteX113" fmla="*/ 52955 w 1299864"/>
                <a:gd name="connsiteY113" fmla="*/ 1169720 h 2262250"/>
                <a:gd name="connsiteX114" fmla="*/ 88581 w 1299864"/>
                <a:gd name="connsiteY114" fmla="*/ 1157844 h 2262250"/>
                <a:gd name="connsiteX115" fmla="*/ 118269 w 1299864"/>
                <a:gd name="connsiteY115" fmla="*/ 1151907 h 2262250"/>
                <a:gd name="connsiteX116" fmla="*/ 136082 w 1299864"/>
                <a:gd name="connsiteY116" fmla="*/ 1145969 h 2262250"/>
                <a:gd name="connsiteX117" fmla="*/ 142020 w 1299864"/>
                <a:gd name="connsiteY117" fmla="*/ 1128156 h 2262250"/>
                <a:gd name="connsiteX118" fmla="*/ 159833 w 1299864"/>
                <a:gd name="connsiteY118" fmla="*/ 1134094 h 2262250"/>
                <a:gd name="connsiteX119" fmla="*/ 177646 w 1299864"/>
                <a:gd name="connsiteY119" fmla="*/ 1151907 h 2262250"/>
                <a:gd name="connsiteX120" fmla="*/ 195459 w 1299864"/>
                <a:gd name="connsiteY120" fmla="*/ 1163782 h 2262250"/>
                <a:gd name="connsiteX121" fmla="*/ 201396 w 1299864"/>
                <a:gd name="connsiteY121" fmla="*/ 1181595 h 2262250"/>
                <a:gd name="connsiteX122" fmla="*/ 207334 w 1299864"/>
                <a:gd name="connsiteY122" fmla="*/ 1217221 h 2262250"/>
                <a:gd name="connsiteX123" fmla="*/ 213272 w 1299864"/>
                <a:gd name="connsiteY123" fmla="*/ 1199408 h 2262250"/>
                <a:gd name="connsiteX124" fmla="*/ 225147 w 1299864"/>
                <a:gd name="connsiteY124" fmla="*/ 1181595 h 2262250"/>
                <a:gd name="connsiteX125" fmla="*/ 231085 w 1299864"/>
                <a:gd name="connsiteY125" fmla="*/ 1157844 h 2262250"/>
                <a:gd name="connsiteX126" fmla="*/ 231085 w 1299864"/>
                <a:gd name="connsiteY126" fmla="*/ 1092530 h 2262250"/>
                <a:gd name="connsiteX127" fmla="*/ 207334 w 1299864"/>
                <a:gd name="connsiteY127" fmla="*/ 1086592 h 2262250"/>
                <a:gd name="connsiteX128" fmla="*/ 195459 w 1299864"/>
                <a:gd name="connsiteY128" fmla="*/ 1027216 h 2262250"/>
                <a:gd name="connsiteX129" fmla="*/ 248898 w 1299864"/>
                <a:gd name="connsiteY129" fmla="*/ 1021278 h 2262250"/>
                <a:gd name="connsiteX130" fmla="*/ 302337 w 1299864"/>
                <a:gd name="connsiteY130" fmla="*/ 997527 h 2262250"/>
                <a:gd name="connsiteX131" fmla="*/ 314212 w 1299864"/>
                <a:gd name="connsiteY131" fmla="*/ 979714 h 2262250"/>
                <a:gd name="connsiteX132" fmla="*/ 320150 w 1299864"/>
                <a:gd name="connsiteY132" fmla="*/ 920338 h 2262250"/>
                <a:gd name="connsiteX133" fmla="*/ 326087 w 1299864"/>
                <a:gd name="connsiteY133" fmla="*/ 902525 h 2262250"/>
                <a:gd name="connsiteX134" fmla="*/ 320150 w 1299864"/>
                <a:gd name="connsiteY134" fmla="*/ 843148 h 2262250"/>
                <a:gd name="connsiteX135" fmla="*/ 314212 w 1299864"/>
                <a:gd name="connsiteY135" fmla="*/ 825335 h 2262250"/>
                <a:gd name="connsiteX136" fmla="*/ 296399 w 1299864"/>
                <a:gd name="connsiteY136" fmla="*/ 819398 h 2262250"/>
                <a:gd name="connsiteX137" fmla="*/ 213272 w 1299864"/>
                <a:gd name="connsiteY137" fmla="*/ 813460 h 2262250"/>
                <a:gd name="connsiteX138" fmla="*/ 225147 w 1299864"/>
                <a:gd name="connsiteY138" fmla="*/ 777834 h 2262250"/>
                <a:gd name="connsiteX139" fmla="*/ 231085 w 1299864"/>
                <a:gd name="connsiteY139" fmla="*/ 760021 h 2262250"/>
                <a:gd name="connsiteX140" fmla="*/ 225147 w 1299864"/>
                <a:gd name="connsiteY140" fmla="*/ 736270 h 2262250"/>
                <a:gd name="connsiteX141" fmla="*/ 225147 w 1299864"/>
                <a:gd name="connsiteY141" fmla="*/ 700644 h 2262250"/>
                <a:gd name="connsiteX142" fmla="*/ 242960 w 1299864"/>
                <a:gd name="connsiteY142" fmla="*/ 694707 h 2262250"/>
                <a:gd name="connsiteX143" fmla="*/ 314212 w 1299864"/>
                <a:gd name="connsiteY143" fmla="*/ 706582 h 2262250"/>
                <a:gd name="connsiteX144" fmla="*/ 332025 w 1299864"/>
                <a:gd name="connsiteY144" fmla="*/ 718457 h 2262250"/>
                <a:gd name="connsiteX145" fmla="*/ 343900 w 1299864"/>
                <a:gd name="connsiteY145" fmla="*/ 700644 h 2262250"/>
                <a:gd name="connsiteX146" fmla="*/ 343900 w 1299864"/>
                <a:gd name="connsiteY146" fmla="*/ 611579 h 2262250"/>
                <a:gd name="connsiteX147" fmla="*/ 355776 w 1299864"/>
                <a:gd name="connsiteY147" fmla="*/ 599704 h 2262250"/>
                <a:gd name="connsiteX148" fmla="*/ 373589 w 1299864"/>
                <a:gd name="connsiteY148" fmla="*/ 611579 h 2262250"/>
                <a:gd name="connsiteX149" fmla="*/ 379526 w 1299864"/>
                <a:gd name="connsiteY149" fmla="*/ 629392 h 2262250"/>
                <a:gd name="connsiteX150" fmla="*/ 427027 w 1299864"/>
                <a:gd name="connsiteY150" fmla="*/ 623455 h 2262250"/>
                <a:gd name="connsiteX151" fmla="*/ 444840 w 1299864"/>
                <a:gd name="connsiteY151" fmla="*/ 575953 h 2262250"/>
                <a:gd name="connsiteX152" fmla="*/ 462653 w 1299864"/>
                <a:gd name="connsiteY152" fmla="*/ 564078 h 2262250"/>
                <a:gd name="connsiteX153" fmla="*/ 480466 w 1299864"/>
                <a:gd name="connsiteY153" fmla="*/ 570016 h 2262250"/>
                <a:gd name="connsiteX154" fmla="*/ 486404 w 1299864"/>
                <a:gd name="connsiteY154" fmla="*/ 587829 h 2262250"/>
                <a:gd name="connsiteX155" fmla="*/ 474529 w 1299864"/>
                <a:gd name="connsiteY155" fmla="*/ 688769 h 2262250"/>
                <a:gd name="connsiteX156" fmla="*/ 498279 w 1299864"/>
                <a:gd name="connsiteY156" fmla="*/ 742208 h 2262250"/>
                <a:gd name="connsiteX157" fmla="*/ 533905 w 1299864"/>
                <a:gd name="connsiteY157" fmla="*/ 736270 h 2262250"/>
                <a:gd name="connsiteX158" fmla="*/ 545781 w 1299864"/>
                <a:gd name="connsiteY158" fmla="*/ 641268 h 2262250"/>
                <a:gd name="connsiteX159" fmla="*/ 551718 w 1299864"/>
                <a:gd name="connsiteY159" fmla="*/ 605642 h 2262250"/>
                <a:gd name="connsiteX160" fmla="*/ 557656 w 1299864"/>
                <a:gd name="connsiteY160" fmla="*/ 575953 h 2262250"/>
                <a:gd name="connsiteX161" fmla="*/ 593282 w 1299864"/>
                <a:gd name="connsiteY161" fmla="*/ 564078 h 2262250"/>
                <a:gd name="connsiteX162" fmla="*/ 587344 w 1299864"/>
                <a:gd name="connsiteY162" fmla="*/ 617517 h 2262250"/>
                <a:gd name="connsiteX163" fmla="*/ 599220 w 1299864"/>
                <a:gd name="connsiteY163" fmla="*/ 629392 h 2262250"/>
                <a:gd name="connsiteX164" fmla="*/ 634846 w 1299864"/>
                <a:gd name="connsiteY164" fmla="*/ 641268 h 2262250"/>
                <a:gd name="connsiteX165" fmla="*/ 646721 w 1299864"/>
                <a:gd name="connsiteY165" fmla="*/ 712520 h 2262250"/>
                <a:gd name="connsiteX166" fmla="*/ 634846 w 1299864"/>
                <a:gd name="connsiteY166" fmla="*/ 748146 h 2262250"/>
                <a:gd name="connsiteX167" fmla="*/ 628908 w 1299864"/>
                <a:gd name="connsiteY167" fmla="*/ 765959 h 2262250"/>
                <a:gd name="connsiteX168" fmla="*/ 634846 w 1299864"/>
                <a:gd name="connsiteY168" fmla="*/ 807522 h 2262250"/>
                <a:gd name="connsiteX169" fmla="*/ 646721 w 1299864"/>
                <a:gd name="connsiteY169" fmla="*/ 819398 h 2262250"/>
                <a:gd name="connsiteX170" fmla="*/ 670472 w 1299864"/>
                <a:gd name="connsiteY170" fmla="*/ 855024 h 2262250"/>
                <a:gd name="connsiteX171" fmla="*/ 676409 w 1299864"/>
                <a:gd name="connsiteY171" fmla="*/ 837211 h 2262250"/>
                <a:gd name="connsiteX172" fmla="*/ 682347 w 1299864"/>
                <a:gd name="connsiteY172" fmla="*/ 801585 h 2262250"/>
                <a:gd name="connsiteX173" fmla="*/ 729848 w 1299864"/>
                <a:gd name="connsiteY173" fmla="*/ 807522 h 2262250"/>
                <a:gd name="connsiteX174" fmla="*/ 753599 w 1299864"/>
                <a:gd name="connsiteY174" fmla="*/ 837211 h 2262250"/>
                <a:gd name="connsiteX175" fmla="*/ 765474 w 1299864"/>
                <a:gd name="connsiteY175" fmla="*/ 872837 h 2262250"/>
                <a:gd name="connsiteX176" fmla="*/ 771412 w 1299864"/>
                <a:gd name="connsiteY176" fmla="*/ 890650 h 2262250"/>
                <a:gd name="connsiteX177" fmla="*/ 777350 w 1299864"/>
                <a:gd name="connsiteY177" fmla="*/ 908463 h 2262250"/>
                <a:gd name="connsiteX178" fmla="*/ 789225 w 1299864"/>
                <a:gd name="connsiteY178" fmla="*/ 896587 h 2262250"/>
                <a:gd name="connsiteX179" fmla="*/ 795163 w 1299864"/>
                <a:gd name="connsiteY179" fmla="*/ 819398 h 2262250"/>
                <a:gd name="connsiteX180" fmla="*/ 801100 w 1299864"/>
                <a:gd name="connsiteY180" fmla="*/ 801585 h 2262250"/>
                <a:gd name="connsiteX181" fmla="*/ 795163 w 1299864"/>
                <a:gd name="connsiteY181" fmla="*/ 748146 h 2262250"/>
                <a:gd name="connsiteX182" fmla="*/ 777350 w 1299864"/>
                <a:gd name="connsiteY182" fmla="*/ 742208 h 2262250"/>
                <a:gd name="connsiteX183" fmla="*/ 771412 w 1299864"/>
                <a:gd name="connsiteY183" fmla="*/ 724395 h 2262250"/>
                <a:gd name="connsiteX184" fmla="*/ 824851 w 1299864"/>
                <a:gd name="connsiteY184" fmla="*/ 694707 h 2262250"/>
                <a:gd name="connsiteX185" fmla="*/ 836726 w 1299864"/>
                <a:gd name="connsiteY185" fmla="*/ 682831 h 2262250"/>
                <a:gd name="connsiteX186" fmla="*/ 854539 w 1299864"/>
                <a:gd name="connsiteY186" fmla="*/ 670956 h 2262250"/>
                <a:gd name="connsiteX187" fmla="*/ 860477 w 1299864"/>
                <a:gd name="connsiteY187" fmla="*/ 653143 h 2262250"/>
                <a:gd name="connsiteX188" fmla="*/ 854539 w 1299864"/>
                <a:gd name="connsiteY188" fmla="*/ 635330 h 2262250"/>
                <a:gd name="connsiteX189" fmla="*/ 818913 w 1299864"/>
                <a:gd name="connsiteY189" fmla="*/ 617517 h 2262250"/>
                <a:gd name="connsiteX190" fmla="*/ 807038 w 1299864"/>
                <a:gd name="connsiteY190" fmla="*/ 581891 h 2262250"/>
                <a:gd name="connsiteX191" fmla="*/ 842664 w 1299864"/>
                <a:gd name="connsiteY191" fmla="*/ 558140 h 2262250"/>
                <a:gd name="connsiteX192" fmla="*/ 860477 w 1299864"/>
                <a:gd name="connsiteY192" fmla="*/ 546265 h 2262250"/>
                <a:gd name="connsiteX193" fmla="*/ 866414 w 1299864"/>
                <a:gd name="connsiteY193" fmla="*/ 528452 h 2262250"/>
                <a:gd name="connsiteX194" fmla="*/ 878290 w 1299864"/>
                <a:gd name="connsiteY194" fmla="*/ 510639 h 2262250"/>
                <a:gd name="connsiteX195" fmla="*/ 890165 w 1299864"/>
                <a:gd name="connsiteY195" fmla="*/ 475013 h 2262250"/>
                <a:gd name="connsiteX196" fmla="*/ 896103 w 1299864"/>
                <a:gd name="connsiteY196" fmla="*/ 457200 h 2262250"/>
                <a:gd name="connsiteX197" fmla="*/ 902040 w 1299864"/>
                <a:gd name="connsiteY197" fmla="*/ 397824 h 2262250"/>
                <a:gd name="connsiteX198" fmla="*/ 907978 w 1299864"/>
                <a:gd name="connsiteY198" fmla="*/ 368135 h 2262250"/>
                <a:gd name="connsiteX199" fmla="*/ 902040 w 1299864"/>
                <a:gd name="connsiteY199" fmla="*/ 338447 h 2262250"/>
                <a:gd name="connsiteX200" fmla="*/ 854539 w 1299864"/>
                <a:gd name="connsiteY200" fmla="*/ 350322 h 2262250"/>
                <a:gd name="connsiteX201" fmla="*/ 842664 w 1299864"/>
                <a:gd name="connsiteY201" fmla="*/ 362198 h 2262250"/>
                <a:gd name="connsiteX202" fmla="*/ 812976 w 1299864"/>
                <a:gd name="connsiteY202" fmla="*/ 356260 h 2262250"/>
                <a:gd name="connsiteX203" fmla="*/ 848601 w 1299864"/>
                <a:gd name="connsiteY203" fmla="*/ 320634 h 2262250"/>
                <a:gd name="connsiteX204" fmla="*/ 860477 w 1299864"/>
                <a:gd name="connsiteY204" fmla="*/ 285008 h 2262250"/>
                <a:gd name="connsiteX205" fmla="*/ 866414 w 1299864"/>
                <a:gd name="connsiteY205" fmla="*/ 249382 h 2262250"/>
                <a:gd name="connsiteX206" fmla="*/ 878290 w 1299864"/>
                <a:gd name="connsiteY206" fmla="*/ 207818 h 2262250"/>
                <a:gd name="connsiteX207" fmla="*/ 884227 w 1299864"/>
                <a:gd name="connsiteY207" fmla="*/ 172192 h 2262250"/>
                <a:gd name="connsiteX208" fmla="*/ 884227 w 1299864"/>
                <a:gd name="connsiteY208" fmla="*/ 118753 h 2262250"/>
                <a:gd name="connsiteX209" fmla="*/ 848601 w 1299864"/>
                <a:gd name="connsiteY209" fmla="*/ 95003 h 2262250"/>
                <a:gd name="connsiteX210" fmla="*/ 830789 w 1299864"/>
                <a:gd name="connsiteY210" fmla="*/ 106878 h 2262250"/>
                <a:gd name="connsiteX211" fmla="*/ 824851 w 1299864"/>
                <a:gd name="connsiteY211" fmla="*/ 130629 h 2262250"/>
                <a:gd name="connsiteX212" fmla="*/ 818913 w 1299864"/>
                <a:gd name="connsiteY212" fmla="*/ 148442 h 2262250"/>
                <a:gd name="connsiteX213" fmla="*/ 812976 w 1299864"/>
                <a:gd name="connsiteY213" fmla="*/ 172192 h 2262250"/>
                <a:gd name="connsiteX214" fmla="*/ 807038 w 1299864"/>
                <a:gd name="connsiteY214" fmla="*/ 190005 h 2262250"/>
                <a:gd name="connsiteX215" fmla="*/ 801100 w 1299864"/>
                <a:gd name="connsiteY215" fmla="*/ 213756 h 2262250"/>
                <a:gd name="connsiteX216" fmla="*/ 789225 w 1299864"/>
                <a:gd name="connsiteY216" fmla="*/ 249382 h 2262250"/>
                <a:gd name="connsiteX217" fmla="*/ 795163 w 1299864"/>
                <a:gd name="connsiteY217" fmla="*/ 326572 h 2262250"/>
                <a:gd name="connsiteX218" fmla="*/ 801100 w 1299864"/>
                <a:gd name="connsiteY218" fmla="*/ 350322 h 2262250"/>
                <a:gd name="connsiteX219" fmla="*/ 783287 w 1299864"/>
                <a:gd name="connsiteY219" fmla="*/ 433450 h 2262250"/>
                <a:gd name="connsiteX220" fmla="*/ 765474 w 1299864"/>
                <a:gd name="connsiteY220" fmla="*/ 439387 h 2262250"/>
                <a:gd name="connsiteX221" fmla="*/ 753599 w 1299864"/>
                <a:gd name="connsiteY221" fmla="*/ 451263 h 2262250"/>
                <a:gd name="connsiteX222" fmla="*/ 741724 w 1299864"/>
                <a:gd name="connsiteY222" fmla="*/ 469076 h 2262250"/>
                <a:gd name="connsiteX223" fmla="*/ 723911 w 1299864"/>
                <a:gd name="connsiteY223" fmla="*/ 475013 h 2262250"/>
                <a:gd name="connsiteX224" fmla="*/ 706098 w 1299864"/>
                <a:gd name="connsiteY224" fmla="*/ 445325 h 2262250"/>
                <a:gd name="connsiteX225" fmla="*/ 712035 w 1299864"/>
                <a:gd name="connsiteY225" fmla="*/ 409699 h 2262250"/>
                <a:gd name="connsiteX226" fmla="*/ 723911 w 1299864"/>
                <a:gd name="connsiteY226" fmla="*/ 368135 h 2262250"/>
                <a:gd name="connsiteX227" fmla="*/ 735786 w 1299864"/>
                <a:gd name="connsiteY227" fmla="*/ 326572 h 2262250"/>
                <a:gd name="connsiteX228" fmla="*/ 717973 w 1299864"/>
                <a:gd name="connsiteY228" fmla="*/ 136566 h 2262250"/>
                <a:gd name="connsiteX229" fmla="*/ 706098 w 1299864"/>
                <a:gd name="connsiteY229" fmla="*/ 118753 h 2262250"/>
                <a:gd name="connsiteX230" fmla="*/ 688285 w 1299864"/>
                <a:gd name="connsiteY230" fmla="*/ 112816 h 2262250"/>
                <a:gd name="connsiteX231" fmla="*/ 676409 w 1299864"/>
                <a:gd name="connsiteY231" fmla="*/ 100940 h 2262250"/>
                <a:gd name="connsiteX232" fmla="*/ 688285 w 1299864"/>
                <a:gd name="connsiteY232" fmla="*/ 89065 h 2262250"/>
                <a:gd name="connsiteX233" fmla="*/ 741724 w 1299864"/>
                <a:gd name="connsiteY233" fmla="*/ 65314 h 2262250"/>
                <a:gd name="connsiteX234" fmla="*/ 759537 w 1299864"/>
                <a:gd name="connsiteY234" fmla="*/ 59377 h 2262250"/>
                <a:gd name="connsiteX235" fmla="*/ 777350 w 1299864"/>
                <a:gd name="connsiteY235" fmla="*/ 47501 h 2262250"/>
                <a:gd name="connsiteX236" fmla="*/ 830789 w 1299864"/>
                <a:gd name="connsiteY236" fmla="*/ 23751 h 2262250"/>
                <a:gd name="connsiteX237" fmla="*/ 842664 w 1299864"/>
                <a:gd name="connsiteY237" fmla="*/ 5938 h 2262250"/>
                <a:gd name="connsiteX238" fmla="*/ 896103 w 1299864"/>
                <a:gd name="connsiteY238" fmla="*/ 23751 h 2262250"/>
                <a:gd name="connsiteX239" fmla="*/ 896103 w 1299864"/>
                <a:gd name="connsiteY239" fmla="*/ 29689 h 226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99864" h="2262250">
                  <a:moveTo>
                    <a:pt x="824851" y="0"/>
                  </a:moveTo>
                  <a:cubicBezTo>
                    <a:pt x="833078" y="1646"/>
                    <a:pt x="862081" y="6170"/>
                    <a:pt x="872352" y="11876"/>
                  </a:cubicBezTo>
                  <a:cubicBezTo>
                    <a:pt x="884828" y="18807"/>
                    <a:pt x="896103" y="27709"/>
                    <a:pt x="907978" y="35626"/>
                  </a:cubicBezTo>
                  <a:cubicBezTo>
                    <a:pt x="913916" y="39584"/>
                    <a:pt x="918793" y="46101"/>
                    <a:pt x="925791" y="47501"/>
                  </a:cubicBezTo>
                  <a:cubicBezTo>
                    <a:pt x="935687" y="49480"/>
                    <a:pt x="945688" y="50991"/>
                    <a:pt x="955479" y="53439"/>
                  </a:cubicBezTo>
                  <a:cubicBezTo>
                    <a:pt x="970281" y="57140"/>
                    <a:pt x="983828" y="63701"/>
                    <a:pt x="997043" y="71252"/>
                  </a:cubicBezTo>
                  <a:cubicBezTo>
                    <a:pt x="1037733" y="94503"/>
                    <a:pt x="995518" y="71593"/>
                    <a:pt x="1026731" y="95003"/>
                  </a:cubicBezTo>
                  <a:cubicBezTo>
                    <a:pt x="1059395" y="119501"/>
                    <a:pt x="1052400" y="115434"/>
                    <a:pt x="1080170" y="124691"/>
                  </a:cubicBezTo>
                  <a:cubicBezTo>
                    <a:pt x="1117160" y="161678"/>
                    <a:pt x="1063605" y="111668"/>
                    <a:pt x="1109859" y="142504"/>
                  </a:cubicBezTo>
                  <a:cubicBezTo>
                    <a:pt x="1116846" y="147162"/>
                    <a:pt x="1121044" y="155162"/>
                    <a:pt x="1127672" y="160317"/>
                  </a:cubicBezTo>
                  <a:cubicBezTo>
                    <a:pt x="1127682" y="160325"/>
                    <a:pt x="1172199" y="190002"/>
                    <a:pt x="1181111" y="195943"/>
                  </a:cubicBezTo>
                  <a:cubicBezTo>
                    <a:pt x="1186224" y="199352"/>
                    <a:pt x="1219503" y="207025"/>
                    <a:pt x="1222674" y="207818"/>
                  </a:cubicBezTo>
                  <a:cubicBezTo>
                    <a:pt x="1233720" y="218864"/>
                    <a:pt x="1238934" y="222525"/>
                    <a:pt x="1246425" y="237507"/>
                  </a:cubicBezTo>
                  <a:cubicBezTo>
                    <a:pt x="1249224" y="243105"/>
                    <a:pt x="1250384" y="249382"/>
                    <a:pt x="1252363" y="255320"/>
                  </a:cubicBezTo>
                  <a:cubicBezTo>
                    <a:pt x="1256661" y="281113"/>
                    <a:pt x="1258703" y="295728"/>
                    <a:pt x="1264238" y="320634"/>
                  </a:cubicBezTo>
                  <a:cubicBezTo>
                    <a:pt x="1266008" y="328600"/>
                    <a:pt x="1268716" y="336356"/>
                    <a:pt x="1270176" y="344385"/>
                  </a:cubicBezTo>
                  <a:cubicBezTo>
                    <a:pt x="1272679" y="358154"/>
                    <a:pt x="1273368" y="372225"/>
                    <a:pt x="1276113" y="385948"/>
                  </a:cubicBezTo>
                  <a:cubicBezTo>
                    <a:pt x="1277340" y="392085"/>
                    <a:pt x="1280693" y="397651"/>
                    <a:pt x="1282051" y="403761"/>
                  </a:cubicBezTo>
                  <a:cubicBezTo>
                    <a:pt x="1284663" y="415513"/>
                    <a:pt x="1286010" y="427512"/>
                    <a:pt x="1287989" y="439387"/>
                  </a:cubicBezTo>
                  <a:cubicBezTo>
                    <a:pt x="1286010" y="473034"/>
                    <a:pt x="1287051" y="506995"/>
                    <a:pt x="1282051" y="540327"/>
                  </a:cubicBezTo>
                  <a:cubicBezTo>
                    <a:pt x="1280992" y="547384"/>
                    <a:pt x="1273367" y="551757"/>
                    <a:pt x="1270176" y="558140"/>
                  </a:cubicBezTo>
                  <a:cubicBezTo>
                    <a:pt x="1267377" y="563738"/>
                    <a:pt x="1266217" y="570015"/>
                    <a:pt x="1264238" y="575953"/>
                  </a:cubicBezTo>
                  <a:cubicBezTo>
                    <a:pt x="1266217" y="593766"/>
                    <a:pt x="1267230" y="611713"/>
                    <a:pt x="1270176" y="629392"/>
                  </a:cubicBezTo>
                  <a:cubicBezTo>
                    <a:pt x="1271205" y="635566"/>
                    <a:pt x="1274755" y="641095"/>
                    <a:pt x="1276113" y="647205"/>
                  </a:cubicBezTo>
                  <a:cubicBezTo>
                    <a:pt x="1278725" y="658957"/>
                    <a:pt x="1279439" y="671079"/>
                    <a:pt x="1282051" y="682831"/>
                  </a:cubicBezTo>
                  <a:cubicBezTo>
                    <a:pt x="1283409" y="688941"/>
                    <a:pt x="1286270" y="694626"/>
                    <a:pt x="1287989" y="700644"/>
                  </a:cubicBezTo>
                  <a:cubicBezTo>
                    <a:pt x="1302900" y="752834"/>
                    <a:pt x="1285627" y="699499"/>
                    <a:pt x="1299864" y="742208"/>
                  </a:cubicBezTo>
                  <a:cubicBezTo>
                    <a:pt x="1295155" y="765752"/>
                    <a:pt x="1289209" y="797924"/>
                    <a:pt x="1282051" y="819398"/>
                  </a:cubicBezTo>
                  <a:cubicBezTo>
                    <a:pt x="1280072" y="825336"/>
                    <a:pt x="1279153" y="831740"/>
                    <a:pt x="1276113" y="837211"/>
                  </a:cubicBezTo>
                  <a:cubicBezTo>
                    <a:pt x="1238443" y="905018"/>
                    <a:pt x="1266698" y="851950"/>
                    <a:pt x="1240487" y="884712"/>
                  </a:cubicBezTo>
                  <a:cubicBezTo>
                    <a:pt x="1236029" y="890284"/>
                    <a:pt x="1231803" y="896142"/>
                    <a:pt x="1228612" y="902525"/>
                  </a:cubicBezTo>
                  <a:cubicBezTo>
                    <a:pt x="1225813" y="908123"/>
                    <a:pt x="1226517" y="915398"/>
                    <a:pt x="1222674" y="920338"/>
                  </a:cubicBezTo>
                  <a:cubicBezTo>
                    <a:pt x="1212363" y="933595"/>
                    <a:pt x="1187048" y="955964"/>
                    <a:pt x="1187048" y="955964"/>
                  </a:cubicBezTo>
                  <a:cubicBezTo>
                    <a:pt x="1185069" y="961902"/>
                    <a:pt x="1184331" y="968410"/>
                    <a:pt x="1181111" y="973777"/>
                  </a:cubicBezTo>
                  <a:cubicBezTo>
                    <a:pt x="1178231" y="978577"/>
                    <a:pt x="1171739" y="980645"/>
                    <a:pt x="1169235" y="985652"/>
                  </a:cubicBezTo>
                  <a:cubicBezTo>
                    <a:pt x="1163637" y="996848"/>
                    <a:pt x="1161318" y="1009403"/>
                    <a:pt x="1157360" y="1021278"/>
                  </a:cubicBezTo>
                  <a:cubicBezTo>
                    <a:pt x="1153614" y="1032515"/>
                    <a:pt x="1141718" y="1042858"/>
                    <a:pt x="1133609" y="1050966"/>
                  </a:cubicBezTo>
                  <a:cubicBezTo>
                    <a:pt x="1131630" y="1056904"/>
                    <a:pt x="1130892" y="1063412"/>
                    <a:pt x="1127672" y="1068779"/>
                  </a:cubicBezTo>
                  <a:cubicBezTo>
                    <a:pt x="1124792" y="1073580"/>
                    <a:pt x="1118300" y="1075648"/>
                    <a:pt x="1115796" y="1080655"/>
                  </a:cubicBezTo>
                  <a:cubicBezTo>
                    <a:pt x="1110198" y="1091851"/>
                    <a:pt x="1107879" y="1104406"/>
                    <a:pt x="1103921" y="1116281"/>
                  </a:cubicBezTo>
                  <a:lnTo>
                    <a:pt x="1097983" y="1134094"/>
                  </a:lnTo>
                  <a:lnTo>
                    <a:pt x="1092046" y="1151907"/>
                  </a:lnTo>
                  <a:cubicBezTo>
                    <a:pt x="1090067" y="1187533"/>
                    <a:pt x="1088650" y="1223195"/>
                    <a:pt x="1086108" y="1258785"/>
                  </a:cubicBezTo>
                  <a:cubicBezTo>
                    <a:pt x="1084691" y="1278625"/>
                    <a:pt x="1080998" y="1298288"/>
                    <a:pt x="1080170" y="1318161"/>
                  </a:cubicBezTo>
                  <a:cubicBezTo>
                    <a:pt x="1077038" y="1393332"/>
                    <a:pt x="1077728" y="1468637"/>
                    <a:pt x="1074233" y="1543792"/>
                  </a:cubicBezTo>
                  <a:cubicBezTo>
                    <a:pt x="1074083" y="1547015"/>
                    <a:pt x="1067136" y="1584126"/>
                    <a:pt x="1062357" y="1591294"/>
                  </a:cubicBezTo>
                  <a:cubicBezTo>
                    <a:pt x="1053213" y="1605010"/>
                    <a:pt x="1039876" y="1612219"/>
                    <a:pt x="1026731" y="1620982"/>
                  </a:cubicBezTo>
                  <a:cubicBezTo>
                    <a:pt x="1015055" y="1638497"/>
                    <a:pt x="1014187" y="1642321"/>
                    <a:pt x="997043" y="1656608"/>
                  </a:cubicBezTo>
                  <a:cubicBezTo>
                    <a:pt x="991561" y="1661176"/>
                    <a:pt x="984802" y="1664025"/>
                    <a:pt x="979230" y="1668483"/>
                  </a:cubicBezTo>
                  <a:cubicBezTo>
                    <a:pt x="974859" y="1671980"/>
                    <a:pt x="972897" y="1679567"/>
                    <a:pt x="967355" y="1680359"/>
                  </a:cubicBezTo>
                  <a:cubicBezTo>
                    <a:pt x="930076" y="1685685"/>
                    <a:pt x="892144" y="1684317"/>
                    <a:pt x="854539" y="1686296"/>
                  </a:cubicBezTo>
                  <a:cubicBezTo>
                    <a:pt x="846622" y="1690255"/>
                    <a:pt x="837776" y="1692738"/>
                    <a:pt x="830789" y="1698172"/>
                  </a:cubicBezTo>
                  <a:cubicBezTo>
                    <a:pt x="803245" y="1719595"/>
                    <a:pt x="796383" y="1734935"/>
                    <a:pt x="777350" y="1763486"/>
                  </a:cubicBezTo>
                  <a:cubicBezTo>
                    <a:pt x="773878" y="1768694"/>
                    <a:pt x="774211" y="1775701"/>
                    <a:pt x="771412" y="1781299"/>
                  </a:cubicBezTo>
                  <a:cubicBezTo>
                    <a:pt x="768221" y="1787682"/>
                    <a:pt x="763495" y="1793174"/>
                    <a:pt x="759537" y="1799112"/>
                  </a:cubicBezTo>
                  <a:cubicBezTo>
                    <a:pt x="757558" y="1809008"/>
                    <a:pt x="756254" y="1819064"/>
                    <a:pt x="753599" y="1828800"/>
                  </a:cubicBezTo>
                  <a:cubicBezTo>
                    <a:pt x="753594" y="1828819"/>
                    <a:pt x="738758" y="1873323"/>
                    <a:pt x="735786" y="1882239"/>
                  </a:cubicBezTo>
                  <a:lnTo>
                    <a:pt x="723911" y="1917865"/>
                  </a:lnTo>
                  <a:lnTo>
                    <a:pt x="717973" y="1935678"/>
                  </a:lnTo>
                  <a:cubicBezTo>
                    <a:pt x="715994" y="1949533"/>
                    <a:pt x="715182" y="1963605"/>
                    <a:pt x="712035" y="1977242"/>
                  </a:cubicBezTo>
                  <a:cubicBezTo>
                    <a:pt x="709220" y="1989439"/>
                    <a:pt x="703196" y="2000724"/>
                    <a:pt x="700160" y="2012868"/>
                  </a:cubicBezTo>
                  <a:cubicBezTo>
                    <a:pt x="681593" y="2087129"/>
                    <a:pt x="705324" y="1994793"/>
                    <a:pt x="688285" y="2054431"/>
                  </a:cubicBezTo>
                  <a:cubicBezTo>
                    <a:pt x="685057" y="2065731"/>
                    <a:pt x="676114" y="2108166"/>
                    <a:pt x="670472" y="2113808"/>
                  </a:cubicBezTo>
                  <a:lnTo>
                    <a:pt x="658596" y="2125683"/>
                  </a:lnTo>
                  <a:cubicBezTo>
                    <a:pt x="648286" y="2156617"/>
                    <a:pt x="659413" y="2132084"/>
                    <a:pt x="640783" y="2155372"/>
                  </a:cubicBezTo>
                  <a:cubicBezTo>
                    <a:pt x="636325" y="2160944"/>
                    <a:pt x="634959" y="2169403"/>
                    <a:pt x="628908" y="2173185"/>
                  </a:cubicBezTo>
                  <a:cubicBezTo>
                    <a:pt x="618293" y="2179819"/>
                    <a:pt x="605157" y="2181102"/>
                    <a:pt x="593282" y="2185060"/>
                  </a:cubicBezTo>
                  <a:cubicBezTo>
                    <a:pt x="577799" y="2190221"/>
                    <a:pt x="561615" y="2192977"/>
                    <a:pt x="545781" y="2196935"/>
                  </a:cubicBezTo>
                  <a:lnTo>
                    <a:pt x="498279" y="2208811"/>
                  </a:lnTo>
                  <a:cubicBezTo>
                    <a:pt x="488488" y="2211259"/>
                    <a:pt x="478327" y="2212093"/>
                    <a:pt x="468591" y="2214748"/>
                  </a:cubicBezTo>
                  <a:cubicBezTo>
                    <a:pt x="456514" y="2218042"/>
                    <a:pt x="432965" y="2226624"/>
                    <a:pt x="432965" y="2226624"/>
                  </a:cubicBezTo>
                  <a:cubicBezTo>
                    <a:pt x="416028" y="2224742"/>
                    <a:pt x="381609" y="2224696"/>
                    <a:pt x="361713" y="2214748"/>
                  </a:cubicBezTo>
                  <a:cubicBezTo>
                    <a:pt x="355330" y="2211557"/>
                    <a:pt x="349838" y="2206831"/>
                    <a:pt x="343900" y="2202873"/>
                  </a:cubicBezTo>
                  <a:cubicBezTo>
                    <a:pt x="335870" y="2204211"/>
                    <a:pt x="295793" y="2209918"/>
                    <a:pt x="284524" y="2214748"/>
                  </a:cubicBezTo>
                  <a:cubicBezTo>
                    <a:pt x="277965" y="2217559"/>
                    <a:pt x="273232" y="2223726"/>
                    <a:pt x="266711" y="2226624"/>
                  </a:cubicBezTo>
                  <a:cubicBezTo>
                    <a:pt x="229635" y="2243102"/>
                    <a:pt x="238468" y="2230218"/>
                    <a:pt x="213272" y="2250374"/>
                  </a:cubicBezTo>
                  <a:cubicBezTo>
                    <a:pt x="208900" y="2253871"/>
                    <a:pt x="205355" y="2258291"/>
                    <a:pt x="201396" y="2262250"/>
                  </a:cubicBezTo>
                  <a:cubicBezTo>
                    <a:pt x="185562" y="2260271"/>
                    <a:pt x="169498" y="2259655"/>
                    <a:pt x="153895" y="2256312"/>
                  </a:cubicBezTo>
                  <a:cubicBezTo>
                    <a:pt x="141655" y="2253689"/>
                    <a:pt x="130144" y="2248395"/>
                    <a:pt x="118269" y="2244437"/>
                  </a:cubicBezTo>
                  <a:cubicBezTo>
                    <a:pt x="97270" y="2237437"/>
                    <a:pt x="74594" y="2235652"/>
                    <a:pt x="52955" y="2232561"/>
                  </a:cubicBezTo>
                  <a:cubicBezTo>
                    <a:pt x="47017" y="2228603"/>
                    <a:pt x="40560" y="2225330"/>
                    <a:pt x="35142" y="2220686"/>
                  </a:cubicBezTo>
                  <a:cubicBezTo>
                    <a:pt x="26641" y="2213400"/>
                    <a:pt x="11391" y="2196935"/>
                    <a:pt x="11391" y="2196935"/>
                  </a:cubicBezTo>
                  <a:cubicBezTo>
                    <a:pt x="-3288" y="2152900"/>
                    <a:pt x="-1491" y="2165708"/>
                    <a:pt x="11391" y="2084120"/>
                  </a:cubicBezTo>
                  <a:cubicBezTo>
                    <a:pt x="12796" y="2075225"/>
                    <a:pt x="28870" y="2060703"/>
                    <a:pt x="35142" y="2054431"/>
                  </a:cubicBezTo>
                  <a:lnTo>
                    <a:pt x="47017" y="2018805"/>
                  </a:lnTo>
                  <a:lnTo>
                    <a:pt x="52955" y="2000992"/>
                  </a:lnTo>
                  <a:cubicBezTo>
                    <a:pt x="50976" y="1995054"/>
                    <a:pt x="47017" y="1989438"/>
                    <a:pt x="47017" y="1983179"/>
                  </a:cubicBezTo>
                  <a:cubicBezTo>
                    <a:pt x="47017" y="1976024"/>
                    <a:pt x="48730" y="1924282"/>
                    <a:pt x="58892" y="1905990"/>
                  </a:cubicBezTo>
                  <a:cubicBezTo>
                    <a:pt x="65823" y="1893514"/>
                    <a:pt x="74726" y="1882239"/>
                    <a:pt x="82643" y="1870364"/>
                  </a:cubicBezTo>
                  <a:cubicBezTo>
                    <a:pt x="86115" y="1865156"/>
                    <a:pt x="85782" y="1858149"/>
                    <a:pt x="88581" y="1852551"/>
                  </a:cubicBezTo>
                  <a:cubicBezTo>
                    <a:pt x="111602" y="1806509"/>
                    <a:pt x="91469" y="1861699"/>
                    <a:pt x="106394" y="1816925"/>
                  </a:cubicBezTo>
                  <a:cubicBezTo>
                    <a:pt x="105564" y="1801977"/>
                    <a:pt x="133349" y="1704109"/>
                    <a:pt x="82643" y="1704109"/>
                  </a:cubicBezTo>
                  <a:cubicBezTo>
                    <a:pt x="72551" y="1704109"/>
                    <a:pt x="62851" y="1708068"/>
                    <a:pt x="52955" y="1710047"/>
                  </a:cubicBezTo>
                  <a:cubicBezTo>
                    <a:pt x="47017" y="1714005"/>
                    <a:pt x="42206" y="1720913"/>
                    <a:pt x="35142" y="1721922"/>
                  </a:cubicBezTo>
                  <a:cubicBezTo>
                    <a:pt x="-20014" y="1729802"/>
                    <a:pt x="6527" y="1633305"/>
                    <a:pt x="5453" y="1615044"/>
                  </a:cubicBezTo>
                  <a:cubicBezTo>
                    <a:pt x="7432" y="1599210"/>
                    <a:pt x="5938" y="1582539"/>
                    <a:pt x="11391" y="1567543"/>
                  </a:cubicBezTo>
                  <a:cubicBezTo>
                    <a:pt x="14261" y="1559651"/>
                    <a:pt x="22753" y="1555106"/>
                    <a:pt x="29204" y="1549730"/>
                  </a:cubicBezTo>
                  <a:cubicBezTo>
                    <a:pt x="34686" y="1545162"/>
                    <a:pt x="41445" y="1542313"/>
                    <a:pt x="47017" y="1537855"/>
                  </a:cubicBezTo>
                  <a:cubicBezTo>
                    <a:pt x="51388" y="1534358"/>
                    <a:pt x="54092" y="1528859"/>
                    <a:pt x="58892" y="1525979"/>
                  </a:cubicBezTo>
                  <a:cubicBezTo>
                    <a:pt x="64259" y="1522759"/>
                    <a:pt x="70767" y="1522021"/>
                    <a:pt x="76705" y="1520042"/>
                  </a:cubicBezTo>
                  <a:cubicBezTo>
                    <a:pt x="80664" y="1516083"/>
                    <a:pt x="84209" y="1511663"/>
                    <a:pt x="88581" y="1508166"/>
                  </a:cubicBezTo>
                  <a:cubicBezTo>
                    <a:pt x="94153" y="1503708"/>
                    <a:pt x="102436" y="1502229"/>
                    <a:pt x="106394" y="1496291"/>
                  </a:cubicBezTo>
                  <a:cubicBezTo>
                    <a:pt x="110921" y="1489501"/>
                    <a:pt x="110089" y="1480387"/>
                    <a:pt x="112331" y="1472540"/>
                  </a:cubicBezTo>
                  <a:cubicBezTo>
                    <a:pt x="129381" y="1412862"/>
                    <a:pt x="105627" y="1505289"/>
                    <a:pt x="124207" y="1430977"/>
                  </a:cubicBezTo>
                  <a:cubicBezTo>
                    <a:pt x="122228" y="1403268"/>
                    <a:pt x="121515" y="1375439"/>
                    <a:pt x="118269" y="1347850"/>
                  </a:cubicBezTo>
                  <a:cubicBezTo>
                    <a:pt x="117538" y="1341634"/>
                    <a:pt x="111302" y="1336211"/>
                    <a:pt x="112331" y="1330037"/>
                  </a:cubicBezTo>
                  <a:cubicBezTo>
                    <a:pt x="113504" y="1322998"/>
                    <a:pt x="118155" y="1316006"/>
                    <a:pt x="124207" y="1312224"/>
                  </a:cubicBezTo>
                  <a:cubicBezTo>
                    <a:pt x="134822" y="1305590"/>
                    <a:pt x="159833" y="1300348"/>
                    <a:pt x="159833" y="1300348"/>
                  </a:cubicBezTo>
                  <a:cubicBezTo>
                    <a:pt x="163791" y="1294410"/>
                    <a:pt x="170535" y="1289574"/>
                    <a:pt x="171708" y="1282535"/>
                  </a:cubicBezTo>
                  <a:cubicBezTo>
                    <a:pt x="174261" y="1267215"/>
                    <a:pt x="158724" y="1257632"/>
                    <a:pt x="147957" y="1252847"/>
                  </a:cubicBezTo>
                  <a:cubicBezTo>
                    <a:pt x="119730" y="1240302"/>
                    <a:pt x="106578" y="1240013"/>
                    <a:pt x="76705" y="1235034"/>
                  </a:cubicBezTo>
                  <a:cubicBezTo>
                    <a:pt x="70767" y="1231076"/>
                    <a:pt x="62674" y="1229210"/>
                    <a:pt x="58892" y="1223159"/>
                  </a:cubicBezTo>
                  <a:cubicBezTo>
                    <a:pt x="52258" y="1212544"/>
                    <a:pt x="47017" y="1187533"/>
                    <a:pt x="47017" y="1187533"/>
                  </a:cubicBezTo>
                  <a:cubicBezTo>
                    <a:pt x="48996" y="1181595"/>
                    <a:pt x="47862" y="1173358"/>
                    <a:pt x="52955" y="1169720"/>
                  </a:cubicBezTo>
                  <a:cubicBezTo>
                    <a:pt x="63141" y="1162444"/>
                    <a:pt x="76706" y="1161803"/>
                    <a:pt x="88581" y="1157844"/>
                  </a:cubicBezTo>
                  <a:cubicBezTo>
                    <a:pt x="98155" y="1154652"/>
                    <a:pt x="108478" y="1154355"/>
                    <a:pt x="118269" y="1151907"/>
                  </a:cubicBezTo>
                  <a:cubicBezTo>
                    <a:pt x="124341" y="1150389"/>
                    <a:pt x="130144" y="1147948"/>
                    <a:pt x="136082" y="1145969"/>
                  </a:cubicBezTo>
                  <a:cubicBezTo>
                    <a:pt x="138061" y="1140031"/>
                    <a:pt x="136422" y="1130955"/>
                    <a:pt x="142020" y="1128156"/>
                  </a:cubicBezTo>
                  <a:cubicBezTo>
                    <a:pt x="147618" y="1125357"/>
                    <a:pt x="154625" y="1130622"/>
                    <a:pt x="159833" y="1134094"/>
                  </a:cubicBezTo>
                  <a:cubicBezTo>
                    <a:pt x="166820" y="1138752"/>
                    <a:pt x="171195" y="1146531"/>
                    <a:pt x="177646" y="1151907"/>
                  </a:cubicBezTo>
                  <a:cubicBezTo>
                    <a:pt x="183128" y="1156475"/>
                    <a:pt x="189521" y="1159824"/>
                    <a:pt x="195459" y="1163782"/>
                  </a:cubicBezTo>
                  <a:cubicBezTo>
                    <a:pt x="197438" y="1169720"/>
                    <a:pt x="200038" y="1175485"/>
                    <a:pt x="201396" y="1181595"/>
                  </a:cubicBezTo>
                  <a:cubicBezTo>
                    <a:pt x="204008" y="1193347"/>
                    <a:pt x="200656" y="1207204"/>
                    <a:pt x="207334" y="1217221"/>
                  </a:cubicBezTo>
                  <a:cubicBezTo>
                    <a:pt x="210806" y="1222429"/>
                    <a:pt x="210473" y="1205006"/>
                    <a:pt x="213272" y="1199408"/>
                  </a:cubicBezTo>
                  <a:cubicBezTo>
                    <a:pt x="216463" y="1193025"/>
                    <a:pt x="221189" y="1187533"/>
                    <a:pt x="225147" y="1181595"/>
                  </a:cubicBezTo>
                  <a:cubicBezTo>
                    <a:pt x="227126" y="1173678"/>
                    <a:pt x="228843" y="1165691"/>
                    <a:pt x="231085" y="1157844"/>
                  </a:cubicBezTo>
                  <a:cubicBezTo>
                    <a:pt x="237951" y="1133811"/>
                    <a:pt x="248293" y="1123504"/>
                    <a:pt x="231085" y="1092530"/>
                  </a:cubicBezTo>
                  <a:cubicBezTo>
                    <a:pt x="227122" y="1085396"/>
                    <a:pt x="215251" y="1088571"/>
                    <a:pt x="207334" y="1086592"/>
                  </a:cubicBezTo>
                  <a:cubicBezTo>
                    <a:pt x="190072" y="1075084"/>
                    <a:pt x="157715" y="1061185"/>
                    <a:pt x="195459" y="1027216"/>
                  </a:cubicBezTo>
                  <a:cubicBezTo>
                    <a:pt x="208781" y="1015226"/>
                    <a:pt x="231085" y="1023257"/>
                    <a:pt x="248898" y="1021278"/>
                  </a:cubicBezTo>
                  <a:cubicBezTo>
                    <a:pt x="291294" y="1007146"/>
                    <a:pt x="274109" y="1016347"/>
                    <a:pt x="302337" y="997527"/>
                  </a:cubicBezTo>
                  <a:cubicBezTo>
                    <a:pt x="306295" y="991589"/>
                    <a:pt x="312607" y="986667"/>
                    <a:pt x="314212" y="979714"/>
                  </a:cubicBezTo>
                  <a:cubicBezTo>
                    <a:pt x="318685" y="960333"/>
                    <a:pt x="317126" y="939997"/>
                    <a:pt x="320150" y="920338"/>
                  </a:cubicBezTo>
                  <a:cubicBezTo>
                    <a:pt x="321102" y="914152"/>
                    <a:pt x="324108" y="908463"/>
                    <a:pt x="326087" y="902525"/>
                  </a:cubicBezTo>
                  <a:cubicBezTo>
                    <a:pt x="324108" y="882733"/>
                    <a:pt x="323174" y="862808"/>
                    <a:pt x="320150" y="843148"/>
                  </a:cubicBezTo>
                  <a:cubicBezTo>
                    <a:pt x="319198" y="836962"/>
                    <a:pt x="318638" y="829761"/>
                    <a:pt x="314212" y="825335"/>
                  </a:cubicBezTo>
                  <a:cubicBezTo>
                    <a:pt x="309786" y="820909"/>
                    <a:pt x="302615" y="820129"/>
                    <a:pt x="296399" y="819398"/>
                  </a:cubicBezTo>
                  <a:cubicBezTo>
                    <a:pt x="268810" y="816152"/>
                    <a:pt x="240981" y="815439"/>
                    <a:pt x="213272" y="813460"/>
                  </a:cubicBezTo>
                  <a:lnTo>
                    <a:pt x="225147" y="777834"/>
                  </a:lnTo>
                  <a:lnTo>
                    <a:pt x="231085" y="760021"/>
                  </a:lnTo>
                  <a:cubicBezTo>
                    <a:pt x="229106" y="752104"/>
                    <a:pt x="228362" y="743771"/>
                    <a:pt x="225147" y="736270"/>
                  </a:cubicBezTo>
                  <a:cubicBezTo>
                    <a:pt x="217062" y="717405"/>
                    <a:pt x="201565" y="719509"/>
                    <a:pt x="225147" y="700644"/>
                  </a:cubicBezTo>
                  <a:cubicBezTo>
                    <a:pt x="230034" y="696734"/>
                    <a:pt x="237022" y="696686"/>
                    <a:pt x="242960" y="694707"/>
                  </a:cubicBezTo>
                  <a:cubicBezTo>
                    <a:pt x="259899" y="696589"/>
                    <a:pt x="294315" y="696634"/>
                    <a:pt x="314212" y="706582"/>
                  </a:cubicBezTo>
                  <a:cubicBezTo>
                    <a:pt x="320595" y="709773"/>
                    <a:pt x="326087" y="714499"/>
                    <a:pt x="332025" y="718457"/>
                  </a:cubicBezTo>
                  <a:cubicBezTo>
                    <a:pt x="335983" y="712519"/>
                    <a:pt x="343353" y="707759"/>
                    <a:pt x="343900" y="700644"/>
                  </a:cubicBezTo>
                  <a:cubicBezTo>
                    <a:pt x="347078" y="659329"/>
                    <a:pt x="328928" y="646514"/>
                    <a:pt x="343900" y="611579"/>
                  </a:cubicBezTo>
                  <a:cubicBezTo>
                    <a:pt x="346105" y="606433"/>
                    <a:pt x="351817" y="603662"/>
                    <a:pt x="355776" y="599704"/>
                  </a:cubicBezTo>
                  <a:cubicBezTo>
                    <a:pt x="361714" y="603662"/>
                    <a:pt x="369131" y="606007"/>
                    <a:pt x="373589" y="611579"/>
                  </a:cubicBezTo>
                  <a:cubicBezTo>
                    <a:pt x="377499" y="616466"/>
                    <a:pt x="373416" y="628034"/>
                    <a:pt x="379526" y="629392"/>
                  </a:cubicBezTo>
                  <a:cubicBezTo>
                    <a:pt x="395103" y="632854"/>
                    <a:pt x="411193" y="625434"/>
                    <a:pt x="427027" y="623455"/>
                  </a:cubicBezTo>
                  <a:cubicBezTo>
                    <a:pt x="460172" y="590310"/>
                    <a:pt x="410550" y="644534"/>
                    <a:pt x="444840" y="575953"/>
                  </a:cubicBezTo>
                  <a:cubicBezTo>
                    <a:pt x="448031" y="569570"/>
                    <a:pt x="456715" y="568036"/>
                    <a:pt x="462653" y="564078"/>
                  </a:cubicBezTo>
                  <a:cubicBezTo>
                    <a:pt x="468591" y="566057"/>
                    <a:pt x="476040" y="565590"/>
                    <a:pt x="480466" y="570016"/>
                  </a:cubicBezTo>
                  <a:cubicBezTo>
                    <a:pt x="484892" y="574442"/>
                    <a:pt x="486404" y="581570"/>
                    <a:pt x="486404" y="587829"/>
                  </a:cubicBezTo>
                  <a:cubicBezTo>
                    <a:pt x="486404" y="658045"/>
                    <a:pt x="487811" y="648917"/>
                    <a:pt x="474529" y="688769"/>
                  </a:cubicBezTo>
                  <a:cubicBezTo>
                    <a:pt x="476817" y="704784"/>
                    <a:pt x="471196" y="739199"/>
                    <a:pt x="498279" y="742208"/>
                  </a:cubicBezTo>
                  <a:cubicBezTo>
                    <a:pt x="510245" y="743537"/>
                    <a:pt x="522030" y="738249"/>
                    <a:pt x="533905" y="736270"/>
                  </a:cubicBezTo>
                  <a:cubicBezTo>
                    <a:pt x="548842" y="691462"/>
                    <a:pt x="535908" y="735061"/>
                    <a:pt x="545781" y="641268"/>
                  </a:cubicBezTo>
                  <a:cubicBezTo>
                    <a:pt x="547041" y="629295"/>
                    <a:pt x="549564" y="617487"/>
                    <a:pt x="551718" y="605642"/>
                  </a:cubicBezTo>
                  <a:cubicBezTo>
                    <a:pt x="553523" y="595712"/>
                    <a:pt x="550520" y="583089"/>
                    <a:pt x="557656" y="575953"/>
                  </a:cubicBezTo>
                  <a:cubicBezTo>
                    <a:pt x="566507" y="567102"/>
                    <a:pt x="593282" y="564078"/>
                    <a:pt x="593282" y="564078"/>
                  </a:cubicBezTo>
                  <a:cubicBezTo>
                    <a:pt x="585084" y="588674"/>
                    <a:pt x="574621" y="596312"/>
                    <a:pt x="587344" y="617517"/>
                  </a:cubicBezTo>
                  <a:cubicBezTo>
                    <a:pt x="590224" y="622317"/>
                    <a:pt x="594213" y="626888"/>
                    <a:pt x="599220" y="629392"/>
                  </a:cubicBezTo>
                  <a:cubicBezTo>
                    <a:pt x="610416" y="634990"/>
                    <a:pt x="634846" y="641268"/>
                    <a:pt x="634846" y="641268"/>
                  </a:cubicBezTo>
                  <a:cubicBezTo>
                    <a:pt x="663188" y="669610"/>
                    <a:pt x="658163" y="655312"/>
                    <a:pt x="646721" y="712520"/>
                  </a:cubicBezTo>
                  <a:cubicBezTo>
                    <a:pt x="644266" y="724795"/>
                    <a:pt x="638804" y="736271"/>
                    <a:pt x="634846" y="748146"/>
                  </a:cubicBezTo>
                  <a:lnTo>
                    <a:pt x="628908" y="765959"/>
                  </a:lnTo>
                  <a:cubicBezTo>
                    <a:pt x="630887" y="779813"/>
                    <a:pt x="630420" y="794245"/>
                    <a:pt x="634846" y="807522"/>
                  </a:cubicBezTo>
                  <a:cubicBezTo>
                    <a:pt x="636616" y="812833"/>
                    <a:pt x="643841" y="814598"/>
                    <a:pt x="646721" y="819398"/>
                  </a:cubicBezTo>
                  <a:cubicBezTo>
                    <a:pt x="672498" y="862361"/>
                    <a:pt x="625179" y="809731"/>
                    <a:pt x="670472" y="855024"/>
                  </a:cubicBezTo>
                  <a:cubicBezTo>
                    <a:pt x="672451" y="849086"/>
                    <a:pt x="675051" y="843321"/>
                    <a:pt x="676409" y="837211"/>
                  </a:cubicBezTo>
                  <a:cubicBezTo>
                    <a:pt x="679021" y="825459"/>
                    <a:pt x="671823" y="807432"/>
                    <a:pt x="682347" y="801585"/>
                  </a:cubicBezTo>
                  <a:cubicBezTo>
                    <a:pt x="696296" y="793836"/>
                    <a:pt x="714014" y="805543"/>
                    <a:pt x="729848" y="807522"/>
                  </a:cubicBezTo>
                  <a:cubicBezTo>
                    <a:pt x="739719" y="817393"/>
                    <a:pt x="747607" y="823728"/>
                    <a:pt x="753599" y="837211"/>
                  </a:cubicBezTo>
                  <a:cubicBezTo>
                    <a:pt x="758683" y="848650"/>
                    <a:pt x="761516" y="860962"/>
                    <a:pt x="765474" y="872837"/>
                  </a:cubicBezTo>
                  <a:lnTo>
                    <a:pt x="771412" y="890650"/>
                  </a:lnTo>
                  <a:lnTo>
                    <a:pt x="777350" y="908463"/>
                  </a:lnTo>
                  <a:cubicBezTo>
                    <a:pt x="781308" y="904504"/>
                    <a:pt x="788127" y="902076"/>
                    <a:pt x="789225" y="896587"/>
                  </a:cubicBezTo>
                  <a:cubicBezTo>
                    <a:pt x="794286" y="871282"/>
                    <a:pt x="791962" y="845004"/>
                    <a:pt x="795163" y="819398"/>
                  </a:cubicBezTo>
                  <a:cubicBezTo>
                    <a:pt x="795939" y="813188"/>
                    <a:pt x="799121" y="807523"/>
                    <a:pt x="801100" y="801585"/>
                  </a:cubicBezTo>
                  <a:cubicBezTo>
                    <a:pt x="799121" y="783772"/>
                    <a:pt x="801819" y="764787"/>
                    <a:pt x="795163" y="748146"/>
                  </a:cubicBezTo>
                  <a:cubicBezTo>
                    <a:pt x="792839" y="742335"/>
                    <a:pt x="781776" y="746634"/>
                    <a:pt x="777350" y="742208"/>
                  </a:cubicBezTo>
                  <a:cubicBezTo>
                    <a:pt x="772924" y="737782"/>
                    <a:pt x="773391" y="730333"/>
                    <a:pt x="771412" y="724395"/>
                  </a:cubicBezTo>
                  <a:cubicBezTo>
                    <a:pt x="812246" y="697172"/>
                    <a:pt x="793498" y="705157"/>
                    <a:pt x="824851" y="694707"/>
                  </a:cubicBezTo>
                  <a:cubicBezTo>
                    <a:pt x="828809" y="690748"/>
                    <a:pt x="832355" y="686328"/>
                    <a:pt x="836726" y="682831"/>
                  </a:cubicBezTo>
                  <a:cubicBezTo>
                    <a:pt x="842298" y="678373"/>
                    <a:pt x="850081" y="676528"/>
                    <a:pt x="854539" y="670956"/>
                  </a:cubicBezTo>
                  <a:cubicBezTo>
                    <a:pt x="858449" y="666069"/>
                    <a:pt x="858498" y="659081"/>
                    <a:pt x="860477" y="653143"/>
                  </a:cubicBezTo>
                  <a:cubicBezTo>
                    <a:pt x="858498" y="647205"/>
                    <a:pt x="858449" y="640217"/>
                    <a:pt x="854539" y="635330"/>
                  </a:cubicBezTo>
                  <a:cubicBezTo>
                    <a:pt x="846168" y="624867"/>
                    <a:pt x="830647" y="621428"/>
                    <a:pt x="818913" y="617517"/>
                  </a:cubicBezTo>
                  <a:cubicBezTo>
                    <a:pt x="808203" y="606807"/>
                    <a:pt x="789852" y="599077"/>
                    <a:pt x="807038" y="581891"/>
                  </a:cubicBezTo>
                  <a:cubicBezTo>
                    <a:pt x="817130" y="571799"/>
                    <a:pt x="830789" y="566057"/>
                    <a:pt x="842664" y="558140"/>
                  </a:cubicBezTo>
                  <a:lnTo>
                    <a:pt x="860477" y="546265"/>
                  </a:lnTo>
                  <a:cubicBezTo>
                    <a:pt x="862456" y="540327"/>
                    <a:pt x="863615" y="534050"/>
                    <a:pt x="866414" y="528452"/>
                  </a:cubicBezTo>
                  <a:cubicBezTo>
                    <a:pt x="869605" y="522069"/>
                    <a:pt x="875392" y="517160"/>
                    <a:pt x="878290" y="510639"/>
                  </a:cubicBezTo>
                  <a:cubicBezTo>
                    <a:pt x="883374" y="499200"/>
                    <a:pt x="886207" y="486888"/>
                    <a:pt x="890165" y="475013"/>
                  </a:cubicBezTo>
                  <a:lnTo>
                    <a:pt x="896103" y="457200"/>
                  </a:lnTo>
                  <a:cubicBezTo>
                    <a:pt x="898082" y="437408"/>
                    <a:pt x="899411" y="417540"/>
                    <a:pt x="902040" y="397824"/>
                  </a:cubicBezTo>
                  <a:cubicBezTo>
                    <a:pt x="903374" y="387820"/>
                    <a:pt x="907978" y="378227"/>
                    <a:pt x="907978" y="368135"/>
                  </a:cubicBezTo>
                  <a:cubicBezTo>
                    <a:pt x="907978" y="358043"/>
                    <a:pt x="904019" y="348343"/>
                    <a:pt x="902040" y="338447"/>
                  </a:cubicBezTo>
                  <a:cubicBezTo>
                    <a:pt x="895661" y="339723"/>
                    <a:pt x="863665" y="344846"/>
                    <a:pt x="854539" y="350322"/>
                  </a:cubicBezTo>
                  <a:cubicBezTo>
                    <a:pt x="849739" y="353202"/>
                    <a:pt x="846622" y="358239"/>
                    <a:pt x="842664" y="362198"/>
                  </a:cubicBezTo>
                  <a:cubicBezTo>
                    <a:pt x="832768" y="360219"/>
                    <a:pt x="811549" y="366251"/>
                    <a:pt x="812976" y="356260"/>
                  </a:cubicBezTo>
                  <a:cubicBezTo>
                    <a:pt x="815351" y="339635"/>
                    <a:pt x="848601" y="320634"/>
                    <a:pt x="848601" y="320634"/>
                  </a:cubicBezTo>
                  <a:cubicBezTo>
                    <a:pt x="852560" y="308759"/>
                    <a:pt x="858419" y="297355"/>
                    <a:pt x="860477" y="285008"/>
                  </a:cubicBezTo>
                  <a:cubicBezTo>
                    <a:pt x="862456" y="273133"/>
                    <a:pt x="864053" y="261187"/>
                    <a:pt x="866414" y="249382"/>
                  </a:cubicBezTo>
                  <a:cubicBezTo>
                    <a:pt x="870141" y="230744"/>
                    <a:pt x="872631" y="224794"/>
                    <a:pt x="878290" y="207818"/>
                  </a:cubicBezTo>
                  <a:cubicBezTo>
                    <a:pt x="880269" y="195943"/>
                    <a:pt x="881615" y="183944"/>
                    <a:pt x="884227" y="172192"/>
                  </a:cubicBezTo>
                  <a:cubicBezTo>
                    <a:pt x="888714" y="152002"/>
                    <a:pt x="901309" y="143156"/>
                    <a:pt x="884227" y="118753"/>
                  </a:cubicBezTo>
                  <a:cubicBezTo>
                    <a:pt x="876042" y="107061"/>
                    <a:pt x="848601" y="95003"/>
                    <a:pt x="848601" y="95003"/>
                  </a:cubicBezTo>
                  <a:cubicBezTo>
                    <a:pt x="842664" y="98961"/>
                    <a:pt x="834747" y="100941"/>
                    <a:pt x="830789" y="106878"/>
                  </a:cubicBezTo>
                  <a:cubicBezTo>
                    <a:pt x="826262" y="113668"/>
                    <a:pt x="827093" y="122782"/>
                    <a:pt x="824851" y="130629"/>
                  </a:cubicBezTo>
                  <a:cubicBezTo>
                    <a:pt x="823131" y="136647"/>
                    <a:pt x="820632" y="142424"/>
                    <a:pt x="818913" y="148442"/>
                  </a:cubicBezTo>
                  <a:cubicBezTo>
                    <a:pt x="816671" y="156288"/>
                    <a:pt x="815218" y="164346"/>
                    <a:pt x="812976" y="172192"/>
                  </a:cubicBezTo>
                  <a:cubicBezTo>
                    <a:pt x="811257" y="178210"/>
                    <a:pt x="808758" y="183987"/>
                    <a:pt x="807038" y="190005"/>
                  </a:cubicBezTo>
                  <a:cubicBezTo>
                    <a:pt x="804796" y="197852"/>
                    <a:pt x="803445" y="205939"/>
                    <a:pt x="801100" y="213756"/>
                  </a:cubicBezTo>
                  <a:cubicBezTo>
                    <a:pt x="797503" y="225746"/>
                    <a:pt x="789225" y="249382"/>
                    <a:pt x="789225" y="249382"/>
                  </a:cubicBezTo>
                  <a:cubicBezTo>
                    <a:pt x="791204" y="275112"/>
                    <a:pt x="792148" y="300943"/>
                    <a:pt x="795163" y="326572"/>
                  </a:cubicBezTo>
                  <a:cubicBezTo>
                    <a:pt x="796116" y="334676"/>
                    <a:pt x="801100" y="342162"/>
                    <a:pt x="801100" y="350322"/>
                  </a:cubicBezTo>
                  <a:cubicBezTo>
                    <a:pt x="801100" y="374390"/>
                    <a:pt x="810512" y="417116"/>
                    <a:pt x="783287" y="433450"/>
                  </a:cubicBezTo>
                  <a:cubicBezTo>
                    <a:pt x="777920" y="436670"/>
                    <a:pt x="771412" y="437408"/>
                    <a:pt x="765474" y="439387"/>
                  </a:cubicBezTo>
                  <a:cubicBezTo>
                    <a:pt x="761516" y="443346"/>
                    <a:pt x="757096" y="446891"/>
                    <a:pt x="753599" y="451263"/>
                  </a:cubicBezTo>
                  <a:cubicBezTo>
                    <a:pt x="749141" y="456835"/>
                    <a:pt x="747296" y="464618"/>
                    <a:pt x="741724" y="469076"/>
                  </a:cubicBezTo>
                  <a:cubicBezTo>
                    <a:pt x="736837" y="472986"/>
                    <a:pt x="729849" y="473034"/>
                    <a:pt x="723911" y="475013"/>
                  </a:cubicBezTo>
                  <a:cubicBezTo>
                    <a:pt x="714503" y="465606"/>
                    <a:pt x="706098" y="460742"/>
                    <a:pt x="706098" y="445325"/>
                  </a:cubicBezTo>
                  <a:cubicBezTo>
                    <a:pt x="706098" y="433286"/>
                    <a:pt x="709674" y="421504"/>
                    <a:pt x="712035" y="409699"/>
                  </a:cubicBezTo>
                  <a:cubicBezTo>
                    <a:pt x="718223" y="378759"/>
                    <a:pt x="716365" y="394546"/>
                    <a:pt x="723911" y="368135"/>
                  </a:cubicBezTo>
                  <a:cubicBezTo>
                    <a:pt x="738822" y="315946"/>
                    <a:pt x="721549" y="369282"/>
                    <a:pt x="735786" y="326572"/>
                  </a:cubicBezTo>
                  <a:cubicBezTo>
                    <a:pt x="729367" y="159684"/>
                    <a:pt x="746133" y="221047"/>
                    <a:pt x="717973" y="136566"/>
                  </a:cubicBezTo>
                  <a:cubicBezTo>
                    <a:pt x="715716" y="129796"/>
                    <a:pt x="711670" y="123211"/>
                    <a:pt x="706098" y="118753"/>
                  </a:cubicBezTo>
                  <a:cubicBezTo>
                    <a:pt x="701211" y="114843"/>
                    <a:pt x="694223" y="114795"/>
                    <a:pt x="688285" y="112816"/>
                  </a:cubicBezTo>
                  <a:cubicBezTo>
                    <a:pt x="684326" y="108857"/>
                    <a:pt x="676409" y="106538"/>
                    <a:pt x="676409" y="100940"/>
                  </a:cubicBezTo>
                  <a:cubicBezTo>
                    <a:pt x="676409" y="95342"/>
                    <a:pt x="683913" y="92562"/>
                    <a:pt x="688285" y="89065"/>
                  </a:cubicBezTo>
                  <a:cubicBezTo>
                    <a:pt x="708448" y="72936"/>
                    <a:pt x="713476" y="74730"/>
                    <a:pt x="741724" y="65314"/>
                  </a:cubicBezTo>
                  <a:lnTo>
                    <a:pt x="759537" y="59377"/>
                  </a:lnTo>
                  <a:cubicBezTo>
                    <a:pt x="765475" y="55418"/>
                    <a:pt x="770829" y="50399"/>
                    <a:pt x="777350" y="47501"/>
                  </a:cubicBezTo>
                  <a:cubicBezTo>
                    <a:pt x="840949" y="19234"/>
                    <a:pt x="790473" y="50628"/>
                    <a:pt x="830789" y="23751"/>
                  </a:cubicBezTo>
                  <a:cubicBezTo>
                    <a:pt x="834747" y="17813"/>
                    <a:pt x="835741" y="7669"/>
                    <a:pt x="842664" y="5938"/>
                  </a:cubicBezTo>
                  <a:cubicBezTo>
                    <a:pt x="858586" y="1958"/>
                    <a:pt x="884124" y="11772"/>
                    <a:pt x="896103" y="23751"/>
                  </a:cubicBezTo>
                  <a:lnTo>
                    <a:pt x="896103" y="29689"/>
                  </a:lnTo>
                </a:path>
              </a:pathLst>
            </a:custGeom>
            <a:solidFill>
              <a:srgbClr val="00CC0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en-US" sz="1600" b="1" dirty="0">
                  <a:latin typeface="TH SarabunPSK"/>
                  <a:ea typeface="Calibri"/>
                </a:rPr>
                <a:t> 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26" name="รูปแบบอิสระ 25"/>
            <p:cNvSpPr/>
            <p:nvPr/>
          </p:nvSpPr>
          <p:spPr>
            <a:xfrm>
              <a:off x="3822477" y="2976967"/>
              <a:ext cx="59363" cy="139148"/>
            </a:xfrm>
            <a:custGeom>
              <a:avLst/>
              <a:gdLst>
                <a:gd name="connsiteX0" fmla="*/ 35626 w 118753"/>
                <a:gd name="connsiteY0" fmla="*/ 0 h 279070"/>
                <a:gd name="connsiteX1" fmla="*/ 65314 w 118753"/>
                <a:gd name="connsiteY1" fmla="*/ 17813 h 279070"/>
                <a:gd name="connsiteX2" fmla="*/ 71252 w 118753"/>
                <a:gd name="connsiteY2" fmla="*/ 35626 h 279070"/>
                <a:gd name="connsiteX3" fmla="*/ 77190 w 118753"/>
                <a:gd name="connsiteY3" fmla="*/ 89065 h 279070"/>
                <a:gd name="connsiteX4" fmla="*/ 83127 w 118753"/>
                <a:gd name="connsiteY4" fmla="*/ 112815 h 279070"/>
                <a:gd name="connsiteX5" fmla="*/ 112816 w 118753"/>
                <a:gd name="connsiteY5" fmla="*/ 136566 h 279070"/>
                <a:gd name="connsiteX6" fmla="*/ 118753 w 118753"/>
                <a:gd name="connsiteY6" fmla="*/ 154379 h 279070"/>
                <a:gd name="connsiteX7" fmla="*/ 100940 w 118753"/>
                <a:gd name="connsiteY7" fmla="*/ 190005 h 279070"/>
                <a:gd name="connsiteX8" fmla="*/ 89065 w 118753"/>
                <a:gd name="connsiteY8" fmla="*/ 225631 h 279070"/>
                <a:gd name="connsiteX9" fmla="*/ 83127 w 118753"/>
                <a:gd name="connsiteY9" fmla="*/ 243444 h 279070"/>
                <a:gd name="connsiteX10" fmla="*/ 77190 w 118753"/>
                <a:gd name="connsiteY10" fmla="*/ 273132 h 279070"/>
                <a:gd name="connsiteX11" fmla="*/ 59377 w 118753"/>
                <a:gd name="connsiteY11" fmla="*/ 279070 h 279070"/>
                <a:gd name="connsiteX12" fmla="*/ 23751 w 118753"/>
                <a:gd name="connsiteY12" fmla="*/ 273132 h 279070"/>
                <a:gd name="connsiteX13" fmla="*/ 0 w 118753"/>
                <a:gd name="connsiteY13" fmla="*/ 243444 h 279070"/>
                <a:gd name="connsiteX14" fmla="*/ 5938 w 118753"/>
                <a:gd name="connsiteY14" fmla="*/ 195943 h 279070"/>
                <a:gd name="connsiteX15" fmla="*/ 17813 w 118753"/>
                <a:gd name="connsiteY15" fmla="*/ 160317 h 279070"/>
                <a:gd name="connsiteX16" fmla="*/ 17813 w 118753"/>
                <a:gd name="connsiteY16" fmla="*/ 11875 h 279070"/>
                <a:gd name="connsiteX17" fmla="*/ 53439 w 118753"/>
                <a:gd name="connsiteY17" fmla="*/ 0 h 279070"/>
                <a:gd name="connsiteX18" fmla="*/ 35626 w 118753"/>
                <a:gd name="connsiteY18" fmla="*/ 0 h 2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8753" h="279070">
                  <a:moveTo>
                    <a:pt x="35626" y="0"/>
                  </a:moveTo>
                  <a:cubicBezTo>
                    <a:pt x="45522" y="5938"/>
                    <a:pt x="57154" y="9653"/>
                    <a:pt x="65314" y="17813"/>
                  </a:cubicBezTo>
                  <a:cubicBezTo>
                    <a:pt x="69740" y="22239"/>
                    <a:pt x="70223" y="29452"/>
                    <a:pt x="71252" y="35626"/>
                  </a:cubicBezTo>
                  <a:cubicBezTo>
                    <a:pt x="74199" y="53305"/>
                    <a:pt x="74465" y="71351"/>
                    <a:pt x="77190" y="89065"/>
                  </a:cubicBezTo>
                  <a:cubicBezTo>
                    <a:pt x="78431" y="97130"/>
                    <a:pt x="79478" y="105516"/>
                    <a:pt x="83127" y="112815"/>
                  </a:cubicBezTo>
                  <a:cubicBezTo>
                    <a:pt x="87358" y="121276"/>
                    <a:pt x="106522" y="132370"/>
                    <a:pt x="112816" y="136566"/>
                  </a:cubicBezTo>
                  <a:cubicBezTo>
                    <a:pt x="114795" y="142504"/>
                    <a:pt x="118753" y="148120"/>
                    <a:pt x="118753" y="154379"/>
                  </a:cubicBezTo>
                  <a:cubicBezTo>
                    <a:pt x="118753" y="166673"/>
                    <a:pt x="106946" y="180997"/>
                    <a:pt x="100940" y="190005"/>
                  </a:cubicBezTo>
                  <a:lnTo>
                    <a:pt x="89065" y="225631"/>
                  </a:lnTo>
                  <a:cubicBezTo>
                    <a:pt x="87086" y="231569"/>
                    <a:pt x="84354" y="237307"/>
                    <a:pt x="83127" y="243444"/>
                  </a:cubicBezTo>
                  <a:cubicBezTo>
                    <a:pt x="81148" y="253340"/>
                    <a:pt x="82788" y="264735"/>
                    <a:pt x="77190" y="273132"/>
                  </a:cubicBezTo>
                  <a:cubicBezTo>
                    <a:pt x="73718" y="278340"/>
                    <a:pt x="65315" y="277091"/>
                    <a:pt x="59377" y="279070"/>
                  </a:cubicBezTo>
                  <a:cubicBezTo>
                    <a:pt x="47502" y="277091"/>
                    <a:pt x="35024" y="277359"/>
                    <a:pt x="23751" y="273132"/>
                  </a:cubicBezTo>
                  <a:cubicBezTo>
                    <a:pt x="16228" y="270311"/>
                    <a:pt x="2998" y="247942"/>
                    <a:pt x="0" y="243444"/>
                  </a:cubicBezTo>
                  <a:cubicBezTo>
                    <a:pt x="1979" y="227610"/>
                    <a:pt x="2595" y="211546"/>
                    <a:pt x="5938" y="195943"/>
                  </a:cubicBezTo>
                  <a:cubicBezTo>
                    <a:pt x="8561" y="183703"/>
                    <a:pt x="17813" y="160317"/>
                    <a:pt x="17813" y="160317"/>
                  </a:cubicBezTo>
                  <a:cubicBezTo>
                    <a:pt x="16511" y="142086"/>
                    <a:pt x="4486" y="36625"/>
                    <a:pt x="17813" y="11875"/>
                  </a:cubicBezTo>
                  <a:cubicBezTo>
                    <a:pt x="23748" y="854"/>
                    <a:pt x="44588" y="8851"/>
                    <a:pt x="53439" y="0"/>
                  </a:cubicBezTo>
                  <a:lnTo>
                    <a:pt x="35626" y="0"/>
                  </a:lnTo>
                  <a:close/>
                </a:path>
              </a:pathLst>
            </a:custGeom>
            <a:solidFill>
              <a:srgbClr val="00CC0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th-TH" sz="1600"/>
            </a:p>
          </p:txBody>
        </p:sp>
        <p:sp>
          <p:nvSpPr>
            <p:cNvPr id="28" name="รูปแบบอิสระ 27"/>
            <p:cNvSpPr/>
            <p:nvPr/>
          </p:nvSpPr>
          <p:spPr>
            <a:xfrm>
              <a:off x="3347575" y="2918097"/>
              <a:ext cx="296814" cy="553915"/>
            </a:xfrm>
            <a:custGeom>
              <a:avLst/>
              <a:gdLst>
                <a:gd name="connsiteX0" fmla="*/ 291966 w 594975"/>
                <a:gd name="connsiteY0" fmla="*/ 0 h 1110343"/>
                <a:gd name="connsiteX1" fmla="*/ 315716 w 594975"/>
                <a:gd name="connsiteY1" fmla="*/ 29689 h 1110343"/>
                <a:gd name="connsiteX2" fmla="*/ 381031 w 594975"/>
                <a:gd name="connsiteY2" fmla="*/ 29689 h 1110343"/>
                <a:gd name="connsiteX3" fmla="*/ 410719 w 594975"/>
                <a:gd name="connsiteY3" fmla="*/ 35626 h 1110343"/>
                <a:gd name="connsiteX4" fmla="*/ 416657 w 594975"/>
                <a:gd name="connsiteY4" fmla="*/ 53439 h 1110343"/>
                <a:gd name="connsiteX5" fmla="*/ 410719 w 594975"/>
                <a:gd name="connsiteY5" fmla="*/ 124691 h 1110343"/>
                <a:gd name="connsiteX6" fmla="*/ 440407 w 594975"/>
                <a:gd name="connsiteY6" fmla="*/ 136567 h 1110343"/>
                <a:gd name="connsiteX7" fmla="*/ 458220 w 594975"/>
                <a:gd name="connsiteY7" fmla="*/ 142504 h 1110343"/>
                <a:gd name="connsiteX8" fmla="*/ 470096 w 594975"/>
                <a:gd name="connsiteY8" fmla="*/ 154380 h 1110343"/>
                <a:gd name="connsiteX9" fmla="*/ 476033 w 594975"/>
                <a:gd name="connsiteY9" fmla="*/ 178130 h 1110343"/>
                <a:gd name="connsiteX10" fmla="*/ 481971 w 594975"/>
                <a:gd name="connsiteY10" fmla="*/ 195943 h 1110343"/>
                <a:gd name="connsiteX11" fmla="*/ 476033 w 594975"/>
                <a:gd name="connsiteY11" fmla="*/ 261257 h 1110343"/>
                <a:gd name="connsiteX12" fmla="*/ 487909 w 594975"/>
                <a:gd name="connsiteY12" fmla="*/ 273133 h 1110343"/>
                <a:gd name="connsiteX13" fmla="*/ 541348 w 594975"/>
                <a:gd name="connsiteY13" fmla="*/ 279070 h 1110343"/>
                <a:gd name="connsiteX14" fmla="*/ 553223 w 594975"/>
                <a:gd name="connsiteY14" fmla="*/ 290946 h 1110343"/>
                <a:gd name="connsiteX15" fmla="*/ 565098 w 594975"/>
                <a:gd name="connsiteY15" fmla="*/ 332509 h 1110343"/>
                <a:gd name="connsiteX16" fmla="*/ 576974 w 594975"/>
                <a:gd name="connsiteY16" fmla="*/ 368135 h 1110343"/>
                <a:gd name="connsiteX17" fmla="*/ 582911 w 594975"/>
                <a:gd name="connsiteY17" fmla="*/ 385948 h 1110343"/>
                <a:gd name="connsiteX18" fmla="*/ 588849 w 594975"/>
                <a:gd name="connsiteY18" fmla="*/ 403761 h 1110343"/>
                <a:gd name="connsiteX19" fmla="*/ 588849 w 594975"/>
                <a:gd name="connsiteY19" fmla="*/ 546265 h 1110343"/>
                <a:gd name="connsiteX20" fmla="*/ 582911 w 594975"/>
                <a:gd name="connsiteY20" fmla="*/ 564078 h 1110343"/>
                <a:gd name="connsiteX21" fmla="*/ 571036 w 594975"/>
                <a:gd name="connsiteY21" fmla="*/ 581891 h 1110343"/>
                <a:gd name="connsiteX22" fmla="*/ 553223 w 594975"/>
                <a:gd name="connsiteY22" fmla="*/ 647205 h 1110343"/>
                <a:gd name="connsiteX23" fmla="*/ 535410 w 594975"/>
                <a:gd name="connsiteY23" fmla="*/ 682831 h 1110343"/>
                <a:gd name="connsiteX24" fmla="*/ 523535 w 594975"/>
                <a:gd name="connsiteY24" fmla="*/ 694707 h 1110343"/>
                <a:gd name="connsiteX25" fmla="*/ 487909 w 594975"/>
                <a:gd name="connsiteY25" fmla="*/ 706582 h 1110343"/>
                <a:gd name="connsiteX26" fmla="*/ 458220 w 594975"/>
                <a:gd name="connsiteY26" fmla="*/ 659081 h 1110343"/>
                <a:gd name="connsiteX27" fmla="*/ 452283 w 594975"/>
                <a:gd name="connsiteY27" fmla="*/ 641268 h 1110343"/>
                <a:gd name="connsiteX28" fmla="*/ 434470 w 594975"/>
                <a:gd name="connsiteY28" fmla="*/ 647205 h 1110343"/>
                <a:gd name="connsiteX29" fmla="*/ 428532 w 594975"/>
                <a:gd name="connsiteY29" fmla="*/ 665018 h 1110343"/>
                <a:gd name="connsiteX30" fmla="*/ 416657 w 594975"/>
                <a:gd name="connsiteY30" fmla="*/ 676894 h 1110343"/>
                <a:gd name="connsiteX31" fmla="*/ 369155 w 594975"/>
                <a:gd name="connsiteY31" fmla="*/ 665018 h 1110343"/>
                <a:gd name="connsiteX32" fmla="*/ 351342 w 594975"/>
                <a:gd name="connsiteY32" fmla="*/ 653143 h 1110343"/>
                <a:gd name="connsiteX33" fmla="*/ 345405 w 594975"/>
                <a:gd name="connsiteY33" fmla="*/ 706582 h 1110343"/>
                <a:gd name="connsiteX34" fmla="*/ 369155 w 594975"/>
                <a:gd name="connsiteY34" fmla="*/ 718457 h 1110343"/>
                <a:gd name="connsiteX35" fmla="*/ 369155 w 594975"/>
                <a:gd name="connsiteY35" fmla="*/ 789709 h 1110343"/>
                <a:gd name="connsiteX36" fmla="*/ 357280 w 594975"/>
                <a:gd name="connsiteY36" fmla="*/ 807522 h 1110343"/>
                <a:gd name="connsiteX37" fmla="*/ 351342 w 594975"/>
                <a:gd name="connsiteY37" fmla="*/ 825335 h 1110343"/>
                <a:gd name="connsiteX38" fmla="*/ 339467 w 594975"/>
                <a:gd name="connsiteY38" fmla="*/ 837211 h 1110343"/>
                <a:gd name="connsiteX39" fmla="*/ 327592 w 594975"/>
                <a:gd name="connsiteY39" fmla="*/ 855024 h 1110343"/>
                <a:gd name="connsiteX40" fmla="*/ 321654 w 594975"/>
                <a:gd name="connsiteY40" fmla="*/ 878774 h 1110343"/>
                <a:gd name="connsiteX41" fmla="*/ 309779 w 594975"/>
                <a:gd name="connsiteY41" fmla="*/ 890650 h 1110343"/>
                <a:gd name="connsiteX42" fmla="*/ 274153 w 594975"/>
                <a:gd name="connsiteY42" fmla="*/ 914400 h 1110343"/>
                <a:gd name="connsiteX43" fmla="*/ 250402 w 594975"/>
                <a:gd name="connsiteY43" fmla="*/ 938151 h 1110343"/>
                <a:gd name="connsiteX44" fmla="*/ 262278 w 594975"/>
                <a:gd name="connsiteY44" fmla="*/ 985652 h 1110343"/>
                <a:gd name="connsiteX45" fmla="*/ 232589 w 594975"/>
                <a:gd name="connsiteY45" fmla="*/ 1080655 h 1110343"/>
                <a:gd name="connsiteX46" fmla="*/ 202901 w 594975"/>
                <a:gd name="connsiteY46" fmla="*/ 1110343 h 1110343"/>
                <a:gd name="connsiteX47" fmla="*/ 179150 w 594975"/>
                <a:gd name="connsiteY47" fmla="*/ 1104405 h 1110343"/>
                <a:gd name="connsiteX48" fmla="*/ 143524 w 594975"/>
                <a:gd name="connsiteY48" fmla="*/ 1074717 h 1110343"/>
                <a:gd name="connsiteX49" fmla="*/ 125711 w 594975"/>
                <a:gd name="connsiteY49" fmla="*/ 1062842 h 1110343"/>
                <a:gd name="connsiteX50" fmla="*/ 90085 w 594975"/>
                <a:gd name="connsiteY50" fmla="*/ 1015341 h 1110343"/>
                <a:gd name="connsiteX51" fmla="*/ 90085 w 594975"/>
                <a:gd name="connsiteY51" fmla="*/ 908463 h 1110343"/>
                <a:gd name="connsiteX52" fmla="*/ 84148 w 594975"/>
                <a:gd name="connsiteY52" fmla="*/ 855024 h 1110343"/>
                <a:gd name="connsiteX53" fmla="*/ 72272 w 594975"/>
                <a:gd name="connsiteY53" fmla="*/ 843148 h 1110343"/>
                <a:gd name="connsiteX54" fmla="*/ 36646 w 594975"/>
                <a:gd name="connsiteY54" fmla="*/ 825335 h 1110343"/>
                <a:gd name="connsiteX55" fmla="*/ 18833 w 594975"/>
                <a:gd name="connsiteY55" fmla="*/ 813460 h 1110343"/>
                <a:gd name="connsiteX56" fmla="*/ 6958 w 594975"/>
                <a:gd name="connsiteY56" fmla="*/ 795647 h 1110343"/>
                <a:gd name="connsiteX57" fmla="*/ 6958 w 594975"/>
                <a:gd name="connsiteY57" fmla="*/ 724395 h 1110343"/>
                <a:gd name="connsiteX58" fmla="*/ 18833 w 594975"/>
                <a:gd name="connsiteY58" fmla="*/ 706582 h 1110343"/>
                <a:gd name="connsiteX59" fmla="*/ 36646 w 594975"/>
                <a:gd name="connsiteY59" fmla="*/ 694707 h 1110343"/>
                <a:gd name="connsiteX60" fmla="*/ 42584 w 594975"/>
                <a:gd name="connsiteY60" fmla="*/ 676894 h 1110343"/>
                <a:gd name="connsiteX61" fmla="*/ 66335 w 594975"/>
                <a:gd name="connsiteY61" fmla="*/ 653143 h 1110343"/>
                <a:gd name="connsiteX62" fmla="*/ 84148 w 594975"/>
                <a:gd name="connsiteY62" fmla="*/ 617517 h 1110343"/>
                <a:gd name="connsiteX63" fmla="*/ 96023 w 594975"/>
                <a:gd name="connsiteY63" fmla="*/ 581891 h 1110343"/>
                <a:gd name="connsiteX64" fmla="*/ 101961 w 594975"/>
                <a:gd name="connsiteY64" fmla="*/ 564078 h 1110343"/>
                <a:gd name="connsiteX65" fmla="*/ 125711 w 594975"/>
                <a:gd name="connsiteY65" fmla="*/ 528452 h 1110343"/>
                <a:gd name="connsiteX66" fmla="*/ 149462 w 594975"/>
                <a:gd name="connsiteY66" fmla="*/ 498764 h 1110343"/>
                <a:gd name="connsiteX67" fmla="*/ 173213 w 594975"/>
                <a:gd name="connsiteY67" fmla="*/ 445325 h 1110343"/>
                <a:gd name="connsiteX68" fmla="*/ 185088 w 594975"/>
                <a:gd name="connsiteY68" fmla="*/ 409699 h 1110343"/>
                <a:gd name="connsiteX69" fmla="*/ 196963 w 594975"/>
                <a:gd name="connsiteY69" fmla="*/ 368135 h 1110343"/>
                <a:gd name="connsiteX70" fmla="*/ 208839 w 594975"/>
                <a:gd name="connsiteY70" fmla="*/ 290946 h 1110343"/>
                <a:gd name="connsiteX71" fmla="*/ 214776 w 594975"/>
                <a:gd name="connsiteY71" fmla="*/ 267195 h 1110343"/>
                <a:gd name="connsiteX72" fmla="*/ 226652 w 594975"/>
                <a:gd name="connsiteY72" fmla="*/ 231569 h 1110343"/>
                <a:gd name="connsiteX73" fmla="*/ 226652 w 594975"/>
                <a:gd name="connsiteY73" fmla="*/ 65315 h 1110343"/>
                <a:gd name="connsiteX74" fmla="*/ 256340 w 594975"/>
                <a:gd name="connsiteY74" fmla="*/ 47502 h 1110343"/>
                <a:gd name="connsiteX75" fmla="*/ 286028 w 594975"/>
                <a:gd name="connsiteY75" fmla="*/ 29689 h 1110343"/>
                <a:gd name="connsiteX76" fmla="*/ 309779 w 594975"/>
                <a:gd name="connsiteY76" fmla="*/ 35626 h 1110343"/>
                <a:gd name="connsiteX77" fmla="*/ 386968 w 594975"/>
                <a:gd name="connsiteY77" fmla="*/ 41564 h 111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594975" h="1110343">
                  <a:moveTo>
                    <a:pt x="291966" y="0"/>
                  </a:moveTo>
                  <a:cubicBezTo>
                    <a:pt x="299883" y="9896"/>
                    <a:pt x="305577" y="22085"/>
                    <a:pt x="315716" y="29689"/>
                  </a:cubicBezTo>
                  <a:cubicBezTo>
                    <a:pt x="332139" y="42006"/>
                    <a:pt x="367242" y="31659"/>
                    <a:pt x="381031" y="29689"/>
                  </a:cubicBezTo>
                  <a:cubicBezTo>
                    <a:pt x="390927" y="31668"/>
                    <a:pt x="402322" y="30028"/>
                    <a:pt x="410719" y="35626"/>
                  </a:cubicBezTo>
                  <a:cubicBezTo>
                    <a:pt x="415927" y="39098"/>
                    <a:pt x="416657" y="47180"/>
                    <a:pt x="416657" y="53439"/>
                  </a:cubicBezTo>
                  <a:cubicBezTo>
                    <a:pt x="416657" y="77272"/>
                    <a:pt x="412698" y="100940"/>
                    <a:pt x="410719" y="124691"/>
                  </a:cubicBezTo>
                  <a:cubicBezTo>
                    <a:pt x="421144" y="155963"/>
                    <a:pt x="408100" y="136567"/>
                    <a:pt x="440407" y="136567"/>
                  </a:cubicBezTo>
                  <a:cubicBezTo>
                    <a:pt x="446666" y="136567"/>
                    <a:pt x="452282" y="140525"/>
                    <a:pt x="458220" y="142504"/>
                  </a:cubicBezTo>
                  <a:cubicBezTo>
                    <a:pt x="462179" y="146463"/>
                    <a:pt x="467592" y="149373"/>
                    <a:pt x="470096" y="154380"/>
                  </a:cubicBezTo>
                  <a:cubicBezTo>
                    <a:pt x="473745" y="161679"/>
                    <a:pt x="473791" y="170284"/>
                    <a:pt x="476033" y="178130"/>
                  </a:cubicBezTo>
                  <a:cubicBezTo>
                    <a:pt x="477752" y="184148"/>
                    <a:pt x="479992" y="190005"/>
                    <a:pt x="481971" y="195943"/>
                  </a:cubicBezTo>
                  <a:cubicBezTo>
                    <a:pt x="479992" y="217714"/>
                    <a:pt x="474356" y="239460"/>
                    <a:pt x="476033" y="261257"/>
                  </a:cubicBezTo>
                  <a:cubicBezTo>
                    <a:pt x="476462" y="266839"/>
                    <a:pt x="482508" y="271660"/>
                    <a:pt x="487909" y="273133"/>
                  </a:cubicBezTo>
                  <a:cubicBezTo>
                    <a:pt x="505200" y="277849"/>
                    <a:pt x="523535" y="277091"/>
                    <a:pt x="541348" y="279070"/>
                  </a:cubicBezTo>
                  <a:cubicBezTo>
                    <a:pt x="545306" y="283029"/>
                    <a:pt x="550343" y="286146"/>
                    <a:pt x="553223" y="290946"/>
                  </a:cubicBezTo>
                  <a:cubicBezTo>
                    <a:pt x="557216" y="297601"/>
                    <a:pt x="563544" y="327328"/>
                    <a:pt x="565098" y="332509"/>
                  </a:cubicBezTo>
                  <a:cubicBezTo>
                    <a:pt x="568695" y="344499"/>
                    <a:pt x="573016" y="356260"/>
                    <a:pt x="576974" y="368135"/>
                  </a:cubicBezTo>
                  <a:lnTo>
                    <a:pt x="582911" y="385948"/>
                  </a:lnTo>
                  <a:lnTo>
                    <a:pt x="588849" y="403761"/>
                  </a:lnTo>
                  <a:cubicBezTo>
                    <a:pt x="595426" y="476103"/>
                    <a:pt x="598468" y="469320"/>
                    <a:pt x="588849" y="546265"/>
                  </a:cubicBezTo>
                  <a:cubicBezTo>
                    <a:pt x="588073" y="552476"/>
                    <a:pt x="585710" y="558480"/>
                    <a:pt x="582911" y="564078"/>
                  </a:cubicBezTo>
                  <a:cubicBezTo>
                    <a:pt x="579720" y="570461"/>
                    <a:pt x="574994" y="575953"/>
                    <a:pt x="571036" y="581891"/>
                  </a:cubicBezTo>
                  <a:cubicBezTo>
                    <a:pt x="562643" y="623853"/>
                    <a:pt x="568289" y="602008"/>
                    <a:pt x="553223" y="647205"/>
                  </a:cubicBezTo>
                  <a:cubicBezTo>
                    <a:pt x="546952" y="666019"/>
                    <a:pt x="548564" y="666388"/>
                    <a:pt x="535410" y="682831"/>
                  </a:cubicBezTo>
                  <a:cubicBezTo>
                    <a:pt x="531913" y="687203"/>
                    <a:pt x="528542" y="692203"/>
                    <a:pt x="523535" y="694707"/>
                  </a:cubicBezTo>
                  <a:cubicBezTo>
                    <a:pt x="512339" y="700305"/>
                    <a:pt x="487909" y="706582"/>
                    <a:pt x="487909" y="706582"/>
                  </a:cubicBezTo>
                  <a:cubicBezTo>
                    <a:pt x="459681" y="687764"/>
                    <a:pt x="472352" y="701476"/>
                    <a:pt x="458220" y="659081"/>
                  </a:cubicBezTo>
                  <a:lnTo>
                    <a:pt x="452283" y="641268"/>
                  </a:lnTo>
                  <a:cubicBezTo>
                    <a:pt x="446345" y="643247"/>
                    <a:pt x="438896" y="642779"/>
                    <a:pt x="434470" y="647205"/>
                  </a:cubicBezTo>
                  <a:cubicBezTo>
                    <a:pt x="430044" y="651631"/>
                    <a:pt x="431752" y="659651"/>
                    <a:pt x="428532" y="665018"/>
                  </a:cubicBezTo>
                  <a:cubicBezTo>
                    <a:pt x="425652" y="669818"/>
                    <a:pt x="420615" y="672935"/>
                    <a:pt x="416657" y="676894"/>
                  </a:cubicBezTo>
                  <a:cubicBezTo>
                    <a:pt x="405363" y="674635"/>
                    <a:pt x="381329" y="671105"/>
                    <a:pt x="369155" y="665018"/>
                  </a:cubicBezTo>
                  <a:cubicBezTo>
                    <a:pt x="362772" y="661827"/>
                    <a:pt x="357280" y="657101"/>
                    <a:pt x="351342" y="653143"/>
                  </a:cubicBezTo>
                  <a:cubicBezTo>
                    <a:pt x="338771" y="672000"/>
                    <a:pt x="328201" y="679056"/>
                    <a:pt x="345405" y="706582"/>
                  </a:cubicBezTo>
                  <a:cubicBezTo>
                    <a:pt x="350096" y="714088"/>
                    <a:pt x="361238" y="714499"/>
                    <a:pt x="369155" y="718457"/>
                  </a:cubicBezTo>
                  <a:cubicBezTo>
                    <a:pt x="379107" y="748313"/>
                    <a:pt x="380519" y="744253"/>
                    <a:pt x="369155" y="789709"/>
                  </a:cubicBezTo>
                  <a:cubicBezTo>
                    <a:pt x="367424" y="796632"/>
                    <a:pt x="360471" y="801139"/>
                    <a:pt x="357280" y="807522"/>
                  </a:cubicBezTo>
                  <a:cubicBezTo>
                    <a:pt x="354481" y="813120"/>
                    <a:pt x="354562" y="819968"/>
                    <a:pt x="351342" y="825335"/>
                  </a:cubicBezTo>
                  <a:cubicBezTo>
                    <a:pt x="348462" y="830135"/>
                    <a:pt x="342964" y="832839"/>
                    <a:pt x="339467" y="837211"/>
                  </a:cubicBezTo>
                  <a:cubicBezTo>
                    <a:pt x="335009" y="842783"/>
                    <a:pt x="331550" y="849086"/>
                    <a:pt x="327592" y="855024"/>
                  </a:cubicBezTo>
                  <a:cubicBezTo>
                    <a:pt x="325613" y="862941"/>
                    <a:pt x="325303" y="871475"/>
                    <a:pt x="321654" y="878774"/>
                  </a:cubicBezTo>
                  <a:cubicBezTo>
                    <a:pt x="319150" y="883781"/>
                    <a:pt x="314258" y="887291"/>
                    <a:pt x="309779" y="890650"/>
                  </a:cubicBezTo>
                  <a:cubicBezTo>
                    <a:pt x="298361" y="899213"/>
                    <a:pt x="284245" y="904308"/>
                    <a:pt x="274153" y="914400"/>
                  </a:cubicBezTo>
                  <a:lnTo>
                    <a:pt x="250402" y="938151"/>
                  </a:lnTo>
                  <a:lnTo>
                    <a:pt x="262278" y="985652"/>
                  </a:lnTo>
                  <a:cubicBezTo>
                    <a:pt x="273650" y="1031137"/>
                    <a:pt x="253934" y="1048637"/>
                    <a:pt x="232589" y="1080655"/>
                  </a:cubicBezTo>
                  <a:cubicBezTo>
                    <a:pt x="216755" y="1104406"/>
                    <a:pt x="226652" y="1094509"/>
                    <a:pt x="202901" y="1110343"/>
                  </a:cubicBezTo>
                  <a:cubicBezTo>
                    <a:pt x="194984" y="1108364"/>
                    <a:pt x="186651" y="1107620"/>
                    <a:pt x="179150" y="1104405"/>
                  </a:cubicBezTo>
                  <a:cubicBezTo>
                    <a:pt x="160938" y="1096600"/>
                    <a:pt x="158631" y="1087306"/>
                    <a:pt x="143524" y="1074717"/>
                  </a:cubicBezTo>
                  <a:cubicBezTo>
                    <a:pt x="138042" y="1070149"/>
                    <a:pt x="131649" y="1066800"/>
                    <a:pt x="125711" y="1062842"/>
                  </a:cubicBezTo>
                  <a:cubicBezTo>
                    <a:pt x="98856" y="1022558"/>
                    <a:pt x="112053" y="1037308"/>
                    <a:pt x="90085" y="1015341"/>
                  </a:cubicBezTo>
                  <a:cubicBezTo>
                    <a:pt x="73403" y="965291"/>
                    <a:pt x="90085" y="1022835"/>
                    <a:pt x="90085" y="908463"/>
                  </a:cubicBezTo>
                  <a:cubicBezTo>
                    <a:pt x="90085" y="890540"/>
                    <a:pt x="88864" y="872315"/>
                    <a:pt x="84148" y="855024"/>
                  </a:cubicBezTo>
                  <a:cubicBezTo>
                    <a:pt x="82675" y="849623"/>
                    <a:pt x="76644" y="846645"/>
                    <a:pt x="72272" y="843148"/>
                  </a:cubicBezTo>
                  <a:cubicBezTo>
                    <a:pt x="43914" y="820462"/>
                    <a:pt x="65910" y="839967"/>
                    <a:pt x="36646" y="825335"/>
                  </a:cubicBezTo>
                  <a:cubicBezTo>
                    <a:pt x="30263" y="822144"/>
                    <a:pt x="24771" y="817418"/>
                    <a:pt x="18833" y="813460"/>
                  </a:cubicBezTo>
                  <a:cubicBezTo>
                    <a:pt x="14875" y="807522"/>
                    <a:pt x="10149" y="802030"/>
                    <a:pt x="6958" y="795647"/>
                  </a:cubicBezTo>
                  <a:cubicBezTo>
                    <a:pt x="-4653" y="772425"/>
                    <a:pt x="343" y="750855"/>
                    <a:pt x="6958" y="724395"/>
                  </a:cubicBezTo>
                  <a:cubicBezTo>
                    <a:pt x="8689" y="717472"/>
                    <a:pt x="13787" y="711628"/>
                    <a:pt x="18833" y="706582"/>
                  </a:cubicBezTo>
                  <a:cubicBezTo>
                    <a:pt x="23879" y="701536"/>
                    <a:pt x="30708" y="698665"/>
                    <a:pt x="36646" y="694707"/>
                  </a:cubicBezTo>
                  <a:cubicBezTo>
                    <a:pt x="38625" y="688769"/>
                    <a:pt x="38946" y="681987"/>
                    <a:pt x="42584" y="676894"/>
                  </a:cubicBezTo>
                  <a:cubicBezTo>
                    <a:pt x="49092" y="667783"/>
                    <a:pt x="66335" y="653143"/>
                    <a:pt x="66335" y="653143"/>
                  </a:cubicBezTo>
                  <a:cubicBezTo>
                    <a:pt x="87983" y="588190"/>
                    <a:pt x="53459" y="686567"/>
                    <a:pt x="84148" y="617517"/>
                  </a:cubicBezTo>
                  <a:cubicBezTo>
                    <a:pt x="89232" y="606078"/>
                    <a:pt x="92065" y="593766"/>
                    <a:pt x="96023" y="581891"/>
                  </a:cubicBezTo>
                  <a:cubicBezTo>
                    <a:pt x="98002" y="575953"/>
                    <a:pt x="98489" y="569286"/>
                    <a:pt x="101961" y="564078"/>
                  </a:cubicBezTo>
                  <a:cubicBezTo>
                    <a:pt x="109878" y="552203"/>
                    <a:pt x="115619" y="538544"/>
                    <a:pt x="125711" y="528452"/>
                  </a:cubicBezTo>
                  <a:cubicBezTo>
                    <a:pt x="135583" y="518581"/>
                    <a:pt x="143469" y="512248"/>
                    <a:pt x="149462" y="498764"/>
                  </a:cubicBezTo>
                  <a:cubicBezTo>
                    <a:pt x="177723" y="435175"/>
                    <a:pt x="146338" y="485635"/>
                    <a:pt x="173213" y="445325"/>
                  </a:cubicBezTo>
                  <a:lnTo>
                    <a:pt x="185088" y="409699"/>
                  </a:lnTo>
                  <a:cubicBezTo>
                    <a:pt x="190178" y="394430"/>
                    <a:pt x="193979" y="384548"/>
                    <a:pt x="196963" y="368135"/>
                  </a:cubicBezTo>
                  <a:cubicBezTo>
                    <a:pt x="208371" y="305387"/>
                    <a:pt x="197359" y="348348"/>
                    <a:pt x="208839" y="290946"/>
                  </a:cubicBezTo>
                  <a:cubicBezTo>
                    <a:pt x="210439" y="282944"/>
                    <a:pt x="212431" y="275011"/>
                    <a:pt x="214776" y="267195"/>
                  </a:cubicBezTo>
                  <a:cubicBezTo>
                    <a:pt x="218373" y="255205"/>
                    <a:pt x="226652" y="231569"/>
                    <a:pt x="226652" y="231569"/>
                  </a:cubicBezTo>
                  <a:cubicBezTo>
                    <a:pt x="224763" y="195685"/>
                    <a:pt x="214180" y="111047"/>
                    <a:pt x="226652" y="65315"/>
                  </a:cubicBezTo>
                  <a:cubicBezTo>
                    <a:pt x="229913" y="53359"/>
                    <a:pt x="247795" y="50350"/>
                    <a:pt x="256340" y="47502"/>
                  </a:cubicBezTo>
                  <a:cubicBezTo>
                    <a:pt x="265747" y="38094"/>
                    <a:pt x="270611" y="29689"/>
                    <a:pt x="286028" y="29689"/>
                  </a:cubicBezTo>
                  <a:cubicBezTo>
                    <a:pt x="294189" y="29689"/>
                    <a:pt x="301729" y="34284"/>
                    <a:pt x="309779" y="35626"/>
                  </a:cubicBezTo>
                  <a:cubicBezTo>
                    <a:pt x="352773" y="42792"/>
                    <a:pt x="350208" y="41564"/>
                    <a:pt x="386968" y="41564"/>
                  </a:cubicBezTo>
                </a:path>
              </a:pathLst>
            </a:custGeom>
            <a:solidFill>
              <a:srgbClr val="00CC0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th-TH" sz="1600"/>
            </a:p>
          </p:txBody>
        </p:sp>
        <p:sp>
          <p:nvSpPr>
            <p:cNvPr id="29" name="รูปแบบอิสระ 28"/>
            <p:cNvSpPr/>
            <p:nvPr/>
          </p:nvSpPr>
          <p:spPr>
            <a:xfrm>
              <a:off x="3866090" y="3256600"/>
              <a:ext cx="752333" cy="887068"/>
            </a:xfrm>
            <a:custGeom>
              <a:avLst/>
              <a:gdLst>
                <a:gd name="connsiteX0" fmla="*/ 665018 w 1504442"/>
                <a:gd name="connsiteY0" fmla="*/ 0 h 1775361"/>
                <a:gd name="connsiteX1" fmla="*/ 694706 w 1504442"/>
                <a:gd name="connsiteY1" fmla="*/ 5937 h 1775361"/>
                <a:gd name="connsiteX2" fmla="*/ 700644 w 1504442"/>
                <a:gd name="connsiteY2" fmla="*/ 23750 h 1775361"/>
                <a:gd name="connsiteX3" fmla="*/ 718457 w 1504442"/>
                <a:gd name="connsiteY3" fmla="*/ 29688 h 1775361"/>
                <a:gd name="connsiteX4" fmla="*/ 736270 w 1504442"/>
                <a:gd name="connsiteY4" fmla="*/ 17813 h 1775361"/>
                <a:gd name="connsiteX5" fmla="*/ 783771 w 1504442"/>
                <a:gd name="connsiteY5" fmla="*/ 35626 h 1775361"/>
                <a:gd name="connsiteX6" fmla="*/ 819397 w 1504442"/>
                <a:gd name="connsiteY6" fmla="*/ 29688 h 1775361"/>
                <a:gd name="connsiteX7" fmla="*/ 837210 w 1504442"/>
                <a:gd name="connsiteY7" fmla="*/ 23750 h 1775361"/>
                <a:gd name="connsiteX8" fmla="*/ 855023 w 1504442"/>
                <a:gd name="connsiteY8" fmla="*/ 29688 h 1775361"/>
                <a:gd name="connsiteX9" fmla="*/ 884712 w 1504442"/>
                <a:gd name="connsiteY9" fmla="*/ 53439 h 1775361"/>
                <a:gd name="connsiteX10" fmla="*/ 896587 w 1504442"/>
                <a:gd name="connsiteY10" fmla="*/ 71252 h 1775361"/>
                <a:gd name="connsiteX11" fmla="*/ 920337 w 1504442"/>
                <a:gd name="connsiteY11" fmla="*/ 124691 h 1775361"/>
                <a:gd name="connsiteX12" fmla="*/ 955963 w 1504442"/>
                <a:gd name="connsiteY12" fmla="*/ 148441 h 1775361"/>
                <a:gd name="connsiteX13" fmla="*/ 967839 w 1504442"/>
                <a:gd name="connsiteY13" fmla="*/ 166254 h 1775361"/>
                <a:gd name="connsiteX14" fmla="*/ 979714 w 1504442"/>
                <a:gd name="connsiteY14" fmla="*/ 201880 h 1775361"/>
                <a:gd name="connsiteX15" fmla="*/ 985652 w 1504442"/>
                <a:gd name="connsiteY15" fmla="*/ 219693 h 1775361"/>
                <a:gd name="connsiteX16" fmla="*/ 991589 w 1504442"/>
                <a:gd name="connsiteY16" fmla="*/ 243444 h 1775361"/>
                <a:gd name="connsiteX17" fmla="*/ 1003465 w 1504442"/>
                <a:gd name="connsiteY17" fmla="*/ 255319 h 1775361"/>
                <a:gd name="connsiteX18" fmla="*/ 1045028 w 1504442"/>
                <a:gd name="connsiteY18" fmla="*/ 261257 h 1775361"/>
                <a:gd name="connsiteX19" fmla="*/ 1062841 w 1504442"/>
                <a:gd name="connsiteY19" fmla="*/ 273132 h 1775361"/>
                <a:gd name="connsiteX20" fmla="*/ 1086592 w 1504442"/>
                <a:gd name="connsiteY20" fmla="*/ 296883 h 1775361"/>
                <a:gd name="connsiteX21" fmla="*/ 1122218 w 1504442"/>
                <a:gd name="connsiteY21" fmla="*/ 332509 h 1775361"/>
                <a:gd name="connsiteX22" fmla="*/ 1134093 w 1504442"/>
                <a:gd name="connsiteY22" fmla="*/ 350322 h 1775361"/>
                <a:gd name="connsiteX23" fmla="*/ 1145969 w 1504442"/>
                <a:gd name="connsiteY23" fmla="*/ 362197 h 1775361"/>
                <a:gd name="connsiteX24" fmla="*/ 1157844 w 1504442"/>
                <a:gd name="connsiteY24" fmla="*/ 380010 h 1775361"/>
                <a:gd name="connsiteX25" fmla="*/ 1163782 w 1504442"/>
                <a:gd name="connsiteY25" fmla="*/ 397823 h 1775361"/>
                <a:gd name="connsiteX26" fmla="*/ 1181595 w 1504442"/>
                <a:gd name="connsiteY26" fmla="*/ 409698 h 1775361"/>
                <a:gd name="connsiteX27" fmla="*/ 1205345 w 1504442"/>
                <a:gd name="connsiteY27" fmla="*/ 445324 h 1775361"/>
                <a:gd name="connsiteX28" fmla="*/ 1217221 w 1504442"/>
                <a:gd name="connsiteY28" fmla="*/ 457200 h 1775361"/>
                <a:gd name="connsiteX29" fmla="*/ 1229096 w 1504442"/>
                <a:gd name="connsiteY29" fmla="*/ 475013 h 1775361"/>
                <a:gd name="connsiteX30" fmla="*/ 1264722 w 1504442"/>
                <a:gd name="connsiteY30" fmla="*/ 492826 h 1775361"/>
                <a:gd name="connsiteX31" fmla="*/ 1365662 w 1504442"/>
                <a:gd name="connsiteY31" fmla="*/ 498763 h 1775361"/>
                <a:gd name="connsiteX32" fmla="*/ 1401288 w 1504442"/>
                <a:gd name="connsiteY32" fmla="*/ 510639 h 1775361"/>
                <a:gd name="connsiteX33" fmla="*/ 1436914 w 1504442"/>
                <a:gd name="connsiteY33" fmla="*/ 534389 h 1775361"/>
                <a:gd name="connsiteX34" fmla="*/ 1472540 w 1504442"/>
                <a:gd name="connsiteY34" fmla="*/ 552202 h 1775361"/>
                <a:gd name="connsiteX35" fmla="*/ 1490353 w 1504442"/>
                <a:gd name="connsiteY35" fmla="*/ 587828 h 1775361"/>
                <a:gd name="connsiteX36" fmla="*/ 1478478 w 1504442"/>
                <a:gd name="connsiteY36" fmla="*/ 635330 h 1775361"/>
                <a:gd name="connsiteX37" fmla="*/ 1484415 w 1504442"/>
                <a:gd name="connsiteY37" fmla="*/ 700644 h 1775361"/>
                <a:gd name="connsiteX38" fmla="*/ 1448789 w 1504442"/>
                <a:gd name="connsiteY38" fmla="*/ 724394 h 1775361"/>
                <a:gd name="connsiteX39" fmla="*/ 1454727 w 1504442"/>
                <a:gd name="connsiteY39" fmla="*/ 748145 h 1775361"/>
                <a:gd name="connsiteX40" fmla="*/ 1472540 w 1504442"/>
                <a:gd name="connsiteY40" fmla="*/ 754083 h 1775361"/>
                <a:gd name="connsiteX41" fmla="*/ 1484415 w 1504442"/>
                <a:gd name="connsiteY41" fmla="*/ 789709 h 1775361"/>
                <a:gd name="connsiteX42" fmla="*/ 1496291 w 1504442"/>
                <a:gd name="connsiteY42" fmla="*/ 807522 h 1775361"/>
                <a:gd name="connsiteX43" fmla="*/ 1496291 w 1504442"/>
                <a:gd name="connsiteY43" fmla="*/ 878774 h 1775361"/>
                <a:gd name="connsiteX44" fmla="*/ 1484415 w 1504442"/>
                <a:gd name="connsiteY44" fmla="*/ 890649 h 1775361"/>
                <a:gd name="connsiteX45" fmla="*/ 1472540 w 1504442"/>
                <a:gd name="connsiteY45" fmla="*/ 908462 h 1775361"/>
                <a:gd name="connsiteX46" fmla="*/ 1478478 w 1504442"/>
                <a:gd name="connsiteY46" fmla="*/ 961901 h 1775361"/>
                <a:gd name="connsiteX47" fmla="*/ 1460665 w 1504442"/>
                <a:gd name="connsiteY47" fmla="*/ 997527 h 1775361"/>
                <a:gd name="connsiteX48" fmla="*/ 1442852 w 1504442"/>
                <a:gd name="connsiteY48" fmla="*/ 1009402 h 1775361"/>
                <a:gd name="connsiteX49" fmla="*/ 1430976 w 1504442"/>
                <a:gd name="connsiteY49" fmla="*/ 1050966 h 1775361"/>
                <a:gd name="connsiteX50" fmla="*/ 1425039 w 1504442"/>
                <a:gd name="connsiteY50" fmla="*/ 1086592 h 1775361"/>
                <a:gd name="connsiteX51" fmla="*/ 1413163 w 1504442"/>
                <a:gd name="connsiteY51" fmla="*/ 1122218 h 1775361"/>
                <a:gd name="connsiteX52" fmla="*/ 1407226 w 1504442"/>
                <a:gd name="connsiteY52" fmla="*/ 1140031 h 1775361"/>
                <a:gd name="connsiteX53" fmla="*/ 1395350 w 1504442"/>
                <a:gd name="connsiteY53" fmla="*/ 1151906 h 1775361"/>
                <a:gd name="connsiteX54" fmla="*/ 1383475 w 1504442"/>
                <a:gd name="connsiteY54" fmla="*/ 1282535 h 1775361"/>
                <a:gd name="connsiteX55" fmla="*/ 1377537 w 1504442"/>
                <a:gd name="connsiteY55" fmla="*/ 1300348 h 1775361"/>
                <a:gd name="connsiteX56" fmla="*/ 1353787 w 1504442"/>
                <a:gd name="connsiteY56" fmla="*/ 1335974 h 1775361"/>
                <a:gd name="connsiteX57" fmla="*/ 1335974 w 1504442"/>
                <a:gd name="connsiteY57" fmla="*/ 1377537 h 1775361"/>
                <a:gd name="connsiteX58" fmla="*/ 1318161 w 1504442"/>
                <a:gd name="connsiteY58" fmla="*/ 1407226 h 1775361"/>
                <a:gd name="connsiteX59" fmla="*/ 1312223 w 1504442"/>
                <a:gd name="connsiteY59" fmla="*/ 1425039 h 1775361"/>
                <a:gd name="connsiteX60" fmla="*/ 1294410 w 1504442"/>
                <a:gd name="connsiteY60" fmla="*/ 1460665 h 1775361"/>
                <a:gd name="connsiteX61" fmla="*/ 1300348 w 1504442"/>
                <a:gd name="connsiteY61" fmla="*/ 1502228 h 1775361"/>
                <a:gd name="connsiteX62" fmla="*/ 1300348 w 1504442"/>
                <a:gd name="connsiteY62" fmla="*/ 1537854 h 1775361"/>
                <a:gd name="connsiteX63" fmla="*/ 1246909 w 1504442"/>
                <a:gd name="connsiteY63" fmla="*/ 1579418 h 1775361"/>
                <a:gd name="connsiteX64" fmla="*/ 1229096 w 1504442"/>
                <a:gd name="connsiteY64" fmla="*/ 1615044 h 1775361"/>
                <a:gd name="connsiteX65" fmla="*/ 1205345 w 1504442"/>
                <a:gd name="connsiteY65" fmla="*/ 1650670 h 1775361"/>
                <a:gd name="connsiteX66" fmla="*/ 1187532 w 1504442"/>
                <a:gd name="connsiteY66" fmla="*/ 1662545 h 1775361"/>
                <a:gd name="connsiteX67" fmla="*/ 1128156 w 1504442"/>
                <a:gd name="connsiteY67" fmla="*/ 1680358 h 1775361"/>
                <a:gd name="connsiteX68" fmla="*/ 1045028 w 1504442"/>
                <a:gd name="connsiteY68" fmla="*/ 1692233 h 1775361"/>
                <a:gd name="connsiteX69" fmla="*/ 1021278 w 1504442"/>
                <a:gd name="connsiteY69" fmla="*/ 1698171 h 1775361"/>
                <a:gd name="connsiteX70" fmla="*/ 872836 w 1504442"/>
                <a:gd name="connsiteY70" fmla="*/ 1704109 h 1775361"/>
                <a:gd name="connsiteX71" fmla="*/ 855023 w 1504442"/>
                <a:gd name="connsiteY71" fmla="*/ 1710046 h 1775361"/>
                <a:gd name="connsiteX72" fmla="*/ 843148 w 1504442"/>
                <a:gd name="connsiteY72" fmla="*/ 1721922 h 1775361"/>
                <a:gd name="connsiteX73" fmla="*/ 825335 w 1504442"/>
                <a:gd name="connsiteY73" fmla="*/ 1733797 h 1775361"/>
                <a:gd name="connsiteX74" fmla="*/ 813460 w 1504442"/>
                <a:gd name="connsiteY74" fmla="*/ 1751610 h 1775361"/>
                <a:gd name="connsiteX75" fmla="*/ 789709 w 1504442"/>
                <a:gd name="connsiteY75" fmla="*/ 1775361 h 1775361"/>
                <a:gd name="connsiteX76" fmla="*/ 754083 w 1504442"/>
                <a:gd name="connsiteY76" fmla="*/ 1757548 h 1775361"/>
                <a:gd name="connsiteX77" fmla="*/ 730332 w 1504442"/>
                <a:gd name="connsiteY77" fmla="*/ 1733797 h 1775361"/>
                <a:gd name="connsiteX78" fmla="*/ 700644 w 1504442"/>
                <a:gd name="connsiteY78" fmla="*/ 1710046 h 1775361"/>
                <a:gd name="connsiteX79" fmla="*/ 688769 w 1504442"/>
                <a:gd name="connsiteY79" fmla="*/ 1692233 h 1775361"/>
                <a:gd name="connsiteX80" fmla="*/ 676893 w 1504442"/>
                <a:gd name="connsiteY80" fmla="*/ 1680358 h 1775361"/>
                <a:gd name="connsiteX81" fmla="*/ 665018 w 1504442"/>
                <a:gd name="connsiteY81" fmla="*/ 1662545 h 1775361"/>
                <a:gd name="connsiteX82" fmla="*/ 629392 w 1504442"/>
                <a:gd name="connsiteY82" fmla="*/ 1644732 h 1775361"/>
                <a:gd name="connsiteX83" fmla="*/ 605641 w 1504442"/>
                <a:gd name="connsiteY83" fmla="*/ 1638794 h 1775361"/>
                <a:gd name="connsiteX84" fmla="*/ 587828 w 1504442"/>
                <a:gd name="connsiteY84" fmla="*/ 1626919 h 1775361"/>
                <a:gd name="connsiteX85" fmla="*/ 558140 w 1504442"/>
                <a:gd name="connsiteY85" fmla="*/ 1597231 h 1775361"/>
                <a:gd name="connsiteX86" fmla="*/ 534389 w 1504442"/>
                <a:gd name="connsiteY86" fmla="*/ 1567543 h 1775361"/>
                <a:gd name="connsiteX87" fmla="*/ 498763 w 1504442"/>
                <a:gd name="connsiteY87" fmla="*/ 1543792 h 1775361"/>
                <a:gd name="connsiteX88" fmla="*/ 486888 w 1504442"/>
                <a:gd name="connsiteY88" fmla="*/ 1525979 h 1775361"/>
                <a:gd name="connsiteX89" fmla="*/ 433449 w 1504442"/>
                <a:gd name="connsiteY89" fmla="*/ 1484415 h 1775361"/>
                <a:gd name="connsiteX90" fmla="*/ 397823 w 1504442"/>
                <a:gd name="connsiteY90" fmla="*/ 1478478 h 1775361"/>
                <a:gd name="connsiteX91" fmla="*/ 356260 w 1504442"/>
                <a:gd name="connsiteY91" fmla="*/ 1466602 h 1775361"/>
                <a:gd name="connsiteX92" fmla="*/ 314696 w 1504442"/>
                <a:gd name="connsiteY92" fmla="*/ 1460665 h 1775361"/>
                <a:gd name="connsiteX93" fmla="*/ 243444 w 1504442"/>
                <a:gd name="connsiteY93" fmla="*/ 1466602 h 1775361"/>
                <a:gd name="connsiteX94" fmla="*/ 219693 w 1504442"/>
                <a:gd name="connsiteY94" fmla="*/ 1472540 h 1775361"/>
                <a:gd name="connsiteX95" fmla="*/ 136566 w 1504442"/>
                <a:gd name="connsiteY95" fmla="*/ 1466602 h 1775361"/>
                <a:gd name="connsiteX96" fmla="*/ 118753 w 1504442"/>
                <a:gd name="connsiteY96" fmla="*/ 1460665 h 1775361"/>
                <a:gd name="connsiteX97" fmla="*/ 83127 w 1504442"/>
                <a:gd name="connsiteY97" fmla="*/ 1419101 h 1775361"/>
                <a:gd name="connsiteX98" fmla="*/ 65314 w 1504442"/>
                <a:gd name="connsiteY98" fmla="*/ 1407226 h 1775361"/>
                <a:gd name="connsiteX99" fmla="*/ 41563 w 1504442"/>
                <a:gd name="connsiteY99" fmla="*/ 1395350 h 1775361"/>
                <a:gd name="connsiteX100" fmla="*/ 0 w 1504442"/>
                <a:gd name="connsiteY100" fmla="*/ 1383475 h 1775361"/>
                <a:gd name="connsiteX101" fmla="*/ 47501 w 1504442"/>
                <a:gd name="connsiteY101" fmla="*/ 1312223 h 1775361"/>
                <a:gd name="connsiteX102" fmla="*/ 59376 w 1504442"/>
                <a:gd name="connsiteY102" fmla="*/ 1276597 h 1775361"/>
                <a:gd name="connsiteX103" fmla="*/ 83127 w 1504442"/>
                <a:gd name="connsiteY103" fmla="*/ 1205345 h 1775361"/>
                <a:gd name="connsiteX104" fmla="*/ 95002 w 1504442"/>
                <a:gd name="connsiteY104" fmla="*/ 1169719 h 1775361"/>
                <a:gd name="connsiteX105" fmla="*/ 106878 w 1504442"/>
                <a:gd name="connsiteY105" fmla="*/ 1157844 h 1775361"/>
                <a:gd name="connsiteX106" fmla="*/ 112815 w 1504442"/>
                <a:gd name="connsiteY106" fmla="*/ 1092530 h 1775361"/>
                <a:gd name="connsiteX107" fmla="*/ 124691 w 1504442"/>
                <a:gd name="connsiteY107" fmla="*/ 1045028 h 1775361"/>
                <a:gd name="connsiteX108" fmla="*/ 142504 w 1504442"/>
                <a:gd name="connsiteY108" fmla="*/ 1033153 h 1775361"/>
                <a:gd name="connsiteX109" fmla="*/ 166254 w 1504442"/>
                <a:gd name="connsiteY109" fmla="*/ 979714 h 1775361"/>
                <a:gd name="connsiteX110" fmla="*/ 184067 w 1504442"/>
                <a:gd name="connsiteY110" fmla="*/ 973776 h 1775361"/>
                <a:gd name="connsiteX111" fmla="*/ 213756 w 1504442"/>
                <a:gd name="connsiteY111" fmla="*/ 944088 h 1775361"/>
                <a:gd name="connsiteX112" fmla="*/ 225631 w 1504442"/>
                <a:gd name="connsiteY112" fmla="*/ 926275 h 1775361"/>
                <a:gd name="connsiteX113" fmla="*/ 243444 w 1504442"/>
                <a:gd name="connsiteY113" fmla="*/ 920337 h 1775361"/>
                <a:gd name="connsiteX114" fmla="*/ 356260 w 1504442"/>
                <a:gd name="connsiteY114" fmla="*/ 914400 h 1775361"/>
                <a:gd name="connsiteX115" fmla="*/ 391886 w 1504442"/>
                <a:gd name="connsiteY115" fmla="*/ 896587 h 1775361"/>
                <a:gd name="connsiteX116" fmla="*/ 415636 w 1504442"/>
                <a:gd name="connsiteY116" fmla="*/ 866898 h 1775361"/>
                <a:gd name="connsiteX117" fmla="*/ 433449 w 1504442"/>
                <a:gd name="connsiteY117" fmla="*/ 807522 h 1775361"/>
                <a:gd name="connsiteX118" fmla="*/ 445324 w 1504442"/>
                <a:gd name="connsiteY118" fmla="*/ 771896 h 1775361"/>
                <a:gd name="connsiteX119" fmla="*/ 457200 w 1504442"/>
                <a:gd name="connsiteY119" fmla="*/ 754083 h 1775361"/>
                <a:gd name="connsiteX120" fmla="*/ 469075 w 1504442"/>
                <a:gd name="connsiteY120" fmla="*/ 718457 h 1775361"/>
                <a:gd name="connsiteX121" fmla="*/ 475013 w 1504442"/>
                <a:gd name="connsiteY121" fmla="*/ 700644 h 1775361"/>
                <a:gd name="connsiteX122" fmla="*/ 480950 w 1504442"/>
                <a:gd name="connsiteY122" fmla="*/ 599704 h 1775361"/>
                <a:gd name="connsiteX123" fmla="*/ 486888 w 1504442"/>
                <a:gd name="connsiteY123" fmla="*/ 558140 h 1775361"/>
                <a:gd name="connsiteX124" fmla="*/ 498763 w 1504442"/>
                <a:gd name="connsiteY124" fmla="*/ 451262 h 1775361"/>
                <a:gd name="connsiteX125" fmla="*/ 492826 w 1504442"/>
                <a:gd name="connsiteY125" fmla="*/ 380010 h 1775361"/>
                <a:gd name="connsiteX126" fmla="*/ 480950 w 1504442"/>
                <a:gd name="connsiteY126" fmla="*/ 344384 h 1775361"/>
                <a:gd name="connsiteX127" fmla="*/ 486888 w 1504442"/>
                <a:gd name="connsiteY127" fmla="*/ 308758 h 1775361"/>
                <a:gd name="connsiteX128" fmla="*/ 510639 w 1504442"/>
                <a:gd name="connsiteY128" fmla="*/ 279070 h 1775361"/>
                <a:gd name="connsiteX129" fmla="*/ 564078 w 1504442"/>
                <a:gd name="connsiteY129" fmla="*/ 249382 h 1775361"/>
                <a:gd name="connsiteX130" fmla="*/ 593766 w 1504442"/>
                <a:gd name="connsiteY130" fmla="*/ 219693 h 1775361"/>
                <a:gd name="connsiteX131" fmla="*/ 617517 w 1504442"/>
                <a:gd name="connsiteY131" fmla="*/ 190005 h 1775361"/>
                <a:gd name="connsiteX132" fmla="*/ 629392 w 1504442"/>
                <a:gd name="connsiteY132" fmla="*/ 154379 h 1775361"/>
                <a:gd name="connsiteX133" fmla="*/ 635330 w 1504442"/>
                <a:gd name="connsiteY133" fmla="*/ 136566 h 1775361"/>
                <a:gd name="connsiteX134" fmla="*/ 641267 w 1504442"/>
                <a:gd name="connsiteY134" fmla="*/ 100940 h 1775361"/>
                <a:gd name="connsiteX135" fmla="*/ 647205 w 1504442"/>
                <a:gd name="connsiteY135" fmla="*/ 77189 h 1775361"/>
                <a:gd name="connsiteX136" fmla="*/ 670956 w 1504442"/>
                <a:gd name="connsiteY136" fmla="*/ 5937 h 1775361"/>
                <a:gd name="connsiteX137" fmla="*/ 665018 w 1504442"/>
                <a:gd name="connsiteY137" fmla="*/ 0 h 1775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1504442" h="1775361">
                  <a:moveTo>
                    <a:pt x="665018" y="0"/>
                  </a:moveTo>
                  <a:cubicBezTo>
                    <a:pt x="668976" y="0"/>
                    <a:pt x="686309" y="339"/>
                    <a:pt x="694706" y="5937"/>
                  </a:cubicBezTo>
                  <a:cubicBezTo>
                    <a:pt x="699914" y="9409"/>
                    <a:pt x="696218" y="19324"/>
                    <a:pt x="700644" y="23750"/>
                  </a:cubicBezTo>
                  <a:cubicBezTo>
                    <a:pt x="705070" y="28176"/>
                    <a:pt x="712519" y="27709"/>
                    <a:pt x="718457" y="29688"/>
                  </a:cubicBezTo>
                  <a:cubicBezTo>
                    <a:pt x="724395" y="25730"/>
                    <a:pt x="729178" y="18601"/>
                    <a:pt x="736270" y="17813"/>
                  </a:cubicBezTo>
                  <a:cubicBezTo>
                    <a:pt x="767132" y="14384"/>
                    <a:pt x="768166" y="20020"/>
                    <a:pt x="783771" y="35626"/>
                  </a:cubicBezTo>
                  <a:cubicBezTo>
                    <a:pt x="795646" y="33647"/>
                    <a:pt x="807645" y="32300"/>
                    <a:pt x="819397" y="29688"/>
                  </a:cubicBezTo>
                  <a:cubicBezTo>
                    <a:pt x="825507" y="28330"/>
                    <a:pt x="830951" y="23750"/>
                    <a:pt x="837210" y="23750"/>
                  </a:cubicBezTo>
                  <a:cubicBezTo>
                    <a:pt x="843469" y="23750"/>
                    <a:pt x="849425" y="26889"/>
                    <a:pt x="855023" y="29688"/>
                  </a:cubicBezTo>
                  <a:cubicBezTo>
                    <a:pt x="865311" y="34832"/>
                    <a:pt x="877348" y="44234"/>
                    <a:pt x="884712" y="53439"/>
                  </a:cubicBezTo>
                  <a:cubicBezTo>
                    <a:pt x="889170" y="59011"/>
                    <a:pt x="892629" y="65314"/>
                    <a:pt x="896587" y="71252"/>
                  </a:cubicBezTo>
                  <a:cubicBezTo>
                    <a:pt x="901009" y="84520"/>
                    <a:pt x="907054" y="113068"/>
                    <a:pt x="920337" y="124691"/>
                  </a:cubicBezTo>
                  <a:cubicBezTo>
                    <a:pt x="931078" y="134089"/>
                    <a:pt x="955963" y="148441"/>
                    <a:pt x="955963" y="148441"/>
                  </a:cubicBezTo>
                  <a:cubicBezTo>
                    <a:pt x="959922" y="154379"/>
                    <a:pt x="964941" y="159733"/>
                    <a:pt x="967839" y="166254"/>
                  </a:cubicBezTo>
                  <a:cubicBezTo>
                    <a:pt x="972923" y="177693"/>
                    <a:pt x="975756" y="190005"/>
                    <a:pt x="979714" y="201880"/>
                  </a:cubicBezTo>
                  <a:cubicBezTo>
                    <a:pt x="981693" y="207818"/>
                    <a:pt x="984134" y="213621"/>
                    <a:pt x="985652" y="219693"/>
                  </a:cubicBezTo>
                  <a:cubicBezTo>
                    <a:pt x="987631" y="227610"/>
                    <a:pt x="987939" y="236145"/>
                    <a:pt x="991589" y="243444"/>
                  </a:cubicBezTo>
                  <a:cubicBezTo>
                    <a:pt x="994093" y="248451"/>
                    <a:pt x="998154" y="253549"/>
                    <a:pt x="1003465" y="255319"/>
                  </a:cubicBezTo>
                  <a:cubicBezTo>
                    <a:pt x="1016742" y="259745"/>
                    <a:pt x="1031174" y="259278"/>
                    <a:pt x="1045028" y="261257"/>
                  </a:cubicBezTo>
                  <a:cubicBezTo>
                    <a:pt x="1050966" y="265215"/>
                    <a:pt x="1057423" y="268488"/>
                    <a:pt x="1062841" y="273132"/>
                  </a:cubicBezTo>
                  <a:cubicBezTo>
                    <a:pt x="1071342" y="280418"/>
                    <a:pt x="1078675" y="288966"/>
                    <a:pt x="1086592" y="296883"/>
                  </a:cubicBezTo>
                  <a:lnTo>
                    <a:pt x="1122218" y="332509"/>
                  </a:lnTo>
                  <a:cubicBezTo>
                    <a:pt x="1127264" y="337555"/>
                    <a:pt x="1129635" y="344750"/>
                    <a:pt x="1134093" y="350322"/>
                  </a:cubicBezTo>
                  <a:cubicBezTo>
                    <a:pt x="1137590" y="354693"/>
                    <a:pt x="1142472" y="357826"/>
                    <a:pt x="1145969" y="362197"/>
                  </a:cubicBezTo>
                  <a:cubicBezTo>
                    <a:pt x="1150427" y="367769"/>
                    <a:pt x="1154653" y="373627"/>
                    <a:pt x="1157844" y="380010"/>
                  </a:cubicBezTo>
                  <a:cubicBezTo>
                    <a:pt x="1160643" y="385608"/>
                    <a:pt x="1159872" y="392936"/>
                    <a:pt x="1163782" y="397823"/>
                  </a:cubicBezTo>
                  <a:cubicBezTo>
                    <a:pt x="1168240" y="403395"/>
                    <a:pt x="1175657" y="405740"/>
                    <a:pt x="1181595" y="409698"/>
                  </a:cubicBezTo>
                  <a:cubicBezTo>
                    <a:pt x="1189512" y="421573"/>
                    <a:pt x="1195253" y="435232"/>
                    <a:pt x="1205345" y="445324"/>
                  </a:cubicBezTo>
                  <a:cubicBezTo>
                    <a:pt x="1209304" y="449283"/>
                    <a:pt x="1213724" y="452828"/>
                    <a:pt x="1217221" y="457200"/>
                  </a:cubicBezTo>
                  <a:cubicBezTo>
                    <a:pt x="1221679" y="462772"/>
                    <a:pt x="1224050" y="469967"/>
                    <a:pt x="1229096" y="475013"/>
                  </a:cubicBezTo>
                  <a:cubicBezTo>
                    <a:pt x="1236323" y="482240"/>
                    <a:pt x="1253991" y="491753"/>
                    <a:pt x="1264722" y="492826"/>
                  </a:cubicBezTo>
                  <a:cubicBezTo>
                    <a:pt x="1298260" y="496180"/>
                    <a:pt x="1332015" y="496784"/>
                    <a:pt x="1365662" y="498763"/>
                  </a:cubicBezTo>
                  <a:cubicBezTo>
                    <a:pt x="1377537" y="502722"/>
                    <a:pt x="1390872" y="503696"/>
                    <a:pt x="1401288" y="510639"/>
                  </a:cubicBezTo>
                  <a:cubicBezTo>
                    <a:pt x="1413163" y="518556"/>
                    <a:pt x="1423374" y="529875"/>
                    <a:pt x="1436914" y="534389"/>
                  </a:cubicBezTo>
                  <a:cubicBezTo>
                    <a:pt x="1461497" y="542584"/>
                    <a:pt x="1449519" y="536855"/>
                    <a:pt x="1472540" y="552202"/>
                  </a:cubicBezTo>
                  <a:cubicBezTo>
                    <a:pt x="1477422" y="559526"/>
                    <a:pt x="1491336" y="577012"/>
                    <a:pt x="1490353" y="587828"/>
                  </a:cubicBezTo>
                  <a:cubicBezTo>
                    <a:pt x="1488876" y="604082"/>
                    <a:pt x="1478478" y="635330"/>
                    <a:pt x="1478478" y="635330"/>
                  </a:cubicBezTo>
                  <a:cubicBezTo>
                    <a:pt x="1484523" y="653465"/>
                    <a:pt x="1500081" y="680502"/>
                    <a:pt x="1484415" y="700644"/>
                  </a:cubicBezTo>
                  <a:cubicBezTo>
                    <a:pt x="1475653" y="711910"/>
                    <a:pt x="1448789" y="724394"/>
                    <a:pt x="1448789" y="724394"/>
                  </a:cubicBezTo>
                  <a:cubicBezTo>
                    <a:pt x="1450768" y="732311"/>
                    <a:pt x="1449629" y="741773"/>
                    <a:pt x="1454727" y="748145"/>
                  </a:cubicBezTo>
                  <a:cubicBezTo>
                    <a:pt x="1458637" y="753032"/>
                    <a:pt x="1468902" y="748990"/>
                    <a:pt x="1472540" y="754083"/>
                  </a:cubicBezTo>
                  <a:cubicBezTo>
                    <a:pt x="1479816" y="764269"/>
                    <a:pt x="1480457" y="777834"/>
                    <a:pt x="1484415" y="789709"/>
                  </a:cubicBezTo>
                  <a:cubicBezTo>
                    <a:pt x="1486672" y="796479"/>
                    <a:pt x="1492332" y="801584"/>
                    <a:pt x="1496291" y="807522"/>
                  </a:cubicBezTo>
                  <a:cubicBezTo>
                    <a:pt x="1506043" y="836782"/>
                    <a:pt x="1508222" y="835026"/>
                    <a:pt x="1496291" y="878774"/>
                  </a:cubicBezTo>
                  <a:cubicBezTo>
                    <a:pt x="1494818" y="884175"/>
                    <a:pt x="1487912" y="886278"/>
                    <a:pt x="1484415" y="890649"/>
                  </a:cubicBezTo>
                  <a:cubicBezTo>
                    <a:pt x="1479957" y="896221"/>
                    <a:pt x="1476498" y="902524"/>
                    <a:pt x="1472540" y="908462"/>
                  </a:cubicBezTo>
                  <a:cubicBezTo>
                    <a:pt x="1474519" y="926275"/>
                    <a:pt x="1478478" y="943978"/>
                    <a:pt x="1478478" y="961901"/>
                  </a:cubicBezTo>
                  <a:cubicBezTo>
                    <a:pt x="1478478" y="971558"/>
                    <a:pt x="1466668" y="991524"/>
                    <a:pt x="1460665" y="997527"/>
                  </a:cubicBezTo>
                  <a:cubicBezTo>
                    <a:pt x="1455619" y="1002573"/>
                    <a:pt x="1448790" y="1005444"/>
                    <a:pt x="1442852" y="1009402"/>
                  </a:cubicBezTo>
                  <a:cubicBezTo>
                    <a:pt x="1437193" y="1026378"/>
                    <a:pt x="1434703" y="1032328"/>
                    <a:pt x="1430976" y="1050966"/>
                  </a:cubicBezTo>
                  <a:cubicBezTo>
                    <a:pt x="1428615" y="1062771"/>
                    <a:pt x="1427959" y="1074912"/>
                    <a:pt x="1425039" y="1086592"/>
                  </a:cubicBezTo>
                  <a:cubicBezTo>
                    <a:pt x="1422003" y="1098736"/>
                    <a:pt x="1417121" y="1110343"/>
                    <a:pt x="1413163" y="1122218"/>
                  </a:cubicBezTo>
                  <a:lnTo>
                    <a:pt x="1407226" y="1140031"/>
                  </a:lnTo>
                  <a:cubicBezTo>
                    <a:pt x="1405456" y="1145342"/>
                    <a:pt x="1399309" y="1147948"/>
                    <a:pt x="1395350" y="1151906"/>
                  </a:cubicBezTo>
                  <a:cubicBezTo>
                    <a:pt x="1392795" y="1190231"/>
                    <a:pt x="1391592" y="1241950"/>
                    <a:pt x="1383475" y="1282535"/>
                  </a:cubicBezTo>
                  <a:cubicBezTo>
                    <a:pt x="1382247" y="1288672"/>
                    <a:pt x="1380577" y="1294877"/>
                    <a:pt x="1377537" y="1300348"/>
                  </a:cubicBezTo>
                  <a:cubicBezTo>
                    <a:pt x="1370606" y="1312824"/>
                    <a:pt x="1358301" y="1322434"/>
                    <a:pt x="1353787" y="1335974"/>
                  </a:cubicBezTo>
                  <a:cubicBezTo>
                    <a:pt x="1339861" y="1377749"/>
                    <a:pt x="1357986" y="1326177"/>
                    <a:pt x="1335974" y="1377537"/>
                  </a:cubicBezTo>
                  <a:cubicBezTo>
                    <a:pt x="1324412" y="1404515"/>
                    <a:pt x="1337908" y="1387477"/>
                    <a:pt x="1318161" y="1407226"/>
                  </a:cubicBezTo>
                  <a:cubicBezTo>
                    <a:pt x="1316182" y="1413164"/>
                    <a:pt x="1315022" y="1419441"/>
                    <a:pt x="1312223" y="1425039"/>
                  </a:cubicBezTo>
                  <a:cubicBezTo>
                    <a:pt x="1289202" y="1471081"/>
                    <a:pt x="1309335" y="1415891"/>
                    <a:pt x="1294410" y="1460665"/>
                  </a:cubicBezTo>
                  <a:cubicBezTo>
                    <a:pt x="1296389" y="1474519"/>
                    <a:pt x="1297603" y="1488505"/>
                    <a:pt x="1300348" y="1502228"/>
                  </a:cubicBezTo>
                  <a:cubicBezTo>
                    <a:pt x="1302987" y="1515423"/>
                    <a:pt x="1313543" y="1524659"/>
                    <a:pt x="1300348" y="1537854"/>
                  </a:cubicBezTo>
                  <a:cubicBezTo>
                    <a:pt x="1234150" y="1604052"/>
                    <a:pt x="1288690" y="1529280"/>
                    <a:pt x="1246909" y="1579418"/>
                  </a:cubicBezTo>
                  <a:cubicBezTo>
                    <a:pt x="1220551" y="1611048"/>
                    <a:pt x="1246949" y="1582910"/>
                    <a:pt x="1229096" y="1615044"/>
                  </a:cubicBezTo>
                  <a:cubicBezTo>
                    <a:pt x="1222165" y="1627520"/>
                    <a:pt x="1213262" y="1638795"/>
                    <a:pt x="1205345" y="1650670"/>
                  </a:cubicBezTo>
                  <a:cubicBezTo>
                    <a:pt x="1201387" y="1656608"/>
                    <a:pt x="1194053" y="1659647"/>
                    <a:pt x="1187532" y="1662545"/>
                  </a:cubicBezTo>
                  <a:cubicBezTo>
                    <a:pt x="1178034" y="1666766"/>
                    <a:pt x="1141970" y="1678056"/>
                    <a:pt x="1128156" y="1680358"/>
                  </a:cubicBezTo>
                  <a:cubicBezTo>
                    <a:pt x="1062503" y="1691301"/>
                    <a:pt x="1101076" y="1681024"/>
                    <a:pt x="1045028" y="1692233"/>
                  </a:cubicBezTo>
                  <a:cubicBezTo>
                    <a:pt x="1037026" y="1693833"/>
                    <a:pt x="1029419" y="1697610"/>
                    <a:pt x="1021278" y="1698171"/>
                  </a:cubicBezTo>
                  <a:cubicBezTo>
                    <a:pt x="971875" y="1701578"/>
                    <a:pt x="922317" y="1702130"/>
                    <a:pt x="872836" y="1704109"/>
                  </a:cubicBezTo>
                  <a:cubicBezTo>
                    <a:pt x="866898" y="1706088"/>
                    <a:pt x="860390" y="1706826"/>
                    <a:pt x="855023" y="1710046"/>
                  </a:cubicBezTo>
                  <a:cubicBezTo>
                    <a:pt x="850223" y="1712926"/>
                    <a:pt x="847519" y="1718425"/>
                    <a:pt x="843148" y="1721922"/>
                  </a:cubicBezTo>
                  <a:cubicBezTo>
                    <a:pt x="837576" y="1726380"/>
                    <a:pt x="831273" y="1729839"/>
                    <a:pt x="825335" y="1733797"/>
                  </a:cubicBezTo>
                  <a:cubicBezTo>
                    <a:pt x="821377" y="1739735"/>
                    <a:pt x="818104" y="1746192"/>
                    <a:pt x="813460" y="1751610"/>
                  </a:cubicBezTo>
                  <a:cubicBezTo>
                    <a:pt x="806174" y="1760111"/>
                    <a:pt x="789709" y="1775361"/>
                    <a:pt x="789709" y="1775361"/>
                  </a:cubicBezTo>
                  <a:cubicBezTo>
                    <a:pt x="772469" y="1769614"/>
                    <a:pt x="768732" y="1770104"/>
                    <a:pt x="754083" y="1757548"/>
                  </a:cubicBezTo>
                  <a:cubicBezTo>
                    <a:pt x="745582" y="1750262"/>
                    <a:pt x="739648" y="1740007"/>
                    <a:pt x="730332" y="1733797"/>
                  </a:cubicBezTo>
                  <a:cubicBezTo>
                    <a:pt x="717103" y="1724978"/>
                    <a:pt x="710315" y="1722135"/>
                    <a:pt x="700644" y="1710046"/>
                  </a:cubicBezTo>
                  <a:cubicBezTo>
                    <a:pt x="696186" y="1704474"/>
                    <a:pt x="693227" y="1697805"/>
                    <a:pt x="688769" y="1692233"/>
                  </a:cubicBezTo>
                  <a:cubicBezTo>
                    <a:pt x="685272" y="1687862"/>
                    <a:pt x="680390" y="1684729"/>
                    <a:pt x="676893" y="1680358"/>
                  </a:cubicBezTo>
                  <a:cubicBezTo>
                    <a:pt x="672435" y="1674786"/>
                    <a:pt x="670064" y="1667591"/>
                    <a:pt x="665018" y="1662545"/>
                  </a:cubicBezTo>
                  <a:cubicBezTo>
                    <a:pt x="654610" y="1652137"/>
                    <a:pt x="642913" y="1648595"/>
                    <a:pt x="629392" y="1644732"/>
                  </a:cubicBezTo>
                  <a:cubicBezTo>
                    <a:pt x="621545" y="1642490"/>
                    <a:pt x="613558" y="1640773"/>
                    <a:pt x="605641" y="1638794"/>
                  </a:cubicBezTo>
                  <a:cubicBezTo>
                    <a:pt x="599703" y="1634836"/>
                    <a:pt x="592874" y="1631965"/>
                    <a:pt x="587828" y="1626919"/>
                  </a:cubicBezTo>
                  <a:cubicBezTo>
                    <a:pt x="548244" y="1587335"/>
                    <a:pt x="605641" y="1628898"/>
                    <a:pt x="558140" y="1597231"/>
                  </a:cubicBezTo>
                  <a:cubicBezTo>
                    <a:pt x="550348" y="1585542"/>
                    <a:pt x="545673" y="1576006"/>
                    <a:pt x="534389" y="1567543"/>
                  </a:cubicBezTo>
                  <a:cubicBezTo>
                    <a:pt x="522971" y="1558980"/>
                    <a:pt x="498763" y="1543792"/>
                    <a:pt x="498763" y="1543792"/>
                  </a:cubicBezTo>
                  <a:cubicBezTo>
                    <a:pt x="494805" y="1537854"/>
                    <a:pt x="491629" y="1531313"/>
                    <a:pt x="486888" y="1525979"/>
                  </a:cubicBezTo>
                  <a:cubicBezTo>
                    <a:pt x="463529" y="1499700"/>
                    <a:pt x="460973" y="1490531"/>
                    <a:pt x="433449" y="1484415"/>
                  </a:cubicBezTo>
                  <a:cubicBezTo>
                    <a:pt x="421697" y="1481803"/>
                    <a:pt x="409698" y="1480457"/>
                    <a:pt x="397823" y="1478478"/>
                  </a:cubicBezTo>
                  <a:cubicBezTo>
                    <a:pt x="382564" y="1473391"/>
                    <a:pt x="372659" y="1469584"/>
                    <a:pt x="356260" y="1466602"/>
                  </a:cubicBezTo>
                  <a:cubicBezTo>
                    <a:pt x="342490" y="1464099"/>
                    <a:pt x="328551" y="1462644"/>
                    <a:pt x="314696" y="1460665"/>
                  </a:cubicBezTo>
                  <a:cubicBezTo>
                    <a:pt x="290945" y="1462644"/>
                    <a:pt x="267093" y="1463646"/>
                    <a:pt x="243444" y="1466602"/>
                  </a:cubicBezTo>
                  <a:cubicBezTo>
                    <a:pt x="235346" y="1467614"/>
                    <a:pt x="227854" y="1472540"/>
                    <a:pt x="219693" y="1472540"/>
                  </a:cubicBezTo>
                  <a:cubicBezTo>
                    <a:pt x="191913" y="1472540"/>
                    <a:pt x="164275" y="1468581"/>
                    <a:pt x="136566" y="1466602"/>
                  </a:cubicBezTo>
                  <a:cubicBezTo>
                    <a:pt x="130628" y="1464623"/>
                    <a:pt x="123846" y="1464303"/>
                    <a:pt x="118753" y="1460665"/>
                  </a:cubicBezTo>
                  <a:cubicBezTo>
                    <a:pt x="69094" y="1425195"/>
                    <a:pt x="114509" y="1450483"/>
                    <a:pt x="83127" y="1419101"/>
                  </a:cubicBezTo>
                  <a:cubicBezTo>
                    <a:pt x="78081" y="1414055"/>
                    <a:pt x="71510" y="1410767"/>
                    <a:pt x="65314" y="1407226"/>
                  </a:cubicBezTo>
                  <a:cubicBezTo>
                    <a:pt x="57629" y="1402834"/>
                    <a:pt x="49699" y="1398837"/>
                    <a:pt x="41563" y="1395350"/>
                  </a:cubicBezTo>
                  <a:cubicBezTo>
                    <a:pt x="29644" y="1390242"/>
                    <a:pt x="12043" y="1386486"/>
                    <a:pt x="0" y="1383475"/>
                  </a:cubicBezTo>
                  <a:lnTo>
                    <a:pt x="47501" y="1312223"/>
                  </a:lnTo>
                  <a:cubicBezTo>
                    <a:pt x="54444" y="1301808"/>
                    <a:pt x="55418" y="1288472"/>
                    <a:pt x="59376" y="1276597"/>
                  </a:cubicBezTo>
                  <a:lnTo>
                    <a:pt x="83127" y="1205345"/>
                  </a:lnTo>
                  <a:lnTo>
                    <a:pt x="95002" y="1169719"/>
                  </a:lnTo>
                  <a:cubicBezTo>
                    <a:pt x="96772" y="1164408"/>
                    <a:pt x="102919" y="1161802"/>
                    <a:pt x="106878" y="1157844"/>
                  </a:cubicBezTo>
                  <a:cubicBezTo>
                    <a:pt x="108857" y="1136073"/>
                    <a:pt x="109405" y="1114124"/>
                    <a:pt x="112815" y="1092530"/>
                  </a:cubicBezTo>
                  <a:cubicBezTo>
                    <a:pt x="115361" y="1076408"/>
                    <a:pt x="111111" y="1054081"/>
                    <a:pt x="124691" y="1045028"/>
                  </a:cubicBezTo>
                  <a:lnTo>
                    <a:pt x="142504" y="1033153"/>
                  </a:lnTo>
                  <a:cubicBezTo>
                    <a:pt x="146132" y="1022267"/>
                    <a:pt x="153423" y="989979"/>
                    <a:pt x="166254" y="979714"/>
                  </a:cubicBezTo>
                  <a:cubicBezTo>
                    <a:pt x="171141" y="975804"/>
                    <a:pt x="178129" y="975755"/>
                    <a:pt x="184067" y="973776"/>
                  </a:cubicBezTo>
                  <a:cubicBezTo>
                    <a:pt x="215739" y="926270"/>
                    <a:pt x="174168" y="983676"/>
                    <a:pt x="213756" y="944088"/>
                  </a:cubicBezTo>
                  <a:cubicBezTo>
                    <a:pt x="218802" y="939042"/>
                    <a:pt x="220059" y="930733"/>
                    <a:pt x="225631" y="926275"/>
                  </a:cubicBezTo>
                  <a:cubicBezTo>
                    <a:pt x="230518" y="922365"/>
                    <a:pt x="237211" y="920904"/>
                    <a:pt x="243444" y="920337"/>
                  </a:cubicBezTo>
                  <a:cubicBezTo>
                    <a:pt x="280947" y="916928"/>
                    <a:pt x="318655" y="916379"/>
                    <a:pt x="356260" y="914400"/>
                  </a:cubicBezTo>
                  <a:cubicBezTo>
                    <a:pt x="375072" y="908129"/>
                    <a:pt x="375445" y="909741"/>
                    <a:pt x="391886" y="896587"/>
                  </a:cubicBezTo>
                  <a:cubicBezTo>
                    <a:pt x="400394" y="889780"/>
                    <a:pt x="411380" y="876474"/>
                    <a:pt x="415636" y="866898"/>
                  </a:cubicBezTo>
                  <a:cubicBezTo>
                    <a:pt x="428559" y="837822"/>
                    <a:pt x="425476" y="834100"/>
                    <a:pt x="433449" y="807522"/>
                  </a:cubicBezTo>
                  <a:cubicBezTo>
                    <a:pt x="437046" y="795532"/>
                    <a:pt x="441366" y="783771"/>
                    <a:pt x="445324" y="771896"/>
                  </a:cubicBezTo>
                  <a:cubicBezTo>
                    <a:pt x="447581" y="765126"/>
                    <a:pt x="453241" y="760021"/>
                    <a:pt x="457200" y="754083"/>
                  </a:cubicBezTo>
                  <a:lnTo>
                    <a:pt x="469075" y="718457"/>
                  </a:lnTo>
                  <a:lnTo>
                    <a:pt x="475013" y="700644"/>
                  </a:lnTo>
                  <a:cubicBezTo>
                    <a:pt x="476992" y="666997"/>
                    <a:pt x="478151" y="633292"/>
                    <a:pt x="480950" y="599704"/>
                  </a:cubicBezTo>
                  <a:cubicBezTo>
                    <a:pt x="482112" y="585757"/>
                    <a:pt x="485495" y="572066"/>
                    <a:pt x="486888" y="558140"/>
                  </a:cubicBezTo>
                  <a:cubicBezTo>
                    <a:pt x="497628" y="450747"/>
                    <a:pt x="486190" y="514132"/>
                    <a:pt x="498763" y="451262"/>
                  </a:cubicBezTo>
                  <a:cubicBezTo>
                    <a:pt x="496784" y="427511"/>
                    <a:pt x="496744" y="403519"/>
                    <a:pt x="492826" y="380010"/>
                  </a:cubicBezTo>
                  <a:cubicBezTo>
                    <a:pt x="490768" y="367663"/>
                    <a:pt x="480950" y="344384"/>
                    <a:pt x="480950" y="344384"/>
                  </a:cubicBezTo>
                  <a:cubicBezTo>
                    <a:pt x="482929" y="332509"/>
                    <a:pt x="483081" y="320179"/>
                    <a:pt x="486888" y="308758"/>
                  </a:cubicBezTo>
                  <a:cubicBezTo>
                    <a:pt x="489486" y="300965"/>
                    <a:pt x="503431" y="284476"/>
                    <a:pt x="510639" y="279070"/>
                  </a:cubicBezTo>
                  <a:cubicBezTo>
                    <a:pt x="543308" y="254568"/>
                    <a:pt x="536305" y="258639"/>
                    <a:pt x="564078" y="249382"/>
                  </a:cubicBezTo>
                  <a:cubicBezTo>
                    <a:pt x="573974" y="239486"/>
                    <a:pt x="586003" y="231338"/>
                    <a:pt x="593766" y="219693"/>
                  </a:cubicBezTo>
                  <a:cubicBezTo>
                    <a:pt x="608746" y="197222"/>
                    <a:pt x="600595" y="206926"/>
                    <a:pt x="617517" y="190005"/>
                  </a:cubicBezTo>
                  <a:lnTo>
                    <a:pt x="629392" y="154379"/>
                  </a:lnTo>
                  <a:lnTo>
                    <a:pt x="635330" y="136566"/>
                  </a:lnTo>
                  <a:cubicBezTo>
                    <a:pt x="637309" y="124691"/>
                    <a:pt x="638906" y="112745"/>
                    <a:pt x="641267" y="100940"/>
                  </a:cubicBezTo>
                  <a:cubicBezTo>
                    <a:pt x="642867" y="92938"/>
                    <a:pt x="645964" y="85255"/>
                    <a:pt x="647205" y="77189"/>
                  </a:cubicBezTo>
                  <a:cubicBezTo>
                    <a:pt x="654798" y="27837"/>
                    <a:pt x="640129" y="30598"/>
                    <a:pt x="670956" y="5937"/>
                  </a:cubicBezTo>
                  <a:cubicBezTo>
                    <a:pt x="674412" y="3172"/>
                    <a:pt x="661060" y="0"/>
                    <a:pt x="665018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th-TH" sz="1600"/>
            </a:p>
          </p:txBody>
        </p:sp>
        <p:sp>
          <p:nvSpPr>
            <p:cNvPr id="30" name="รูปแบบอิสระ 29"/>
            <p:cNvSpPr/>
            <p:nvPr/>
          </p:nvSpPr>
          <p:spPr>
            <a:xfrm>
              <a:off x="3406938" y="3941636"/>
              <a:ext cx="812906" cy="915165"/>
            </a:xfrm>
            <a:custGeom>
              <a:avLst/>
              <a:gdLst>
                <a:gd name="connsiteX0" fmla="*/ 285008 w 1626919"/>
                <a:gd name="connsiteY0" fmla="*/ 77190 h 1828800"/>
                <a:gd name="connsiteX1" fmla="*/ 374072 w 1626919"/>
                <a:gd name="connsiteY1" fmla="*/ 77190 h 1828800"/>
                <a:gd name="connsiteX2" fmla="*/ 403761 w 1626919"/>
                <a:gd name="connsiteY2" fmla="*/ 106878 h 1828800"/>
                <a:gd name="connsiteX3" fmla="*/ 421574 w 1626919"/>
                <a:gd name="connsiteY3" fmla="*/ 112816 h 1828800"/>
                <a:gd name="connsiteX4" fmla="*/ 463137 w 1626919"/>
                <a:gd name="connsiteY4" fmla="*/ 89065 h 1828800"/>
                <a:gd name="connsiteX5" fmla="*/ 510639 w 1626919"/>
                <a:gd name="connsiteY5" fmla="*/ 77190 h 1828800"/>
                <a:gd name="connsiteX6" fmla="*/ 528452 w 1626919"/>
                <a:gd name="connsiteY6" fmla="*/ 71252 h 1828800"/>
                <a:gd name="connsiteX7" fmla="*/ 564078 w 1626919"/>
                <a:gd name="connsiteY7" fmla="*/ 65314 h 1828800"/>
                <a:gd name="connsiteX8" fmla="*/ 659080 w 1626919"/>
                <a:gd name="connsiteY8" fmla="*/ 71252 h 1828800"/>
                <a:gd name="connsiteX9" fmla="*/ 706582 w 1626919"/>
                <a:gd name="connsiteY9" fmla="*/ 71252 h 1828800"/>
                <a:gd name="connsiteX10" fmla="*/ 724395 w 1626919"/>
                <a:gd name="connsiteY10" fmla="*/ 59377 h 1828800"/>
                <a:gd name="connsiteX11" fmla="*/ 736270 w 1626919"/>
                <a:gd name="connsiteY11" fmla="*/ 47501 h 1828800"/>
                <a:gd name="connsiteX12" fmla="*/ 771896 w 1626919"/>
                <a:gd name="connsiteY12" fmla="*/ 35626 h 1828800"/>
                <a:gd name="connsiteX13" fmla="*/ 789709 w 1626919"/>
                <a:gd name="connsiteY13" fmla="*/ 29688 h 1828800"/>
                <a:gd name="connsiteX14" fmla="*/ 807522 w 1626919"/>
                <a:gd name="connsiteY14" fmla="*/ 17813 h 1828800"/>
                <a:gd name="connsiteX15" fmla="*/ 843148 w 1626919"/>
                <a:gd name="connsiteY15" fmla="*/ 5938 h 1828800"/>
                <a:gd name="connsiteX16" fmla="*/ 860961 w 1626919"/>
                <a:gd name="connsiteY16" fmla="*/ 0 h 1828800"/>
                <a:gd name="connsiteX17" fmla="*/ 878774 w 1626919"/>
                <a:gd name="connsiteY17" fmla="*/ 5938 h 1828800"/>
                <a:gd name="connsiteX18" fmla="*/ 914400 w 1626919"/>
                <a:gd name="connsiteY18" fmla="*/ 35626 h 1828800"/>
                <a:gd name="connsiteX19" fmla="*/ 932213 w 1626919"/>
                <a:gd name="connsiteY19" fmla="*/ 47501 h 1828800"/>
                <a:gd name="connsiteX20" fmla="*/ 944088 w 1626919"/>
                <a:gd name="connsiteY20" fmla="*/ 59377 h 1828800"/>
                <a:gd name="connsiteX21" fmla="*/ 961901 w 1626919"/>
                <a:gd name="connsiteY21" fmla="*/ 71252 h 1828800"/>
                <a:gd name="connsiteX22" fmla="*/ 997527 w 1626919"/>
                <a:gd name="connsiteY22" fmla="*/ 83127 h 1828800"/>
                <a:gd name="connsiteX23" fmla="*/ 1276597 w 1626919"/>
                <a:gd name="connsiteY23" fmla="*/ 100940 h 1828800"/>
                <a:gd name="connsiteX24" fmla="*/ 1312223 w 1626919"/>
                <a:gd name="connsiteY24" fmla="*/ 118753 h 1828800"/>
                <a:gd name="connsiteX25" fmla="*/ 1324098 w 1626919"/>
                <a:gd name="connsiteY25" fmla="*/ 130629 h 1828800"/>
                <a:gd name="connsiteX26" fmla="*/ 1359724 w 1626919"/>
                <a:gd name="connsiteY26" fmla="*/ 154379 h 1828800"/>
                <a:gd name="connsiteX27" fmla="*/ 1377537 w 1626919"/>
                <a:gd name="connsiteY27" fmla="*/ 166255 h 1828800"/>
                <a:gd name="connsiteX28" fmla="*/ 1389413 w 1626919"/>
                <a:gd name="connsiteY28" fmla="*/ 178130 h 1828800"/>
                <a:gd name="connsiteX29" fmla="*/ 1407226 w 1626919"/>
                <a:gd name="connsiteY29" fmla="*/ 184068 h 1828800"/>
                <a:gd name="connsiteX30" fmla="*/ 1419101 w 1626919"/>
                <a:gd name="connsiteY30" fmla="*/ 201881 h 1828800"/>
                <a:gd name="connsiteX31" fmla="*/ 1436914 w 1626919"/>
                <a:gd name="connsiteY31" fmla="*/ 207818 h 1828800"/>
                <a:gd name="connsiteX32" fmla="*/ 1442852 w 1626919"/>
                <a:gd name="connsiteY32" fmla="*/ 225631 h 1828800"/>
                <a:gd name="connsiteX33" fmla="*/ 1514104 w 1626919"/>
                <a:gd name="connsiteY33" fmla="*/ 261257 h 1828800"/>
                <a:gd name="connsiteX34" fmla="*/ 1531917 w 1626919"/>
                <a:gd name="connsiteY34" fmla="*/ 273132 h 1828800"/>
                <a:gd name="connsiteX35" fmla="*/ 1549730 w 1626919"/>
                <a:gd name="connsiteY35" fmla="*/ 302821 h 1828800"/>
                <a:gd name="connsiteX36" fmla="*/ 1567543 w 1626919"/>
                <a:gd name="connsiteY36" fmla="*/ 338447 h 1828800"/>
                <a:gd name="connsiteX37" fmla="*/ 1615044 w 1626919"/>
                <a:gd name="connsiteY37" fmla="*/ 374073 h 1828800"/>
                <a:gd name="connsiteX38" fmla="*/ 1626919 w 1626919"/>
                <a:gd name="connsiteY38" fmla="*/ 391886 h 1828800"/>
                <a:gd name="connsiteX39" fmla="*/ 1620982 w 1626919"/>
                <a:gd name="connsiteY39" fmla="*/ 409699 h 1828800"/>
                <a:gd name="connsiteX40" fmla="*/ 1603169 w 1626919"/>
                <a:gd name="connsiteY40" fmla="*/ 415636 h 1828800"/>
                <a:gd name="connsiteX41" fmla="*/ 1591293 w 1626919"/>
                <a:gd name="connsiteY41" fmla="*/ 427512 h 1828800"/>
                <a:gd name="connsiteX42" fmla="*/ 1579418 w 1626919"/>
                <a:gd name="connsiteY42" fmla="*/ 534390 h 1828800"/>
                <a:gd name="connsiteX43" fmla="*/ 1567543 w 1626919"/>
                <a:gd name="connsiteY43" fmla="*/ 552203 h 1828800"/>
                <a:gd name="connsiteX44" fmla="*/ 1537854 w 1626919"/>
                <a:gd name="connsiteY44" fmla="*/ 581891 h 1828800"/>
                <a:gd name="connsiteX45" fmla="*/ 1520041 w 1626919"/>
                <a:gd name="connsiteY45" fmla="*/ 599704 h 1828800"/>
                <a:gd name="connsiteX46" fmla="*/ 1502228 w 1626919"/>
                <a:gd name="connsiteY46" fmla="*/ 605642 h 1828800"/>
                <a:gd name="connsiteX47" fmla="*/ 1466602 w 1626919"/>
                <a:gd name="connsiteY47" fmla="*/ 635330 h 1828800"/>
                <a:gd name="connsiteX48" fmla="*/ 1430976 w 1626919"/>
                <a:gd name="connsiteY48" fmla="*/ 647205 h 1828800"/>
                <a:gd name="connsiteX49" fmla="*/ 1413163 w 1626919"/>
                <a:gd name="connsiteY49" fmla="*/ 653143 h 1828800"/>
                <a:gd name="connsiteX50" fmla="*/ 1395350 w 1626919"/>
                <a:gd name="connsiteY50" fmla="*/ 665018 h 1828800"/>
                <a:gd name="connsiteX51" fmla="*/ 1377537 w 1626919"/>
                <a:gd name="connsiteY51" fmla="*/ 670956 h 1828800"/>
                <a:gd name="connsiteX52" fmla="*/ 1359724 w 1626919"/>
                <a:gd name="connsiteY52" fmla="*/ 682831 h 1828800"/>
                <a:gd name="connsiteX53" fmla="*/ 1341911 w 1626919"/>
                <a:gd name="connsiteY53" fmla="*/ 688769 h 1828800"/>
                <a:gd name="connsiteX54" fmla="*/ 1306285 w 1626919"/>
                <a:gd name="connsiteY54" fmla="*/ 712519 h 1828800"/>
                <a:gd name="connsiteX55" fmla="*/ 1294410 w 1626919"/>
                <a:gd name="connsiteY55" fmla="*/ 724395 h 1828800"/>
                <a:gd name="connsiteX56" fmla="*/ 1276597 w 1626919"/>
                <a:gd name="connsiteY56" fmla="*/ 730332 h 1828800"/>
                <a:gd name="connsiteX57" fmla="*/ 1246909 w 1626919"/>
                <a:gd name="connsiteY57" fmla="*/ 748145 h 1828800"/>
                <a:gd name="connsiteX58" fmla="*/ 1223158 w 1626919"/>
                <a:gd name="connsiteY58" fmla="*/ 771896 h 1828800"/>
                <a:gd name="connsiteX59" fmla="*/ 1205345 w 1626919"/>
                <a:gd name="connsiteY59" fmla="*/ 783771 h 1828800"/>
                <a:gd name="connsiteX60" fmla="*/ 1175657 w 1626919"/>
                <a:gd name="connsiteY60" fmla="*/ 813460 h 1828800"/>
                <a:gd name="connsiteX61" fmla="*/ 1145969 w 1626919"/>
                <a:gd name="connsiteY61" fmla="*/ 849086 h 1828800"/>
                <a:gd name="connsiteX62" fmla="*/ 1140031 w 1626919"/>
                <a:gd name="connsiteY62" fmla="*/ 866899 h 1828800"/>
                <a:gd name="connsiteX63" fmla="*/ 1128156 w 1626919"/>
                <a:gd name="connsiteY63" fmla="*/ 884712 h 1828800"/>
                <a:gd name="connsiteX64" fmla="*/ 1122218 w 1626919"/>
                <a:gd name="connsiteY64" fmla="*/ 902525 h 1828800"/>
                <a:gd name="connsiteX65" fmla="*/ 1110343 w 1626919"/>
                <a:gd name="connsiteY65" fmla="*/ 920338 h 1828800"/>
                <a:gd name="connsiteX66" fmla="*/ 1098467 w 1626919"/>
                <a:gd name="connsiteY66" fmla="*/ 955964 h 1828800"/>
                <a:gd name="connsiteX67" fmla="*/ 1104405 w 1626919"/>
                <a:gd name="connsiteY67" fmla="*/ 1033153 h 1828800"/>
                <a:gd name="connsiteX68" fmla="*/ 1080654 w 1626919"/>
                <a:gd name="connsiteY68" fmla="*/ 1056904 h 1828800"/>
                <a:gd name="connsiteX69" fmla="*/ 1062841 w 1626919"/>
                <a:gd name="connsiteY69" fmla="*/ 1050966 h 1828800"/>
                <a:gd name="connsiteX70" fmla="*/ 1021278 w 1626919"/>
                <a:gd name="connsiteY70" fmla="*/ 1062842 h 1828800"/>
                <a:gd name="connsiteX71" fmla="*/ 997527 w 1626919"/>
                <a:gd name="connsiteY71" fmla="*/ 1098468 h 1828800"/>
                <a:gd name="connsiteX72" fmla="*/ 985652 w 1626919"/>
                <a:gd name="connsiteY72" fmla="*/ 1134094 h 1828800"/>
                <a:gd name="connsiteX73" fmla="*/ 979714 w 1626919"/>
                <a:gd name="connsiteY73" fmla="*/ 1151906 h 1828800"/>
                <a:gd name="connsiteX74" fmla="*/ 967839 w 1626919"/>
                <a:gd name="connsiteY74" fmla="*/ 1169719 h 1828800"/>
                <a:gd name="connsiteX75" fmla="*/ 950026 w 1626919"/>
                <a:gd name="connsiteY75" fmla="*/ 1223158 h 1828800"/>
                <a:gd name="connsiteX76" fmla="*/ 944088 w 1626919"/>
                <a:gd name="connsiteY76" fmla="*/ 1240971 h 1828800"/>
                <a:gd name="connsiteX77" fmla="*/ 938150 w 1626919"/>
                <a:gd name="connsiteY77" fmla="*/ 1282535 h 1828800"/>
                <a:gd name="connsiteX78" fmla="*/ 932213 w 1626919"/>
                <a:gd name="connsiteY78" fmla="*/ 1318161 h 1828800"/>
                <a:gd name="connsiteX79" fmla="*/ 926275 w 1626919"/>
                <a:gd name="connsiteY79" fmla="*/ 1401288 h 1828800"/>
                <a:gd name="connsiteX80" fmla="*/ 920337 w 1626919"/>
                <a:gd name="connsiteY80" fmla="*/ 1496291 h 1828800"/>
                <a:gd name="connsiteX81" fmla="*/ 902524 w 1626919"/>
                <a:gd name="connsiteY81" fmla="*/ 1525979 h 1828800"/>
                <a:gd name="connsiteX82" fmla="*/ 866898 w 1626919"/>
                <a:gd name="connsiteY82" fmla="*/ 1573481 h 1828800"/>
                <a:gd name="connsiteX83" fmla="*/ 855023 w 1626919"/>
                <a:gd name="connsiteY83" fmla="*/ 1609106 h 1828800"/>
                <a:gd name="connsiteX84" fmla="*/ 849085 w 1626919"/>
                <a:gd name="connsiteY84" fmla="*/ 1626919 h 1828800"/>
                <a:gd name="connsiteX85" fmla="*/ 831272 w 1626919"/>
                <a:gd name="connsiteY85" fmla="*/ 1692234 h 1828800"/>
                <a:gd name="connsiteX86" fmla="*/ 825335 w 1626919"/>
                <a:gd name="connsiteY86" fmla="*/ 1710047 h 1828800"/>
                <a:gd name="connsiteX87" fmla="*/ 807522 w 1626919"/>
                <a:gd name="connsiteY87" fmla="*/ 1745673 h 1828800"/>
                <a:gd name="connsiteX88" fmla="*/ 754083 w 1626919"/>
                <a:gd name="connsiteY88" fmla="*/ 1775361 h 1828800"/>
                <a:gd name="connsiteX89" fmla="*/ 623454 w 1626919"/>
                <a:gd name="connsiteY89" fmla="*/ 1769423 h 1828800"/>
                <a:gd name="connsiteX90" fmla="*/ 605641 w 1626919"/>
                <a:gd name="connsiteY90" fmla="*/ 1763486 h 1828800"/>
                <a:gd name="connsiteX91" fmla="*/ 368135 w 1626919"/>
                <a:gd name="connsiteY91" fmla="*/ 1769423 h 1828800"/>
                <a:gd name="connsiteX92" fmla="*/ 332509 w 1626919"/>
                <a:gd name="connsiteY92" fmla="*/ 1810987 h 1828800"/>
                <a:gd name="connsiteX93" fmla="*/ 326571 w 1626919"/>
                <a:gd name="connsiteY93" fmla="*/ 1828800 h 1828800"/>
                <a:gd name="connsiteX94" fmla="*/ 308758 w 1626919"/>
                <a:gd name="connsiteY94" fmla="*/ 1769423 h 1828800"/>
                <a:gd name="connsiteX95" fmla="*/ 285008 w 1626919"/>
                <a:gd name="connsiteY95" fmla="*/ 1710047 h 1828800"/>
                <a:gd name="connsiteX96" fmla="*/ 279070 w 1626919"/>
                <a:gd name="connsiteY96" fmla="*/ 1686296 h 1828800"/>
                <a:gd name="connsiteX97" fmla="*/ 273132 w 1626919"/>
                <a:gd name="connsiteY97" fmla="*/ 1668483 h 1828800"/>
                <a:gd name="connsiteX98" fmla="*/ 261257 w 1626919"/>
                <a:gd name="connsiteY98" fmla="*/ 1626919 h 1828800"/>
                <a:gd name="connsiteX99" fmla="*/ 261257 w 1626919"/>
                <a:gd name="connsiteY99" fmla="*/ 1525979 h 1828800"/>
                <a:gd name="connsiteX100" fmla="*/ 249382 w 1626919"/>
                <a:gd name="connsiteY100" fmla="*/ 1508166 h 1828800"/>
                <a:gd name="connsiteX101" fmla="*/ 225631 w 1626919"/>
                <a:gd name="connsiteY101" fmla="*/ 1478478 h 1828800"/>
                <a:gd name="connsiteX102" fmla="*/ 213756 w 1626919"/>
                <a:gd name="connsiteY102" fmla="*/ 1442852 h 1828800"/>
                <a:gd name="connsiteX103" fmla="*/ 207818 w 1626919"/>
                <a:gd name="connsiteY103" fmla="*/ 1425039 h 1828800"/>
                <a:gd name="connsiteX104" fmla="*/ 201880 w 1626919"/>
                <a:gd name="connsiteY104" fmla="*/ 1371600 h 1828800"/>
                <a:gd name="connsiteX105" fmla="*/ 195943 w 1626919"/>
                <a:gd name="connsiteY105" fmla="*/ 1246909 h 1828800"/>
                <a:gd name="connsiteX106" fmla="*/ 178130 w 1626919"/>
                <a:gd name="connsiteY106" fmla="*/ 1181595 h 1828800"/>
                <a:gd name="connsiteX107" fmla="*/ 166254 w 1626919"/>
                <a:gd name="connsiteY107" fmla="*/ 1140031 h 1828800"/>
                <a:gd name="connsiteX108" fmla="*/ 148441 w 1626919"/>
                <a:gd name="connsiteY108" fmla="*/ 1080655 h 1828800"/>
                <a:gd name="connsiteX109" fmla="*/ 130628 w 1626919"/>
                <a:gd name="connsiteY109" fmla="*/ 1068779 h 1828800"/>
                <a:gd name="connsiteX110" fmla="*/ 136566 w 1626919"/>
                <a:gd name="connsiteY110" fmla="*/ 1003465 h 1828800"/>
                <a:gd name="connsiteX111" fmla="*/ 148441 w 1626919"/>
                <a:gd name="connsiteY111" fmla="*/ 967839 h 1828800"/>
                <a:gd name="connsiteX112" fmla="*/ 118753 w 1626919"/>
                <a:gd name="connsiteY112" fmla="*/ 890649 h 1828800"/>
                <a:gd name="connsiteX113" fmla="*/ 95002 w 1626919"/>
                <a:gd name="connsiteY113" fmla="*/ 855023 h 1828800"/>
                <a:gd name="connsiteX114" fmla="*/ 77189 w 1626919"/>
                <a:gd name="connsiteY114" fmla="*/ 795647 h 1828800"/>
                <a:gd name="connsiteX115" fmla="*/ 71252 w 1626919"/>
                <a:gd name="connsiteY115" fmla="*/ 771896 h 1828800"/>
                <a:gd name="connsiteX116" fmla="*/ 65314 w 1626919"/>
                <a:gd name="connsiteY116" fmla="*/ 754083 h 1828800"/>
                <a:gd name="connsiteX117" fmla="*/ 59376 w 1626919"/>
                <a:gd name="connsiteY117" fmla="*/ 718457 h 1828800"/>
                <a:gd name="connsiteX118" fmla="*/ 29688 w 1626919"/>
                <a:gd name="connsiteY118" fmla="*/ 665018 h 1828800"/>
                <a:gd name="connsiteX119" fmla="*/ 11875 w 1626919"/>
                <a:gd name="connsiteY119" fmla="*/ 605642 h 1828800"/>
                <a:gd name="connsiteX120" fmla="*/ 5937 w 1626919"/>
                <a:gd name="connsiteY120" fmla="*/ 587829 h 1828800"/>
                <a:gd name="connsiteX121" fmla="*/ 0 w 1626919"/>
                <a:gd name="connsiteY121" fmla="*/ 570016 h 1828800"/>
                <a:gd name="connsiteX122" fmla="*/ 5937 w 1626919"/>
                <a:gd name="connsiteY122" fmla="*/ 498764 h 1828800"/>
                <a:gd name="connsiteX123" fmla="*/ 23750 w 1626919"/>
                <a:gd name="connsiteY123" fmla="*/ 463138 h 1828800"/>
                <a:gd name="connsiteX124" fmla="*/ 35626 w 1626919"/>
                <a:gd name="connsiteY124" fmla="*/ 427512 h 1828800"/>
                <a:gd name="connsiteX125" fmla="*/ 47501 w 1626919"/>
                <a:gd name="connsiteY125" fmla="*/ 391886 h 1828800"/>
                <a:gd name="connsiteX126" fmla="*/ 53439 w 1626919"/>
                <a:gd name="connsiteY126" fmla="*/ 374073 h 1828800"/>
                <a:gd name="connsiteX127" fmla="*/ 59376 w 1626919"/>
                <a:gd name="connsiteY127" fmla="*/ 338447 h 1828800"/>
                <a:gd name="connsiteX128" fmla="*/ 71252 w 1626919"/>
                <a:gd name="connsiteY128" fmla="*/ 302821 h 1828800"/>
                <a:gd name="connsiteX129" fmla="*/ 89065 w 1626919"/>
                <a:gd name="connsiteY129" fmla="*/ 148442 h 1828800"/>
                <a:gd name="connsiteX130" fmla="*/ 106878 w 1626919"/>
                <a:gd name="connsiteY130" fmla="*/ 136566 h 1828800"/>
                <a:gd name="connsiteX131" fmla="*/ 118753 w 1626919"/>
                <a:gd name="connsiteY131" fmla="*/ 118753 h 1828800"/>
                <a:gd name="connsiteX132" fmla="*/ 106878 w 1626919"/>
                <a:gd name="connsiteY132" fmla="*/ 178130 h 1828800"/>
                <a:gd name="connsiteX133" fmla="*/ 95002 w 1626919"/>
                <a:gd name="connsiteY133" fmla="*/ 403761 h 1828800"/>
                <a:gd name="connsiteX134" fmla="*/ 89065 w 1626919"/>
                <a:gd name="connsiteY134" fmla="*/ 421574 h 1828800"/>
                <a:gd name="connsiteX135" fmla="*/ 100940 w 1626919"/>
                <a:gd name="connsiteY135" fmla="*/ 492826 h 1828800"/>
                <a:gd name="connsiteX136" fmla="*/ 124691 w 1626919"/>
                <a:gd name="connsiteY136" fmla="*/ 540327 h 1828800"/>
                <a:gd name="connsiteX137" fmla="*/ 118753 w 1626919"/>
                <a:gd name="connsiteY137" fmla="*/ 670956 h 1828800"/>
                <a:gd name="connsiteX138" fmla="*/ 118753 w 1626919"/>
                <a:gd name="connsiteY138" fmla="*/ 736270 h 1828800"/>
                <a:gd name="connsiteX139" fmla="*/ 130628 w 1626919"/>
                <a:gd name="connsiteY139" fmla="*/ 754083 h 1828800"/>
                <a:gd name="connsiteX140" fmla="*/ 136566 w 1626919"/>
                <a:gd name="connsiteY140" fmla="*/ 771896 h 1828800"/>
                <a:gd name="connsiteX141" fmla="*/ 148441 w 1626919"/>
                <a:gd name="connsiteY141" fmla="*/ 789709 h 1828800"/>
                <a:gd name="connsiteX142" fmla="*/ 166254 w 1626919"/>
                <a:gd name="connsiteY142" fmla="*/ 825335 h 1828800"/>
                <a:gd name="connsiteX143" fmla="*/ 172192 w 1626919"/>
                <a:gd name="connsiteY143" fmla="*/ 855023 h 1828800"/>
                <a:gd name="connsiteX144" fmla="*/ 184067 w 1626919"/>
                <a:gd name="connsiteY144" fmla="*/ 914400 h 1828800"/>
                <a:gd name="connsiteX145" fmla="*/ 195943 w 1626919"/>
                <a:gd name="connsiteY145" fmla="*/ 926275 h 1828800"/>
                <a:gd name="connsiteX146" fmla="*/ 213756 w 1626919"/>
                <a:gd name="connsiteY146" fmla="*/ 855023 h 1828800"/>
                <a:gd name="connsiteX147" fmla="*/ 225631 w 1626919"/>
                <a:gd name="connsiteY147" fmla="*/ 819397 h 1828800"/>
                <a:gd name="connsiteX148" fmla="*/ 219693 w 1626919"/>
                <a:gd name="connsiteY148" fmla="*/ 742208 h 1828800"/>
                <a:gd name="connsiteX149" fmla="*/ 213756 w 1626919"/>
                <a:gd name="connsiteY149" fmla="*/ 724395 h 1828800"/>
                <a:gd name="connsiteX150" fmla="*/ 201880 w 1626919"/>
                <a:gd name="connsiteY150" fmla="*/ 676894 h 1828800"/>
                <a:gd name="connsiteX151" fmla="*/ 190005 w 1626919"/>
                <a:gd name="connsiteY151" fmla="*/ 659081 h 1828800"/>
                <a:gd name="connsiteX152" fmla="*/ 172192 w 1626919"/>
                <a:gd name="connsiteY152" fmla="*/ 617517 h 1828800"/>
                <a:gd name="connsiteX153" fmla="*/ 178130 w 1626919"/>
                <a:gd name="connsiteY153" fmla="*/ 564078 h 1828800"/>
                <a:gd name="connsiteX154" fmla="*/ 184067 w 1626919"/>
                <a:gd name="connsiteY154" fmla="*/ 546265 h 1828800"/>
                <a:gd name="connsiteX155" fmla="*/ 219693 w 1626919"/>
                <a:gd name="connsiteY155" fmla="*/ 504701 h 1828800"/>
                <a:gd name="connsiteX156" fmla="*/ 225631 w 1626919"/>
                <a:gd name="connsiteY156" fmla="*/ 486888 h 1828800"/>
                <a:gd name="connsiteX157" fmla="*/ 231569 w 1626919"/>
                <a:gd name="connsiteY157" fmla="*/ 439387 h 1828800"/>
                <a:gd name="connsiteX158" fmla="*/ 243444 w 1626919"/>
                <a:gd name="connsiteY158" fmla="*/ 457200 h 1828800"/>
                <a:gd name="connsiteX159" fmla="*/ 261257 w 1626919"/>
                <a:gd name="connsiteY159" fmla="*/ 480951 h 1828800"/>
                <a:gd name="connsiteX160" fmla="*/ 273132 w 1626919"/>
                <a:gd name="connsiteY160" fmla="*/ 498764 h 1828800"/>
                <a:gd name="connsiteX161" fmla="*/ 285008 w 1626919"/>
                <a:gd name="connsiteY161" fmla="*/ 510639 h 1828800"/>
                <a:gd name="connsiteX162" fmla="*/ 296883 w 1626919"/>
                <a:gd name="connsiteY162" fmla="*/ 546265 h 1828800"/>
                <a:gd name="connsiteX163" fmla="*/ 302821 w 1626919"/>
                <a:gd name="connsiteY163" fmla="*/ 623455 h 1828800"/>
                <a:gd name="connsiteX164" fmla="*/ 326571 w 1626919"/>
                <a:gd name="connsiteY164" fmla="*/ 676894 h 1828800"/>
                <a:gd name="connsiteX165" fmla="*/ 338447 w 1626919"/>
                <a:gd name="connsiteY165" fmla="*/ 783771 h 1828800"/>
                <a:gd name="connsiteX166" fmla="*/ 350322 w 1626919"/>
                <a:gd name="connsiteY166" fmla="*/ 807522 h 1828800"/>
                <a:gd name="connsiteX167" fmla="*/ 385948 w 1626919"/>
                <a:gd name="connsiteY167" fmla="*/ 831273 h 1828800"/>
                <a:gd name="connsiteX168" fmla="*/ 403761 w 1626919"/>
                <a:gd name="connsiteY168" fmla="*/ 843148 h 1828800"/>
                <a:gd name="connsiteX169" fmla="*/ 409698 w 1626919"/>
                <a:gd name="connsiteY169" fmla="*/ 825335 h 1828800"/>
                <a:gd name="connsiteX170" fmla="*/ 421574 w 1626919"/>
                <a:gd name="connsiteY170" fmla="*/ 807522 h 1828800"/>
                <a:gd name="connsiteX171" fmla="*/ 409698 w 1626919"/>
                <a:gd name="connsiteY171" fmla="*/ 724395 h 1828800"/>
                <a:gd name="connsiteX172" fmla="*/ 397823 w 1626919"/>
                <a:gd name="connsiteY172" fmla="*/ 706582 h 1828800"/>
                <a:gd name="connsiteX173" fmla="*/ 368135 w 1626919"/>
                <a:gd name="connsiteY173" fmla="*/ 641268 h 1828800"/>
                <a:gd name="connsiteX174" fmla="*/ 380010 w 1626919"/>
                <a:gd name="connsiteY174" fmla="*/ 593766 h 1828800"/>
                <a:gd name="connsiteX175" fmla="*/ 415636 w 1626919"/>
                <a:gd name="connsiteY175" fmla="*/ 564078 h 1828800"/>
                <a:gd name="connsiteX176" fmla="*/ 409698 w 1626919"/>
                <a:gd name="connsiteY176" fmla="*/ 522514 h 1828800"/>
                <a:gd name="connsiteX177" fmla="*/ 403761 w 1626919"/>
                <a:gd name="connsiteY177" fmla="*/ 504701 h 1828800"/>
                <a:gd name="connsiteX178" fmla="*/ 385948 w 1626919"/>
                <a:gd name="connsiteY178" fmla="*/ 492826 h 1828800"/>
                <a:gd name="connsiteX179" fmla="*/ 350322 w 1626919"/>
                <a:gd name="connsiteY179" fmla="*/ 480951 h 1828800"/>
                <a:gd name="connsiteX180" fmla="*/ 338447 w 1626919"/>
                <a:gd name="connsiteY180" fmla="*/ 469075 h 1828800"/>
                <a:gd name="connsiteX181" fmla="*/ 302821 w 1626919"/>
                <a:gd name="connsiteY181" fmla="*/ 451262 h 1828800"/>
                <a:gd name="connsiteX182" fmla="*/ 285008 w 1626919"/>
                <a:gd name="connsiteY182" fmla="*/ 415636 h 1828800"/>
                <a:gd name="connsiteX183" fmla="*/ 279070 w 1626919"/>
                <a:gd name="connsiteY183" fmla="*/ 397823 h 1828800"/>
                <a:gd name="connsiteX184" fmla="*/ 249382 w 1626919"/>
                <a:gd name="connsiteY184" fmla="*/ 302821 h 1828800"/>
                <a:gd name="connsiteX185" fmla="*/ 237506 w 1626919"/>
                <a:gd name="connsiteY185" fmla="*/ 290945 h 1828800"/>
                <a:gd name="connsiteX186" fmla="*/ 243444 w 1626919"/>
                <a:gd name="connsiteY186" fmla="*/ 267195 h 1828800"/>
                <a:gd name="connsiteX187" fmla="*/ 267195 w 1626919"/>
                <a:gd name="connsiteY187" fmla="*/ 243444 h 1828800"/>
                <a:gd name="connsiteX188" fmla="*/ 285008 w 1626919"/>
                <a:gd name="connsiteY188" fmla="*/ 207818 h 1828800"/>
                <a:gd name="connsiteX189" fmla="*/ 290945 w 1626919"/>
                <a:gd name="connsiteY189" fmla="*/ 190005 h 1828800"/>
                <a:gd name="connsiteX190" fmla="*/ 285008 w 1626919"/>
                <a:gd name="connsiteY190" fmla="*/ 7719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1626919" h="1828800">
                  <a:moveTo>
                    <a:pt x="285008" y="77190"/>
                  </a:moveTo>
                  <a:cubicBezTo>
                    <a:pt x="298863" y="58387"/>
                    <a:pt x="339361" y="63306"/>
                    <a:pt x="374072" y="77190"/>
                  </a:cubicBezTo>
                  <a:cubicBezTo>
                    <a:pt x="387066" y="82388"/>
                    <a:pt x="390484" y="102452"/>
                    <a:pt x="403761" y="106878"/>
                  </a:cubicBezTo>
                  <a:lnTo>
                    <a:pt x="421574" y="112816"/>
                  </a:lnTo>
                  <a:cubicBezTo>
                    <a:pt x="487089" y="99712"/>
                    <a:pt x="425279" y="119353"/>
                    <a:pt x="463137" y="89065"/>
                  </a:cubicBezTo>
                  <a:cubicBezTo>
                    <a:pt x="469308" y="84128"/>
                    <a:pt x="509023" y="77594"/>
                    <a:pt x="510639" y="77190"/>
                  </a:cubicBezTo>
                  <a:cubicBezTo>
                    <a:pt x="516711" y="75672"/>
                    <a:pt x="522342" y="72610"/>
                    <a:pt x="528452" y="71252"/>
                  </a:cubicBezTo>
                  <a:cubicBezTo>
                    <a:pt x="540204" y="68640"/>
                    <a:pt x="552203" y="67293"/>
                    <a:pt x="564078" y="65314"/>
                  </a:cubicBezTo>
                  <a:cubicBezTo>
                    <a:pt x="595745" y="67293"/>
                    <a:pt x="627525" y="67930"/>
                    <a:pt x="659080" y="71252"/>
                  </a:cubicBezTo>
                  <a:cubicBezTo>
                    <a:pt x="706929" y="76289"/>
                    <a:pt x="637761" y="85017"/>
                    <a:pt x="706582" y="71252"/>
                  </a:cubicBezTo>
                  <a:cubicBezTo>
                    <a:pt x="712520" y="67294"/>
                    <a:pt x="718823" y="63835"/>
                    <a:pt x="724395" y="59377"/>
                  </a:cubicBezTo>
                  <a:cubicBezTo>
                    <a:pt x="728766" y="55880"/>
                    <a:pt x="731263" y="50005"/>
                    <a:pt x="736270" y="47501"/>
                  </a:cubicBezTo>
                  <a:cubicBezTo>
                    <a:pt x="747466" y="41903"/>
                    <a:pt x="760021" y="39584"/>
                    <a:pt x="771896" y="35626"/>
                  </a:cubicBezTo>
                  <a:cubicBezTo>
                    <a:pt x="777834" y="33647"/>
                    <a:pt x="784501" y="33160"/>
                    <a:pt x="789709" y="29688"/>
                  </a:cubicBezTo>
                  <a:cubicBezTo>
                    <a:pt x="795647" y="25730"/>
                    <a:pt x="801001" y="20711"/>
                    <a:pt x="807522" y="17813"/>
                  </a:cubicBezTo>
                  <a:cubicBezTo>
                    <a:pt x="818961" y="12729"/>
                    <a:pt x="831273" y="9896"/>
                    <a:pt x="843148" y="5938"/>
                  </a:cubicBezTo>
                  <a:lnTo>
                    <a:pt x="860961" y="0"/>
                  </a:lnTo>
                  <a:cubicBezTo>
                    <a:pt x="866899" y="1979"/>
                    <a:pt x="873176" y="3139"/>
                    <a:pt x="878774" y="5938"/>
                  </a:cubicBezTo>
                  <a:cubicBezTo>
                    <a:pt x="900889" y="16995"/>
                    <a:pt x="894700" y="19210"/>
                    <a:pt x="914400" y="35626"/>
                  </a:cubicBezTo>
                  <a:cubicBezTo>
                    <a:pt x="919882" y="40194"/>
                    <a:pt x="926641" y="43043"/>
                    <a:pt x="932213" y="47501"/>
                  </a:cubicBezTo>
                  <a:cubicBezTo>
                    <a:pt x="936584" y="50998"/>
                    <a:pt x="939717" y="55880"/>
                    <a:pt x="944088" y="59377"/>
                  </a:cubicBezTo>
                  <a:cubicBezTo>
                    <a:pt x="949660" y="63835"/>
                    <a:pt x="955380" y="68354"/>
                    <a:pt x="961901" y="71252"/>
                  </a:cubicBezTo>
                  <a:cubicBezTo>
                    <a:pt x="973340" y="76336"/>
                    <a:pt x="997527" y="83127"/>
                    <a:pt x="997527" y="83127"/>
                  </a:cubicBezTo>
                  <a:cubicBezTo>
                    <a:pt x="1088516" y="143789"/>
                    <a:pt x="999680" y="89157"/>
                    <a:pt x="1276597" y="100940"/>
                  </a:cubicBezTo>
                  <a:cubicBezTo>
                    <a:pt x="1288187" y="101433"/>
                    <a:pt x="1304016" y="112187"/>
                    <a:pt x="1312223" y="118753"/>
                  </a:cubicBezTo>
                  <a:cubicBezTo>
                    <a:pt x="1316594" y="122250"/>
                    <a:pt x="1319619" y="127270"/>
                    <a:pt x="1324098" y="130629"/>
                  </a:cubicBezTo>
                  <a:cubicBezTo>
                    <a:pt x="1335516" y="139192"/>
                    <a:pt x="1347849" y="146462"/>
                    <a:pt x="1359724" y="154379"/>
                  </a:cubicBezTo>
                  <a:cubicBezTo>
                    <a:pt x="1365662" y="158338"/>
                    <a:pt x="1372491" y="161209"/>
                    <a:pt x="1377537" y="166255"/>
                  </a:cubicBezTo>
                  <a:cubicBezTo>
                    <a:pt x="1381496" y="170213"/>
                    <a:pt x="1384613" y="175250"/>
                    <a:pt x="1389413" y="178130"/>
                  </a:cubicBezTo>
                  <a:cubicBezTo>
                    <a:pt x="1394780" y="181350"/>
                    <a:pt x="1401288" y="182089"/>
                    <a:pt x="1407226" y="184068"/>
                  </a:cubicBezTo>
                  <a:cubicBezTo>
                    <a:pt x="1411184" y="190006"/>
                    <a:pt x="1413529" y="197423"/>
                    <a:pt x="1419101" y="201881"/>
                  </a:cubicBezTo>
                  <a:cubicBezTo>
                    <a:pt x="1423988" y="205791"/>
                    <a:pt x="1432488" y="203392"/>
                    <a:pt x="1436914" y="207818"/>
                  </a:cubicBezTo>
                  <a:cubicBezTo>
                    <a:pt x="1441340" y="212244"/>
                    <a:pt x="1438426" y="221205"/>
                    <a:pt x="1442852" y="225631"/>
                  </a:cubicBezTo>
                  <a:cubicBezTo>
                    <a:pt x="1498909" y="281688"/>
                    <a:pt x="1456153" y="222624"/>
                    <a:pt x="1514104" y="261257"/>
                  </a:cubicBezTo>
                  <a:lnTo>
                    <a:pt x="1531917" y="273132"/>
                  </a:lnTo>
                  <a:cubicBezTo>
                    <a:pt x="1548735" y="323591"/>
                    <a:pt x="1525279" y="262068"/>
                    <a:pt x="1549730" y="302821"/>
                  </a:cubicBezTo>
                  <a:cubicBezTo>
                    <a:pt x="1561100" y="321771"/>
                    <a:pt x="1548573" y="321849"/>
                    <a:pt x="1567543" y="338447"/>
                  </a:cubicBezTo>
                  <a:cubicBezTo>
                    <a:pt x="1592878" y="360614"/>
                    <a:pt x="1598941" y="353943"/>
                    <a:pt x="1615044" y="374073"/>
                  </a:cubicBezTo>
                  <a:cubicBezTo>
                    <a:pt x="1619502" y="379645"/>
                    <a:pt x="1622961" y="385948"/>
                    <a:pt x="1626919" y="391886"/>
                  </a:cubicBezTo>
                  <a:cubicBezTo>
                    <a:pt x="1624940" y="397824"/>
                    <a:pt x="1625408" y="405273"/>
                    <a:pt x="1620982" y="409699"/>
                  </a:cubicBezTo>
                  <a:cubicBezTo>
                    <a:pt x="1616556" y="414125"/>
                    <a:pt x="1608536" y="412416"/>
                    <a:pt x="1603169" y="415636"/>
                  </a:cubicBezTo>
                  <a:cubicBezTo>
                    <a:pt x="1598368" y="418516"/>
                    <a:pt x="1595252" y="423553"/>
                    <a:pt x="1591293" y="427512"/>
                  </a:cubicBezTo>
                  <a:cubicBezTo>
                    <a:pt x="1571938" y="485584"/>
                    <a:pt x="1604836" y="381883"/>
                    <a:pt x="1579418" y="534390"/>
                  </a:cubicBezTo>
                  <a:cubicBezTo>
                    <a:pt x="1578245" y="541429"/>
                    <a:pt x="1572242" y="546833"/>
                    <a:pt x="1567543" y="552203"/>
                  </a:cubicBezTo>
                  <a:cubicBezTo>
                    <a:pt x="1558327" y="562735"/>
                    <a:pt x="1547750" y="571995"/>
                    <a:pt x="1537854" y="581891"/>
                  </a:cubicBezTo>
                  <a:cubicBezTo>
                    <a:pt x="1531916" y="587829"/>
                    <a:pt x="1528007" y="597048"/>
                    <a:pt x="1520041" y="599704"/>
                  </a:cubicBezTo>
                  <a:lnTo>
                    <a:pt x="1502228" y="605642"/>
                  </a:lnTo>
                  <a:cubicBezTo>
                    <a:pt x="1491041" y="616829"/>
                    <a:pt x="1481482" y="628717"/>
                    <a:pt x="1466602" y="635330"/>
                  </a:cubicBezTo>
                  <a:cubicBezTo>
                    <a:pt x="1455163" y="640414"/>
                    <a:pt x="1442851" y="643247"/>
                    <a:pt x="1430976" y="647205"/>
                  </a:cubicBezTo>
                  <a:lnTo>
                    <a:pt x="1413163" y="653143"/>
                  </a:lnTo>
                  <a:cubicBezTo>
                    <a:pt x="1406393" y="655400"/>
                    <a:pt x="1401733" y="661827"/>
                    <a:pt x="1395350" y="665018"/>
                  </a:cubicBezTo>
                  <a:cubicBezTo>
                    <a:pt x="1389752" y="667817"/>
                    <a:pt x="1383135" y="668157"/>
                    <a:pt x="1377537" y="670956"/>
                  </a:cubicBezTo>
                  <a:cubicBezTo>
                    <a:pt x="1371154" y="674147"/>
                    <a:pt x="1366107" y="679640"/>
                    <a:pt x="1359724" y="682831"/>
                  </a:cubicBezTo>
                  <a:cubicBezTo>
                    <a:pt x="1354126" y="685630"/>
                    <a:pt x="1347382" y="685729"/>
                    <a:pt x="1341911" y="688769"/>
                  </a:cubicBezTo>
                  <a:cubicBezTo>
                    <a:pt x="1329435" y="695700"/>
                    <a:pt x="1316377" y="702427"/>
                    <a:pt x="1306285" y="712519"/>
                  </a:cubicBezTo>
                  <a:cubicBezTo>
                    <a:pt x="1302327" y="716478"/>
                    <a:pt x="1299210" y="721515"/>
                    <a:pt x="1294410" y="724395"/>
                  </a:cubicBezTo>
                  <a:cubicBezTo>
                    <a:pt x="1289043" y="727615"/>
                    <a:pt x="1282535" y="728353"/>
                    <a:pt x="1276597" y="730332"/>
                  </a:cubicBezTo>
                  <a:cubicBezTo>
                    <a:pt x="1232727" y="774206"/>
                    <a:pt x="1300856" y="709612"/>
                    <a:pt x="1246909" y="748145"/>
                  </a:cubicBezTo>
                  <a:cubicBezTo>
                    <a:pt x="1237798" y="754653"/>
                    <a:pt x="1231075" y="763979"/>
                    <a:pt x="1223158" y="771896"/>
                  </a:cubicBezTo>
                  <a:cubicBezTo>
                    <a:pt x="1218112" y="776942"/>
                    <a:pt x="1210715" y="779072"/>
                    <a:pt x="1205345" y="783771"/>
                  </a:cubicBezTo>
                  <a:cubicBezTo>
                    <a:pt x="1194813" y="792987"/>
                    <a:pt x="1185553" y="803564"/>
                    <a:pt x="1175657" y="813460"/>
                  </a:cubicBezTo>
                  <a:cubicBezTo>
                    <a:pt x="1162524" y="826593"/>
                    <a:pt x="1154236" y="832551"/>
                    <a:pt x="1145969" y="849086"/>
                  </a:cubicBezTo>
                  <a:cubicBezTo>
                    <a:pt x="1143170" y="854684"/>
                    <a:pt x="1142830" y="861301"/>
                    <a:pt x="1140031" y="866899"/>
                  </a:cubicBezTo>
                  <a:cubicBezTo>
                    <a:pt x="1136840" y="873282"/>
                    <a:pt x="1131347" y="878329"/>
                    <a:pt x="1128156" y="884712"/>
                  </a:cubicBezTo>
                  <a:cubicBezTo>
                    <a:pt x="1125357" y="890310"/>
                    <a:pt x="1125017" y="896927"/>
                    <a:pt x="1122218" y="902525"/>
                  </a:cubicBezTo>
                  <a:cubicBezTo>
                    <a:pt x="1119027" y="908908"/>
                    <a:pt x="1113241" y="913817"/>
                    <a:pt x="1110343" y="920338"/>
                  </a:cubicBezTo>
                  <a:cubicBezTo>
                    <a:pt x="1105259" y="931777"/>
                    <a:pt x="1098467" y="955964"/>
                    <a:pt x="1098467" y="955964"/>
                  </a:cubicBezTo>
                  <a:cubicBezTo>
                    <a:pt x="1108405" y="985776"/>
                    <a:pt x="1119229" y="1000542"/>
                    <a:pt x="1104405" y="1033153"/>
                  </a:cubicBezTo>
                  <a:cubicBezTo>
                    <a:pt x="1099772" y="1043346"/>
                    <a:pt x="1080654" y="1056904"/>
                    <a:pt x="1080654" y="1056904"/>
                  </a:cubicBezTo>
                  <a:cubicBezTo>
                    <a:pt x="1074716" y="1054925"/>
                    <a:pt x="1069100" y="1050966"/>
                    <a:pt x="1062841" y="1050966"/>
                  </a:cubicBezTo>
                  <a:cubicBezTo>
                    <a:pt x="1055386" y="1050966"/>
                    <a:pt x="1029677" y="1060042"/>
                    <a:pt x="1021278" y="1062842"/>
                  </a:cubicBezTo>
                  <a:cubicBezTo>
                    <a:pt x="1013361" y="1074717"/>
                    <a:pt x="1002040" y="1084928"/>
                    <a:pt x="997527" y="1098468"/>
                  </a:cubicBezTo>
                  <a:lnTo>
                    <a:pt x="985652" y="1134094"/>
                  </a:lnTo>
                  <a:cubicBezTo>
                    <a:pt x="983673" y="1140031"/>
                    <a:pt x="983186" y="1146699"/>
                    <a:pt x="979714" y="1151906"/>
                  </a:cubicBezTo>
                  <a:cubicBezTo>
                    <a:pt x="975756" y="1157844"/>
                    <a:pt x="970737" y="1163198"/>
                    <a:pt x="967839" y="1169719"/>
                  </a:cubicBezTo>
                  <a:cubicBezTo>
                    <a:pt x="967828" y="1169744"/>
                    <a:pt x="952999" y="1214238"/>
                    <a:pt x="950026" y="1223158"/>
                  </a:cubicBezTo>
                  <a:lnTo>
                    <a:pt x="944088" y="1240971"/>
                  </a:lnTo>
                  <a:cubicBezTo>
                    <a:pt x="942109" y="1254826"/>
                    <a:pt x="940278" y="1268702"/>
                    <a:pt x="938150" y="1282535"/>
                  </a:cubicBezTo>
                  <a:cubicBezTo>
                    <a:pt x="936319" y="1294434"/>
                    <a:pt x="933411" y="1306182"/>
                    <a:pt x="932213" y="1318161"/>
                  </a:cubicBezTo>
                  <a:cubicBezTo>
                    <a:pt x="929449" y="1345803"/>
                    <a:pt x="928123" y="1373570"/>
                    <a:pt x="926275" y="1401288"/>
                  </a:cubicBezTo>
                  <a:cubicBezTo>
                    <a:pt x="924164" y="1432947"/>
                    <a:pt x="923658" y="1464736"/>
                    <a:pt x="920337" y="1496291"/>
                  </a:cubicBezTo>
                  <a:cubicBezTo>
                    <a:pt x="918020" y="1518305"/>
                    <a:pt x="914005" y="1510671"/>
                    <a:pt x="902524" y="1525979"/>
                  </a:cubicBezTo>
                  <a:cubicBezTo>
                    <a:pt x="862236" y="1579695"/>
                    <a:pt x="894135" y="1546244"/>
                    <a:pt x="866898" y="1573481"/>
                  </a:cubicBezTo>
                  <a:lnTo>
                    <a:pt x="855023" y="1609106"/>
                  </a:lnTo>
                  <a:cubicBezTo>
                    <a:pt x="853044" y="1615044"/>
                    <a:pt x="850312" y="1620782"/>
                    <a:pt x="849085" y="1626919"/>
                  </a:cubicBezTo>
                  <a:cubicBezTo>
                    <a:pt x="840692" y="1668888"/>
                    <a:pt x="846341" y="1647027"/>
                    <a:pt x="831272" y="1692234"/>
                  </a:cubicBezTo>
                  <a:lnTo>
                    <a:pt x="825335" y="1710047"/>
                  </a:lnTo>
                  <a:cubicBezTo>
                    <a:pt x="821100" y="1722752"/>
                    <a:pt x="818354" y="1736195"/>
                    <a:pt x="807522" y="1745673"/>
                  </a:cubicBezTo>
                  <a:cubicBezTo>
                    <a:pt x="782395" y="1767659"/>
                    <a:pt x="778548" y="1767206"/>
                    <a:pt x="754083" y="1775361"/>
                  </a:cubicBezTo>
                  <a:cubicBezTo>
                    <a:pt x="710540" y="1773382"/>
                    <a:pt x="666903" y="1772899"/>
                    <a:pt x="623454" y="1769423"/>
                  </a:cubicBezTo>
                  <a:cubicBezTo>
                    <a:pt x="617215" y="1768924"/>
                    <a:pt x="611900" y="1763486"/>
                    <a:pt x="605641" y="1763486"/>
                  </a:cubicBezTo>
                  <a:cubicBezTo>
                    <a:pt x="526448" y="1763486"/>
                    <a:pt x="447304" y="1767444"/>
                    <a:pt x="368135" y="1769423"/>
                  </a:cubicBezTo>
                  <a:cubicBezTo>
                    <a:pt x="353525" y="1784033"/>
                    <a:pt x="341553" y="1792900"/>
                    <a:pt x="332509" y="1810987"/>
                  </a:cubicBezTo>
                  <a:cubicBezTo>
                    <a:pt x="329710" y="1816585"/>
                    <a:pt x="328550" y="1822862"/>
                    <a:pt x="326571" y="1828800"/>
                  </a:cubicBezTo>
                  <a:cubicBezTo>
                    <a:pt x="303599" y="1794342"/>
                    <a:pt x="322243" y="1827858"/>
                    <a:pt x="308758" y="1769423"/>
                  </a:cubicBezTo>
                  <a:cubicBezTo>
                    <a:pt x="295938" y="1713871"/>
                    <a:pt x="301170" y="1753145"/>
                    <a:pt x="285008" y="1710047"/>
                  </a:cubicBezTo>
                  <a:cubicBezTo>
                    <a:pt x="282143" y="1702406"/>
                    <a:pt x="281312" y="1694143"/>
                    <a:pt x="279070" y="1686296"/>
                  </a:cubicBezTo>
                  <a:cubicBezTo>
                    <a:pt x="277350" y="1680278"/>
                    <a:pt x="274851" y="1674501"/>
                    <a:pt x="273132" y="1668483"/>
                  </a:cubicBezTo>
                  <a:cubicBezTo>
                    <a:pt x="258221" y="1616293"/>
                    <a:pt x="275494" y="1669628"/>
                    <a:pt x="261257" y="1626919"/>
                  </a:cubicBezTo>
                  <a:cubicBezTo>
                    <a:pt x="263629" y="1596087"/>
                    <a:pt x="274780" y="1557532"/>
                    <a:pt x="261257" y="1525979"/>
                  </a:cubicBezTo>
                  <a:cubicBezTo>
                    <a:pt x="258446" y="1519420"/>
                    <a:pt x="252573" y="1514549"/>
                    <a:pt x="249382" y="1508166"/>
                  </a:cubicBezTo>
                  <a:cubicBezTo>
                    <a:pt x="235042" y="1479487"/>
                    <a:pt x="255658" y="1498495"/>
                    <a:pt x="225631" y="1478478"/>
                  </a:cubicBezTo>
                  <a:lnTo>
                    <a:pt x="213756" y="1442852"/>
                  </a:lnTo>
                  <a:lnTo>
                    <a:pt x="207818" y="1425039"/>
                  </a:lnTo>
                  <a:cubicBezTo>
                    <a:pt x="205839" y="1407226"/>
                    <a:pt x="203072" y="1389483"/>
                    <a:pt x="201880" y="1371600"/>
                  </a:cubicBezTo>
                  <a:cubicBezTo>
                    <a:pt x="199112" y="1330081"/>
                    <a:pt x="199134" y="1288397"/>
                    <a:pt x="195943" y="1246909"/>
                  </a:cubicBezTo>
                  <a:cubicBezTo>
                    <a:pt x="193661" y="1217248"/>
                    <a:pt x="185616" y="1211537"/>
                    <a:pt x="178130" y="1181595"/>
                  </a:cubicBezTo>
                  <a:cubicBezTo>
                    <a:pt x="159557" y="1107308"/>
                    <a:pt x="183299" y="1199688"/>
                    <a:pt x="166254" y="1140031"/>
                  </a:cubicBezTo>
                  <a:cubicBezTo>
                    <a:pt x="163457" y="1130242"/>
                    <a:pt x="153424" y="1083977"/>
                    <a:pt x="148441" y="1080655"/>
                  </a:cubicBezTo>
                  <a:lnTo>
                    <a:pt x="130628" y="1068779"/>
                  </a:lnTo>
                  <a:cubicBezTo>
                    <a:pt x="132607" y="1047008"/>
                    <a:pt x="132767" y="1024993"/>
                    <a:pt x="136566" y="1003465"/>
                  </a:cubicBezTo>
                  <a:cubicBezTo>
                    <a:pt x="138741" y="991138"/>
                    <a:pt x="148441" y="967839"/>
                    <a:pt x="148441" y="967839"/>
                  </a:cubicBezTo>
                  <a:cubicBezTo>
                    <a:pt x="141268" y="903272"/>
                    <a:pt x="155177" y="927073"/>
                    <a:pt x="118753" y="890649"/>
                  </a:cubicBezTo>
                  <a:cubicBezTo>
                    <a:pt x="108661" y="880557"/>
                    <a:pt x="95002" y="855023"/>
                    <a:pt x="95002" y="855023"/>
                  </a:cubicBezTo>
                  <a:cubicBezTo>
                    <a:pt x="86029" y="819129"/>
                    <a:pt x="91646" y="839014"/>
                    <a:pt x="77189" y="795647"/>
                  </a:cubicBezTo>
                  <a:cubicBezTo>
                    <a:pt x="74608" y="787905"/>
                    <a:pt x="73494" y="779743"/>
                    <a:pt x="71252" y="771896"/>
                  </a:cubicBezTo>
                  <a:cubicBezTo>
                    <a:pt x="69533" y="765878"/>
                    <a:pt x="66672" y="760193"/>
                    <a:pt x="65314" y="754083"/>
                  </a:cubicBezTo>
                  <a:cubicBezTo>
                    <a:pt x="62702" y="742331"/>
                    <a:pt x="64006" y="729570"/>
                    <a:pt x="59376" y="718457"/>
                  </a:cubicBezTo>
                  <a:cubicBezTo>
                    <a:pt x="20711" y="625659"/>
                    <a:pt x="45158" y="719159"/>
                    <a:pt x="29688" y="665018"/>
                  </a:cubicBezTo>
                  <a:cubicBezTo>
                    <a:pt x="11738" y="602198"/>
                    <a:pt x="40099" y="690313"/>
                    <a:pt x="11875" y="605642"/>
                  </a:cubicBezTo>
                  <a:lnTo>
                    <a:pt x="5937" y="587829"/>
                  </a:lnTo>
                  <a:lnTo>
                    <a:pt x="0" y="570016"/>
                  </a:lnTo>
                  <a:cubicBezTo>
                    <a:pt x="1979" y="546265"/>
                    <a:pt x="2787" y="522388"/>
                    <a:pt x="5937" y="498764"/>
                  </a:cubicBezTo>
                  <a:cubicBezTo>
                    <a:pt x="9030" y="475566"/>
                    <a:pt x="14220" y="484580"/>
                    <a:pt x="23750" y="463138"/>
                  </a:cubicBezTo>
                  <a:cubicBezTo>
                    <a:pt x="28834" y="451699"/>
                    <a:pt x="31668" y="439387"/>
                    <a:pt x="35626" y="427512"/>
                  </a:cubicBezTo>
                  <a:lnTo>
                    <a:pt x="47501" y="391886"/>
                  </a:lnTo>
                  <a:lnTo>
                    <a:pt x="53439" y="374073"/>
                  </a:lnTo>
                  <a:cubicBezTo>
                    <a:pt x="55418" y="362198"/>
                    <a:pt x="56456" y="350127"/>
                    <a:pt x="59376" y="338447"/>
                  </a:cubicBezTo>
                  <a:cubicBezTo>
                    <a:pt x="62412" y="326303"/>
                    <a:pt x="71252" y="302821"/>
                    <a:pt x="71252" y="302821"/>
                  </a:cubicBezTo>
                  <a:cubicBezTo>
                    <a:pt x="74093" y="234631"/>
                    <a:pt x="43962" y="184524"/>
                    <a:pt x="89065" y="148442"/>
                  </a:cubicBezTo>
                  <a:cubicBezTo>
                    <a:pt x="94638" y="143984"/>
                    <a:pt x="100940" y="140525"/>
                    <a:pt x="106878" y="136566"/>
                  </a:cubicBezTo>
                  <a:cubicBezTo>
                    <a:pt x="110836" y="130628"/>
                    <a:pt x="118753" y="111617"/>
                    <a:pt x="118753" y="118753"/>
                  </a:cubicBezTo>
                  <a:cubicBezTo>
                    <a:pt x="118753" y="138937"/>
                    <a:pt x="106878" y="178130"/>
                    <a:pt x="106878" y="178130"/>
                  </a:cubicBezTo>
                  <a:cubicBezTo>
                    <a:pt x="104820" y="246039"/>
                    <a:pt x="113109" y="331330"/>
                    <a:pt x="95002" y="403761"/>
                  </a:cubicBezTo>
                  <a:cubicBezTo>
                    <a:pt x="93484" y="409833"/>
                    <a:pt x="91044" y="415636"/>
                    <a:pt x="89065" y="421574"/>
                  </a:cubicBezTo>
                  <a:cubicBezTo>
                    <a:pt x="90536" y="433342"/>
                    <a:pt x="93933" y="476011"/>
                    <a:pt x="100940" y="492826"/>
                  </a:cubicBezTo>
                  <a:cubicBezTo>
                    <a:pt x="107749" y="509167"/>
                    <a:pt x="124691" y="540327"/>
                    <a:pt x="124691" y="540327"/>
                  </a:cubicBezTo>
                  <a:cubicBezTo>
                    <a:pt x="122712" y="583870"/>
                    <a:pt x="122229" y="627507"/>
                    <a:pt x="118753" y="670956"/>
                  </a:cubicBezTo>
                  <a:cubicBezTo>
                    <a:pt x="114929" y="718751"/>
                    <a:pt x="93783" y="644714"/>
                    <a:pt x="118753" y="736270"/>
                  </a:cubicBezTo>
                  <a:cubicBezTo>
                    <a:pt x="120631" y="743155"/>
                    <a:pt x="127437" y="747700"/>
                    <a:pt x="130628" y="754083"/>
                  </a:cubicBezTo>
                  <a:cubicBezTo>
                    <a:pt x="133427" y="759681"/>
                    <a:pt x="133767" y="766298"/>
                    <a:pt x="136566" y="771896"/>
                  </a:cubicBezTo>
                  <a:cubicBezTo>
                    <a:pt x="139757" y="778279"/>
                    <a:pt x="145250" y="783326"/>
                    <a:pt x="148441" y="789709"/>
                  </a:cubicBezTo>
                  <a:cubicBezTo>
                    <a:pt x="173024" y="838875"/>
                    <a:pt x="132222" y="774286"/>
                    <a:pt x="166254" y="825335"/>
                  </a:cubicBezTo>
                  <a:cubicBezTo>
                    <a:pt x="168233" y="835231"/>
                    <a:pt x="170533" y="845068"/>
                    <a:pt x="172192" y="855023"/>
                  </a:cubicBezTo>
                  <a:cubicBezTo>
                    <a:pt x="173458" y="862618"/>
                    <a:pt x="176190" y="901272"/>
                    <a:pt x="184067" y="914400"/>
                  </a:cubicBezTo>
                  <a:cubicBezTo>
                    <a:pt x="186947" y="919200"/>
                    <a:pt x="191984" y="922317"/>
                    <a:pt x="195943" y="926275"/>
                  </a:cubicBezTo>
                  <a:cubicBezTo>
                    <a:pt x="220820" y="888959"/>
                    <a:pt x="199344" y="927084"/>
                    <a:pt x="213756" y="855023"/>
                  </a:cubicBezTo>
                  <a:cubicBezTo>
                    <a:pt x="216211" y="842748"/>
                    <a:pt x="225631" y="819397"/>
                    <a:pt x="225631" y="819397"/>
                  </a:cubicBezTo>
                  <a:cubicBezTo>
                    <a:pt x="223652" y="793667"/>
                    <a:pt x="222894" y="767814"/>
                    <a:pt x="219693" y="742208"/>
                  </a:cubicBezTo>
                  <a:cubicBezTo>
                    <a:pt x="218917" y="735998"/>
                    <a:pt x="215274" y="730467"/>
                    <a:pt x="213756" y="724395"/>
                  </a:cubicBezTo>
                  <a:cubicBezTo>
                    <a:pt x="210368" y="710841"/>
                    <a:pt x="208667" y="690469"/>
                    <a:pt x="201880" y="676894"/>
                  </a:cubicBezTo>
                  <a:cubicBezTo>
                    <a:pt x="198689" y="670511"/>
                    <a:pt x="193545" y="665277"/>
                    <a:pt x="190005" y="659081"/>
                  </a:cubicBezTo>
                  <a:cubicBezTo>
                    <a:pt x="178267" y="638538"/>
                    <a:pt x="178853" y="637500"/>
                    <a:pt x="172192" y="617517"/>
                  </a:cubicBezTo>
                  <a:cubicBezTo>
                    <a:pt x="174171" y="599704"/>
                    <a:pt x="175184" y="581757"/>
                    <a:pt x="178130" y="564078"/>
                  </a:cubicBezTo>
                  <a:cubicBezTo>
                    <a:pt x="179159" y="557904"/>
                    <a:pt x="180429" y="551358"/>
                    <a:pt x="184067" y="546265"/>
                  </a:cubicBezTo>
                  <a:cubicBezTo>
                    <a:pt x="208419" y="512172"/>
                    <a:pt x="204441" y="535206"/>
                    <a:pt x="219693" y="504701"/>
                  </a:cubicBezTo>
                  <a:cubicBezTo>
                    <a:pt x="222492" y="499103"/>
                    <a:pt x="223652" y="492826"/>
                    <a:pt x="225631" y="486888"/>
                  </a:cubicBezTo>
                  <a:cubicBezTo>
                    <a:pt x="227610" y="471054"/>
                    <a:pt x="223359" y="453070"/>
                    <a:pt x="231569" y="439387"/>
                  </a:cubicBezTo>
                  <a:cubicBezTo>
                    <a:pt x="235241" y="433268"/>
                    <a:pt x="239296" y="451393"/>
                    <a:pt x="243444" y="457200"/>
                  </a:cubicBezTo>
                  <a:cubicBezTo>
                    <a:pt x="249196" y="465253"/>
                    <a:pt x="255505" y="472898"/>
                    <a:pt x="261257" y="480951"/>
                  </a:cubicBezTo>
                  <a:cubicBezTo>
                    <a:pt x="265405" y="486758"/>
                    <a:pt x="268674" y="493192"/>
                    <a:pt x="273132" y="498764"/>
                  </a:cubicBezTo>
                  <a:cubicBezTo>
                    <a:pt x="276629" y="503135"/>
                    <a:pt x="281049" y="506681"/>
                    <a:pt x="285008" y="510639"/>
                  </a:cubicBezTo>
                  <a:lnTo>
                    <a:pt x="296883" y="546265"/>
                  </a:lnTo>
                  <a:cubicBezTo>
                    <a:pt x="305043" y="570747"/>
                    <a:pt x="298796" y="597965"/>
                    <a:pt x="302821" y="623455"/>
                  </a:cubicBezTo>
                  <a:cubicBezTo>
                    <a:pt x="307207" y="651232"/>
                    <a:pt x="313308" y="657000"/>
                    <a:pt x="326571" y="676894"/>
                  </a:cubicBezTo>
                  <a:cubicBezTo>
                    <a:pt x="327365" y="685628"/>
                    <a:pt x="333521" y="765711"/>
                    <a:pt x="338447" y="783771"/>
                  </a:cubicBezTo>
                  <a:cubicBezTo>
                    <a:pt x="340776" y="792311"/>
                    <a:pt x="344063" y="801263"/>
                    <a:pt x="350322" y="807522"/>
                  </a:cubicBezTo>
                  <a:cubicBezTo>
                    <a:pt x="360414" y="817614"/>
                    <a:pt x="374073" y="823356"/>
                    <a:pt x="385948" y="831273"/>
                  </a:cubicBezTo>
                  <a:lnTo>
                    <a:pt x="403761" y="843148"/>
                  </a:lnTo>
                  <a:cubicBezTo>
                    <a:pt x="405740" y="837210"/>
                    <a:pt x="406899" y="830933"/>
                    <a:pt x="409698" y="825335"/>
                  </a:cubicBezTo>
                  <a:cubicBezTo>
                    <a:pt x="412889" y="818952"/>
                    <a:pt x="421066" y="814640"/>
                    <a:pt x="421574" y="807522"/>
                  </a:cubicBezTo>
                  <a:cubicBezTo>
                    <a:pt x="422428" y="795572"/>
                    <a:pt x="420443" y="745884"/>
                    <a:pt x="409698" y="724395"/>
                  </a:cubicBezTo>
                  <a:cubicBezTo>
                    <a:pt x="406507" y="718012"/>
                    <a:pt x="401240" y="712847"/>
                    <a:pt x="397823" y="706582"/>
                  </a:cubicBezTo>
                  <a:cubicBezTo>
                    <a:pt x="375064" y="664857"/>
                    <a:pt x="378329" y="671854"/>
                    <a:pt x="368135" y="641268"/>
                  </a:cubicBezTo>
                  <a:cubicBezTo>
                    <a:pt x="368992" y="636982"/>
                    <a:pt x="374792" y="601593"/>
                    <a:pt x="380010" y="593766"/>
                  </a:cubicBezTo>
                  <a:cubicBezTo>
                    <a:pt x="389154" y="580050"/>
                    <a:pt x="402491" y="572841"/>
                    <a:pt x="415636" y="564078"/>
                  </a:cubicBezTo>
                  <a:cubicBezTo>
                    <a:pt x="413657" y="550223"/>
                    <a:pt x="412443" y="536238"/>
                    <a:pt x="409698" y="522514"/>
                  </a:cubicBezTo>
                  <a:cubicBezTo>
                    <a:pt x="408471" y="516377"/>
                    <a:pt x="407671" y="509588"/>
                    <a:pt x="403761" y="504701"/>
                  </a:cubicBezTo>
                  <a:cubicBezTo>
                    <a:pt x="399303" y="499129"/>
                    <a:pt x="392469" y="495724"/>
                    <a:pt x="385948" y="492826"/>
                  </a:cubicBezTo>
                  <a:cubicBezTo>
                    <a:pt x="374509" y="487742"/>
                    <a:pt x="350322" y="480951"/>
                    <a:pt x="350322" y="480951"/>
                  </a:cubicBezTo>
                  <a:cubicBezTo>
                    <a:pt x="346364" y="476992"/>
                    <a:pt x="343454" y="471579"/>
                    <a:pt x="338447" y="469075"/>
                  </a:cubicBezTo>
                  <a:cubicBezTo>
                    <a:pt x="294675" y="447189"/>
                    <a:pt x="330475" y="478919"/>
                    <a:pt x="302821" y="451262"/>
                  </a:cubicBezTo>
                  <a:cubicBezTo>
                    <a:pt x="287896" y="406488"/>
                    <a:pt x="308029" y="461678"/>
                    <a:pt x="285008" y="415636"/>
                  </a:cubicBezTo>
                  <a:cubicBezTo>
                    <a:pt x="282209" y="410038"/>
                    <a:pt x="281049" y="403761"/>
                    <a:pt x="279070" y="397823"/>
                  </a:cubicBezTo>
                  <a:cubicBezTo>
                    <a:pt x="269281" y="250995"/>
                    <a:pt x="302905" y="329583"/>
                    <a:pt x="249382" y="302821"/>
                  </a:cubicBezTo>
                  <a:cubicBezTo>
                    <a:pt x="244375" y="300317"/>
                    <a:pt x="241465" y="294904"/>
                    <a:pt x="237506" y="290945"/>
                  </a:cubicBezTo>
                  <a:cubicBezTo>
                    <a:pt x="239485" y="283028"/>
                    <a:pt x="239119" y="274115"/>
                    <a:pt x="243444" y="267195"/>
                  </a:cubicBezTo>
                  <a:cubicBezTo>
                    <a:pt x="249378" y="257701"/>
                    <a:pt x="267195" y="243444"/>
                    <a:pt x="267195" y="243444"/>
                  </a:cubicBezTo>
                  <a:cubicBezTo>
                    <a:pt x="282118" y="198671"/>
                    <a:pt x="261987" y="253859"/>
                    <a:pt x="285008" y="207818"/>
                  </a:cubicBezTo>
                  <a:cubicBezTo>
                    <a:pt x="287807" y="202220"/>
                    <a:pt x="288966" y="195943"/>
                    <a:pt x="290945" y="190005"/>
                  </a:cubicBezTo>
                  <a:cubicBezTo>
                    <a:pt x="296993" y="81151"/>
                    <a:pt x="271153" y="95993"/>
                    <a:pt x="285008" y="77190"/>
                  </a:cubicBez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lnSpc>
                  <a:spcPct val="115000"/>
                </a:lnSpc>
                <a:defRPr/>
              </a:pPr>
              <a:r>
                <a:rPr lang="th-TH" sz="1600" b="1" dirty="0">
                  <a:solidFill>
                    <a:schemeClr val="tx1"/>
                  </a:solidFill>
                  <a:ea typeface="Calibri"/>
                </a:rPr>
                <a:t>  </a:t>
              </a:r>
              <a:endParaRPr lang="en-US" sz="1600" dirty="0">
                <a:solidFill>
                  <a:schemeClr val="tx1"/>
                </a:solidFill>
                <a:ea typeface="Calibri"/>
              </a:endParaRPr>
            </a:p>
          </p:txBody>
        </p:sp>
        <p:sp>
          <p:nvSpPr>
            <p:cNvPr id="35" name="รูปแบบอิสระ 34"/>
            <p:cNvSpPr/>
            <p:nvPr/>
          </p:nvSpPr>
          <p:spPr>
            <a:xfrm>
              <a:off x="3213100" y="4483510"/>
              <a:ext cx="1028551" cy="972696"/>
            </a:xfrm>
            <a:custGeom>
              <a:avLst/>
              <a:gdLst>
                <a:gd name="connsiteX0" fmla="*/ 771896 w 1377538"/>
                <a:gd name="connsiteY0" fmla="*/ 0 h 1888177"/>
                <a:gd name="connsiteX1" fmla="*/ 819398 w 1377538"/>
                <a:gd name="connsiteY1" fmla="*/ 23751 h 1888177"/>
                <a:gd name="connsiteX2" fmla="*/ 831273 w 1377538"/>
                <a:gd name="connsiteY2" fmla="*/ 59377 h 1888177"/>
                <a:gd name="connsiteX3" fmla="*/ 837211 w 1377538"/>
                <a:gd name="connsiteY3" fmla="*/ 77190 h 1888177"/>
                <a:gd name="connsiteX4" fmla="*/ 860961 w 1377538"/>
                <a:gd name="connsiteY4" fmla="*/ 89065 h 1888177"/>
                <a:gd name="connsiteX5" fmla="*/ 967839 w 1377538"/>
                <a:gd name="connsiteY5" fmla="*/ 83128 h 1888177"/>
                <a:gd name="connsiteX6" fmla="*/ 1003465 w 1377538"/>
                <a:gd name="connsiteY6" fmla="*/ 106878 h 1888177"/>
                <a:gd name="connsiteX7" fmla="*/ 1027216 w 1377538"/>
                <a:gd name="connsiteY7" fmla="*/ 142504 h 1888177"/>
                <a:gd name="connsiteX8" fmla="*/ 1039091 w 1377538"/>
                <a:gd name="connsiteY8" fmla="*/ 154380 h 1888177"/>
                <a:gd name="connsiteX9" fmla="*/ 1062842 w 1377538"/>
                <a:gd name="connsiteY9" fmla="*/ 184068 h 1888177"/>
                <a:gd name="connsiteX10" fmla="*/ 1104405 w 1377538"/>
                <a:gd name="connsiteY10" fmla="*/ 195943 h 1888177"/>
                <a:gd name="connsiteX11" fmla="*/ 1240972 w 1377538"/>
                <a:gd name="connsiteY11" fmla="*/ 201881 h 1888177"/>
                <a:gd name="connsiteX12" fmla="*/ 1294411 w 1377538"/>
                <a:gd name="connsiteY12" fmla="*/ 213756 h 1888177"/>
                <a:gd name="connsiteX13" fmla="*/ 1330037 w 1377538"/>
                <a:gd name="connsiteY13" fmla="*/ 237507 h 1888177"/>
                <a:gd name="connsiteX14" fmla="*/ 1347850 w 1377538"/>
                <a:gd name="connsiteY14" fmla="*/ 255320 h 1888177"/>
                <a:gd name="connsiteX15" fmla="*/ 1365663 w 1377538"/>
                <a:gd name="connsiteY15" fmla="*/ 267195 h 1888177"/>
                <a:gd name="connsiteX16" fmla="*/ 1377538 w 1377538"/>
                <a:gd name="connsiteY16" fmla="*/ 285008 h 1888177"/>
                <a:gd name="connsiteX17" fmla="*/ 1371600 w 1377538"/>
                <a:gd name="connsiteY17" fmla="*/ 320634 h 1888177"/>
                <a:gd name="connsiteX18" fmla="*/ 1365663 w 1377538"/>
                <a:gd name="connsiteY18" fmla="*/ 338447 h 1888177"/>
                <a:gd name="connsiteX19" fmla="*/ 1359725 w 1377538"/>
                <a:gd name="connsiteY19" fmla="*/ 362198 h 1888177"/>
                <a:gd name="connsiteX20" fmla="*/ 1347850 w 1377538"/>
                <a:gd name="connsiteY20" fmla="*/ 397824 h 1888177"/>
                <a:gd name="connsiteX21" fmla="*/ 1341912 w 1377538"/>
                <a:gd name="connsiteY21" fmla="*/ 415637 h 1888177"/>
                <a:gd name="connsiteX22" fmla="*/ 1335974 w 1377538"/>
                <a:gd name="connsiteY22" fmla="*/ 439387 h 1888177"/>
                <a:gd name="connsiteX23" fmla="*/ 1330037 w 1377538"/>
                <a:gd name="connsiteY23" fmla="*/ 457200 h 1888177"/>
                <a:gd name="connsiteX24" fmla="*/ 1312224 w 1377538"/>
                <a:gd name="connsiteY24" fmla="*/ 522515 h 1888177"/>
                <a:gd name="connsiteX25" fmla="*/ 1300348 w 1377538"/>
                <a:gd name="connsiteY25" fmla="*/ 540328 h 1888177"/>
                <a:gd name="connsiteX26" fmla="*/ 1282535 w 1377538"/>
                <a:gd name="connsiteY26" fmla="*/ 593767 h 1888177"/>
                <a:gd name="connsiteX27" fmla="*/ 1276598 w 1377538"/>
                <a:gd name="connsiteY27" fmla="*/ 617517 h 1888177"/>
                <a:gd name="connsiteX28" fmla="*/ 1270660 w 1377538"/>
                <a:gd name="connsiteY28" fmla="*/ 730333 h 1888177"/>
                <a:gd name="connsiteX29" fmla="*/ 1258785 w 1377538"/>
                <a:gd name="connsiteY29" fmla="*/ 765959 h 1888177"/>
                <a:gd name="connsiteX30" fmla="*/ 1246909 w 1377538"/>
                <a:gd name="connsiteY30" fmla="*/ 777834 h 1888177"/>
                <a:gd name="connsiteX31" fmla="*/ 1229096 w 1377538"/>
                <a:gd name="connsiteY31" fmla="*/ 837211 h 1888177"/>
                <a:gd name="connsiteX32" fmla="*/ 1217221 w 1377538"/>
                <a:gd name="connsiteY32" fmla="*/ 872837 h 1888177"/>
                <a:gd name="connsiteX33" fmla="*/ 1193470 w 1377538"/>
                <a:gd name="connsiteY33" fmla="*/ 902525 h 1888177"/>
                <a:gd name="connsiteX34" fmla="*/ 1163782 w 1377538"/>
                <a:gd name="connsiteY34" fmla="*/ 938151 h 1888177"/>
                <a:gd name="connsiteX35" fmla="*/ 1128156 w 1377538"/>
                <a:gd name="connsiteY35" fmla="*/ 950026 h 1888177"/>
                <a:gd name="connsiteX36" fmla="*/ 1110343 w 1377538"/>
                <a:gd name="connsiteY36" fmla="*/ 955964 h 1888177"/>
                <a:gd name="connsiteX37" fmla="*/ 1080655 w 1377538"/>
                <a:gd name="connsiteY37" fmla="*/ 979715 h 1888177"/>
                <a:gd name="connsiteX38" fmla="*/ 1056904 w 1377538"/>
                <a:gd name="connsiteY38" fmla="*/ 985652 h 1888177"/>
                <a:gd name="connsiteX39" fmla="*/ 1039091 w 1377538"/>
                <a:gd name="connsiteY39" fmla="*/ 991590 h 1888177"/>
                <a:gd name="connsiteX40" fmla="*/ 1062842 w 1377538"/>
                <a:gd name="connsiteY40" fmla="*/ 1027216 h 1888177"/>
                <a:gd name="connsiteX41" fmla="*/ 1098468 w 1377538"/>
                <a:gd name="connsiteY41" fmla="*/ 1039091 h 1888177"/>
                <a:gd name="connsiteX42" fmla="*/ 1116281 w 1377538"/>
                <a:gd name="connsiteY42" fmla="*/ 1050967 h 1888177"/>
                <a:gd name="connsiteX43" fmla="*/ 1199408 w 1377538"/>
                <a:gd name="connsiteY43" fmla="*/ 1068780 h 1888177"/>
                <a:gd name="connsiteX44" fmla="*/ 1205346 w 1377538"/>
                <a:gd name="connsiteY44" fmla="*/ 1122218 h 1888177"/>
                <a:gd name="connsiteX45" fmla="*/ 1223159 w 1377538"/>
                <a:gd name="connsiteY45" fmla="*/ 1134094 h 1888177"/>
                <a:gd name="connsiteX46" fmla="*/ 1240972 w 1377538"/>
                <a:gd name="connsiteY46" fmla="*/ 1169720 h 1888177"/>
                <a:gd name="connsiteX47" fmla="*/ 1223159 w 1377538"/>
                <a:gd name="connsiteY47" fmla="*/ 1252847 h 1888177"/>
                <a:gd name="connsiteX48" fmla="*/ 1217221 w 1377538"/>
                <a:gd name="connsiteY48" fmla="*/ 1270660 h 1888177"/>
                <a:gd name="connsiteX49" fmla="*/ 1211283 w 1377538"/>
                <a:gd name="connsiteY49" fmla="*/ 1288473 h 1888177"/>
                <a:gd name="connsiteX50" fmla="*/ 1205346 w 1377538"/>
                <a:gd name="connsiteY50" fmla="*/ 1359725 h 1888177"/>
                <a:gd name="connsiteX51" fmla="*/ 1199408 w 1377538"/>
                <a:gd name="connsiteY51" fmla="*/ 1383476 h 1888177"/>
                <a:gd name="connsiteX52" fmla="*/ 1181595 w 1377538"/>
                <a:gd name="connsiteY52" fmla="*/ 1407226 h 1888177"/>
                <a:gd name="connsiteX53" fmla="*/ 1169720 w 1377538"/>
                <a:gd name="connsiteY53" fmla="*/ 1425039 h 1888177"/>
                <a:gd name="connsiteX54" fmla="*/ 1151907 w 1377538"/>
                <a:gd name="connsiteY54" fmla="*/ 1454728 h 1888177"/>
                <a:gd name="connsiteX55" fmla="*/ 1134094 w 1377538"/>
                <a:gd name="connsiteY55" fmla="*/ 1508167 h 1888177"/>
                <a:gd name="connsiteX56" fmla="*/ 1122218 w 1377538"/>
                <a:gd name="connsiteY56" fmla="*/ 1520042 h 1888177"/>
                <a:gd name="connsiteX57" fmla="*/ 1116281 w 1377538"/>
                <a:gd name="connsiteY57" fmla="*/ 1537855 h 1888177"/>
                <a:gd name="connsiteX58" fmla="*/ 1104405 w 1377538"/>
                <a:gd name="connsiteY58" fmla="*/ 1549730 h 1888177"/>
                <a:gd name="connsiteX59" fmla="*/ 1098468 w 1377538"/>
                <a:gd name="connsiteY59" fmla="*/ 1573481 h 1888177"/>
                <a:gd name="connsiteX60" fmla="*/ 1104405 w 1377538"/>
                <a:gd name="connsiteY60" fmla="*/ 1591294 h 1888177"/>
                <a:gd name="connsiteX61" fmla="*/ 1098468 w 1377538"/>
                <a:gd name="connsiteY61" fmla="*/ 1638795 h 1888177"/>
                <a:gd name="connsiteX62" fmla="*/ 1074717 w 1377538"/>
                <a:gd name="connsiteY62" fmla="*/ 1692234 h 1888177"/>
                <a:gd name="connsiteX63" fmla="*/ 1056904 w 1377538"/>
                <a:gd name="connsiteY63" fmla="*/ 1704109 h 1888177"/>
                <a:gd name="connsiteX64" fmla="*/ 1050966 w 1377538"/>
                <a:gd name="connsiteY64" fmla="*/ 1721922 h 1888177"/>
                <a:gd name="connsiteX65" fmla="*/ 1021278 w 1377538"/>
                <a:gd name="connsiteY65" fmla="*/ 1751611 h 1888177"/>
                <a:gd name="connsiteX66" fmla="*/ 1003465 w 1377538"/>
                <a:gd name="connsiteY66" fmla="*/ 1769424 h 1888177"/>
                <a:gd name="connsiteX67" fmla="*/ 979714 w 1377538"/>
                <a:gd name="connsiteY67" fmla="*/ 1799112 h 1888177"/>
                <a:gd name="connsiteX68" fmla="*/ 973777 w 1377538"/>
                <a:gd name="connsiteY68" fmla="*/ 1816925 h 1888177"/>
                <a:gd name="connsiteX69" fmla="*/ 961901 w 1377538"/>
                <a:gd name="connsiteY69" fmla="*/ 1828800 h 1888177"/>
                <a:gd name="connsiteX70" fmla="*/ 950026 w 1377538"/>
                <a:gd name="connsiteY70" fmla="*/ 1864426 h 1888177"/>
                <a:gd name="connsiteX71" fmla="*/ 926276 w 1377538"/>
                <a:gd name="connsiteY71" fmla="*/ 1828800 h 1888177"/>
                <a:gd name="connsiteX72" fmla="*/ 914400 w 1377538"/>
                <a:gd name="connsiteY72" fmla="*/ 1810987 h 1888177"/>
                <a:gd name="connsiteX73" fmla="*/ 902525 w 1377538"/>
                <a:gd name="connsiteY73" fmla="*/ 1775361 h 1888177"/>
                <a:gd name="connsiteX74" fmla="*/ 896587 w 1377538"/>
                <a:gd name="connsiteY74" fmla="*/ 1757548 h 1888177"/>
                <a:gd name="connsiteX75" fmla="*/ 890650 w 1377538"/>
                <a:gd name="connsiteY75" fmla="*/ 1650670 h 1888177"/>
                <a:gd name="connsiteX76" fmla="*/ 878774 w 1377538"/>
                <a:gd name="connsiteY76" fmla="*/ 1662546 h 1888177"/>
                <a:gd name="connsiteX77" fmla="*/ 872837 w 1377538"/>
                <a:gd name="connsiteY77" fmla="*/ 1686296 h 1888177"/>
                <a:gd name="connsiteX78" fmla="*/ 860961 w 1377538"/>
                <a:gd name="connsiteY78" fmla="*/ 1721922 h 1888177"/>
                <a:gd name="connsiteX79" fmla="*/ 855024 w 1377538"/>
                <a:gd name="connsiteY79" fmla="*/ 1739735 h 1888177"/>
                <a:gd name="connsiteX80" fmla="*/ 866899 w 1377538"/>
                <a:gd name="connsiteY80" fmla="*/ 1787237 h 1888177"/>
                <a:gd name="connsiteX81" fmla="*/ 872837 w 1377538"/>
                <a:gd name="connsiteY81" fmla="*/ 1805050 h 1888177"/>
                <a:gd name="connsiteX82" fmla="*/ 860961 w 1377538"/>
                <a:gd name="connsiteY82" fmla="*/ 1840676 h 1888177"/>
                <a:gd name="connsiteX83" fmla="*/ 837211 w 1377538"/>
                <a:gd name="connsiteY83" fmla="*/ 1864426 h 1888177"/>
                <a:gd name="connsiteX84" fmla="*/ 795647 w 1377538"/>
                <a:gd name="connsiteY84" fmla="*/ 1870364 h 1888177"/>
                <a:gd name="connsiteX85" fmla="*/ 760021 w 1377538"/>
                <a:gd name="connsiteY85" fmla="*/ 1882239 h 1888177"/>
                <a:gd name="connsiteX86" fmla="*/ 742208 w 1377538"/>
                <a:gd name="connsiteY86" fmla="*/ 1888177 h 1888177"/>
                <a:gd name="connsiteX87" fmla="*/ 712520 w 1377538"/>
                <a:gd name="connsiteY87" fmla="*/ 1882239 h 1888177"/>
                <a:gd name="connsiteX88" fmla="*/ 659081 w 1377538"/>
                <a:gd name="connsiteY88" fmla="*/ 1858489 h 1888177"/>
                <a:gd name="connsiteX89" fmla="*/ 647205 w 1377538"/>
                <a:gd name="connsiteY89" fmla="*/ 1846613 h 1888177"/>
                <a:gd name="connsiteX90" fmla="*/ 653143 w 1377538"/>
                <a:gd name="connsiteY90" fmla="*/ 1805050 h 1888177"/>
                <a:gd name="connsiteX91" fmla="*/ 665018 w 1377538"/>
                <a:gd name="connsiteY91" fmla="*/ 1787237 h 1888177"/>
                <a:gd name="connsiteX92" fmla="*/ 670956 w 1377538"/>
                <a:gd name="connsiteY92" fmla="*/ 1769424 h 1888177"/>
                <a:gd name="connsiteX93" fmla="*/ 665018 w 1377538"/>
                <a:gd name="connsiteY93" fmla="*/ 1733798 h 1888177"/>
                <a:gd name="connsiteX94" fmla="*/ 635330 w 1377538"/>
                <a:gd name="connsiteY94" fmla="*/ 1710047 h 1888177"/>
                <a:gd name="connsiteX95" fmla="*/ 623455 w 1377538"/>
                <a:gd name="connsiteY95" fmla="*/ 1692234 h 1888177"/>
                <a:gd name="connsiteX96" fmla="*/ 611579 w 1377538"/>
                <a:gd name="connsiteY96" fmla="*/ 1656608 h 1888177"/>
                <a:gd name="connsiteX97" fmla="*/ 605642 w 1377538"/>
                <a:gd name="connsiteY97" fmla="*/ 1620982 h 1888177"/>
                <a:gd name="connsiteX98" fmla="*/ 581891 w 1377538"/>
                <a:gd name="connsiteY98" fmla="*/ 1597231 h 1888177"/>
                <a:gd name="connsiteX99" fmla="*/ 564078 w 1377538"/>
                <a:gd name="connsiteY99" fmla="*/ 1561605 h 1888177"/>
                <a:gd name="connsiteX100" fmla="*/ 558140 w 1377538"/>
                <a:gd name="connsiteY100" fmla="*/ 1543792 h 1888177"/>
                <a:gd name="connsiteX101" fmla="*/ 546265 w 1377538"/>
                <a:gd name="connsiteY101" fmla="*/ 1525980 h 1888177"/>
                <a:gd name="connsiteX102" fmla="*/ 534390 w 1377538"/>
                <a:gd name="connsiteY102" fmla="*/ 1502229 h 1888177"/>
                <a:gd name="connsiteX103" fmla="*/ 504701 w 1377538"/>
                <a:gd name="connsiteY103" fmla="*/ 1478478 h 1888177"/>
                <a:gd name="connsiteX104" fmla="*/ 415637 w 1377538"/>
                <a:gd name="connsiteY104" fmla="*/ 1460665 h 1888177"/>
                <a:gd name="connsiteX105" fmla="*/ 421574 w 1377538"/>
                <a:gd name="connsiteY105" fmla="*/ 1407226 h 1888177"/>
                <a:gd name="connsiteX106" fmla="*/ 457200 w 1377538"/>
                <a:gd name="connsiteY106" fmla="*/ 1395351 h 1888177"/>
                <a:gd name="connsiteX107" fmla="*/ 463138 w 1377538"/>
                <a:gd name="connsiteY107" fmla="*/ 1330037 h 1888177"/>
                <a:gd name="connsiteX108" fmla="*/ 403761 w 1377538"/>
                <a:gd name="connsiteY108" fmla="*/ 1335974 h 1888177"/>
                <a:gd name="connsiteX109" fmla="*/ 391886 w 1377538"/>
                <a:gd name="connsiteY109" fmla="*/ 1347850 h 1888177"/>
                <a:gd name="connsiteX110" fmla="*/ 385948 w 1377538"/>
                <a:gd name="connsiteY110" fmla="*/ 1365663 h 1888177"/>
                <a:gd name="connsiteX111" fmla="*/ 368135 w 1377538"/>
                <a:gd name="connsiteY111" fmla="*/ 1371600 h 1888177"/>
                <a:gd name="connsiteX112" fmla="*/ 296883 w 1377538"/>
                <a:gd name="connsiteY112" fmla="*/ 1383476 h 1888177"/>
                <a:gd name="connsiteX113" fmla="*/ 285008 w 1377538"/>
                <a:gd name="connsiteY113" fmla="*/ 1401289 h 1888177"/>
                <a:gd name="connsiteX114" fmla="*/ 207818 w 1377538"/>
                <a:gd name="connsiteY114" fmla="*/ 1425039 h 1888177"/>
                <a:gd name="connsiteX115" fmla="*/ 136566 w 1377538"/>
                <a:gd name="connsiteY115" fmla="*/ 1407226 h 1888177"/>
                <a:gd name="connsiteX116" fmla="*/ 124691 w 1377538"/>
                <a:gd name="connsiteY116" fmla="*/ 1389413 h 1888177"/>
                <a:gd name="connsiteX117" fmla="*/ 118753 w 1377538"/>
                <a:gd name="connsiteY117" fmla="*/ 1246909 h 1888177"/>
                <a:gd name="connsiteX118" fmla="*/ 112816 w 1377538"/>
                <a:gd name="connsiteY118" fmla="*/ 1217221 h 1888177"/>
                <a:gd name="connsiteX119" fmla="*/ 83127 w 1377538"/>
                <a:gd name="connsiteY119" fmla="*/ 1193470 h 1888177"/>
                <a:gd name="connsiteX120" fmla="*/ 77190 w 1377538"/>
                <a:gd name="connsiteY120" fmla="*/ 1122218 h 1888177"/>
                <a:gd name="connsiteX121" fmla="*/ 89065 w 1377538"/>
                <a:gd name="connsiteY121" fmla="*/ 1086592 h 1888177"/>
                <a:gd name="connsiteX122" fmla="*/ 95003 w 1377538"/>
                <a:gd name="connsiteY122" fmla="*/ 1068780 h 1888177"/>
                <a:gd name="connsiteX123" fmla="*/ 89065 w 1377538"/>
                <a:gd name="connsiteY123" fmla="*/ 1033154 h 1888177"/>
                <a:gd name="connsiteX124" fmla="*/ 65314 w 1377538"/>
                <a:gd name="connsiteY124" fmla="*/ 1009403 h 1888177"/>
                <a:gd name="connsiteX125" fmla="*/ 41564 w 1377538"/>
                <a:gd name="connsiteY125" fmla="*/ 973777 h 1888177"/>
                <a:gd name="connsiteX126" fmla="*/ 29689 w 1377538"/>
                <a:gd name="connsiteY126" fmla="*/ 955964 h 1888177"/>
                <a:gd name="connsiteX127" fmla="*/ 11876 w 1377538"/>
                <a:gd name="connsiteY127" fmla="*/ 920338 h 1888177"/>
                <a:gd name="connsiteX128" fmla="*/ 0 w 1377538"/>
                <a:gd name="connsiteY128" fmla="*/ 884712 h 1888177"/>
                <a:gd name="connsiteX129" fmla="*/ 5938 w 1377538"/>
                <a:gd name="connsiteY129" fmla="*/ 866899 h 1888177"/>
                <a:gd name="connsiteX130" fmla="*/ 41564 w 1377538"/>
                <a:gd name="connsiteY130" fmla="*/ 855024 h 1888177"/>
                <a:gd name="connsiteX131" fmla="*/ 71252 w 1377538"/>
                <a:gd name="connsiteY131" fmla="*/ 831273 h 1888177"/>
                <a:gd name="connsiteX132" fmla="*/ 106878 w 1377538"/>
                <a:gd name="connsiteY132" fmla="*/ 819398 h 1888177"/>
                <a:gd name="connsiteX133" fmla="*/ 124691 w 1377538"/>
                <a:gd name="connsiteY133" fmla="*/ 813460 h 1888177"/>
                <a:gd name="connsiteX134" fmla="*/ 190005 w 1377538"/>
                <a:gd name="connsiteY134" fmla="*/ 819398 h 1888177"/>
                <a:gd name="connsiteX135" fmla="*/ 207818 w 1377538"/>
                <a:gd name="connsiteY135" fmla="*/ 825335 h 1888177"/>
                <a:gd name="connsiteX136" fmla="*/ 231569 w 1377538"/>
                <a:gd name="connsiteY136" fmla="*/ 831273 h 1888177"/>
                <a:gd name="connsiteX137" fmla="*/ 255320 w 1377538"/>
                <a:gd name="connsiteY137" fmla="*/ 825335 h 1888177"/>
                <a:gd name="connsiteX138" fmla="*/ 308759 w 1377538"/>
                <a:gd name="connsiteY138" fmla="*/ 795647 h 1888177"/>
                <a:gd name="connsiteX139" fmla="*/ 326572 w 1377538"/>
                <a:gd name="connsiteY139" fmla="*/ 801585 h 1888177"/>
                <a:gd name="connsiteX140" fmla="*/ 350322 w 1377538"/>
                <a:gd name="connsiteY140" fmla="*/ 813460 h 1888177"/>
                <a:gd name="connsiteX141" fmla="*/ 427512 w 1377538"/>
                <a:gd name="connsiteY141" fmla="*/ 807522 h 1888177"/>
                <a:gd name="connsiteX142" fmla="*/ 463138 w 1377538"/>
                <a:gd name="connsiteY142" fmla="*/ 789709 h 1888177"/>
                <a:gd name="connsiteX143" fmla="*/ 480951 w 1377538"/>
                <a:gd name="connsiteY143" fmla="*/ 783772 h 1888177"/>
                <a:gd name="connsiteX144" fmla="*/ 504701 w 1377538"/>
                <a:gd name="connsiteY144" fmla="*/ 754083 h 1888177"/>
                <a:gd name="connsiteX145" fmla="*/ 522514 w 1377538"/>
                <a:gd name="connsiteY145" fmla="*/ 718457 h 1888177"/>
                <a:gd name="connsiteX146" fmla="*/ 534390 w 1377538"/>
                <a:gd name="connsiteY146" fmla="*/ 629392 h 1888177"/>
                <a:gd name="connsiteX147" fmla="*/ 546265 w 1377538"/>
                <a:gd name="connsiteY147" fmla="*/ 611580 h 1888177"/>
                <a:gd name="connsiteX148" fmla="*/ 558140 w 1377538"/>
                <a:gd name="connsiteY148" fmla="*/ 575954 h 1888177"/>
                <a:gd name="connsiteX149" fmla="*/ 575953 w 1377538"/>
                <a:gd name="connsiteY149" fmla="*/ 522515 h 1888177"/>
                <a:gd name="connsiteX150" fmla="*/ 599704 w 1377538"/>
                <a:gd name="connsiteY150" fmla="*/ 451263 h 1888177"/>
                <a:gd name="connsiteX151" fmla="*/ 605642 w 1377538"/>
                <a:gd name="connsiteY151" fmla="*/ 433450 h 1888177"/>
                <a:gd name="connsiteX152" fmla="*/ 611579 w 1377538"/>
                <a:gd name="connsiteY152" fmla="*/ 415637 h 1888177"/>
                <a:gd name="connsiteX153" fmla="*/ 623455 w 1377538"/>
                <a:gd name="connsiteY153" fmla="*/ 397824 h 1888177"/>
                <a:gd name="connsiteX154" fmla="*/ 635330 w 1377538"/>
                <a:gd name="connsiteY154" fmla="*/ 362198 h 1888177"/>
                <a:gd name="connsiteX155" fmla="*/ 623455 w 1377538"/>
                <a:gd name="connsiteY155" fmla="*/ 243444 h 1888177"/>
                <a:gd name="connsiteX156" fmla="*/ 641268 w 1377538"/>
                <a:gd name="connsiteY156" fmla="*/ 178130 h 1888177"/>
                <a:gd name="connsiteX157" fmla="*/ 659081 w 1377538"/>
                <a:gd name="connsiteY157" fmla="*/ 160317 h 1888177"/>
                <a:gd name="connsiteX158" fmla="*/ 665018 w 1377538"/>
                <a:gd name="connsiteY158" fmla="*/ 142504 h 1888177"/>
                <a:gd name="connsiteX159" fmla="*/ 676894 w 1377538"/>
                <a:gd name="connsiteY159" fmla="*/ 130629 h 1888177"/>
                <a:gd name="connsiteX160" fmla="*/ 682831 w 1377538"/>
                <a:gd name="connsiteY160" fmla="*/ 106878 h 1888177"/>
                <a:gd name="connsiteX161" fmla="*/ 688769 w 1377538"/>
                <a:gd name="connsiteY161" fmla="*/ 89065 h 1888177"/>
                <a:gd name="connsiteX162" fmla="*/ 700644 w 1377538"/>
                <a:gd name="connsiteY162" fmla="*/ 71252 h 1888177"/>
                <a:gd name="connsiteX163" fmla="*/ 712520 w 1377538"/>
                <a:gd name="connsiteY163" fmla="*/ 35626 h 1888177"/>
                <a:gd name="connsiteX164" fmla="*/ 730333 w 1377538"/>
                <a:gd name="connsiteY164" fmla="*/ 17813 h 1888177"/>
                <a:gd name="connsiteX165" fmla="*/ 765959 w 1377538"/>
                <a:gd name="connsiteY165" fmla="*/ 5938 h 1888177"/>
                <a:gd name="connsiteX166" fmla="*/ 771896 w 1377538"/>
                <a:gd name="connsiteY166" fmla="*/ 0 h 188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1377538" h="1888177">
                  <a:moveTo>
                    <a:pt x="771896" y="0"/>
                  </a:moveTo>
                  <a:cubicBezTo>
                    <a:pt x="777213" y="2127"/>
                    <a:pt x="813469" y="14265"/>
                    <a:pt x="819398" y="23751"/>
                  </a:cubicBezTo>
                  <a:cubicBezTo>
                    <a:pt x="826032" y="34366"/>
                    <a:pt x="827315" y="47502"/>
                    <a:pt x="831273" y="59377"/>
                  </a:cubicBezTo>
                  <a:cubicBezTo>
                    <a:pt x="833252" y="65315"/>
                    <a:pt x="831613" y="74391"/>
                    <a:pt x="837211" y="77190"/>
                  </a:cubicBezTo>
                  <a:lnTo>
                    <a:pt x="860961" y="89065"/>
                  </a:lnTo>
                  <a:cubicBezTo>
                    <a:pt x="919197" y="69654"/>
                    <a:pt x="884113" y="76150"/>
                    <a:pt x="967839" y="83128"/>
                  </a:cubicBezTo>
                  <a:cubicBezTo>
                    <a:pt x="979714" y="91045"/>
                    <a:pt x="995548" y="95003"/>
                    <a:pt x="1003465" y="106878"/>
                  </a:cubicBezTo>
                  <a:cubicBezTo>
                    <a:pt x="1011382" y="118753"/>
                    <a:pt x="1017124" y="132411"/>
                    <a:pt x="1027216" y="142504"/>
                  </a:cubicBezTo>
                  <a:cubicBezTo>
                    <a:pt x="1031174" y="146463"/>
                    <a:pt x="1035594" y="150009"/>
                    <a:pt x="1039091" y="154380"/>
                  </a:cubicBezTo>
                  <a:cubicBezTo>
                    <a:pt x="1046559" y="163715"/>
                    <a:pt x="1051814" y="177452"/>
                    <a:pt x="1062842" y="184068"/>
                  </a:cubicBezTo>
                  <a:cubicBezTo>
                    <a:pt x="1067786" y="187034"/>
                    <a:pt x="1101456" y="195725"/>
                    <a:pt x="1104405" y="195943"/>
                  </a:cubicBezTo>
                  <a:cubicBezTo>
                    <a:pt x="1149846" y="199309"/>
                    <a:pt x="1195450" y="199902"/>
                    <a:pt x="1240972" y="201881"/>
                  </a:cubicBezTo>
                  <a:cubicBezTo>
                    <a:pt x="1245286" y="202600"/>
                    <a:pt x="1284665" y="207258"/>
                    <a:pt x="1294411" y="213756"/>
                  </a:cubicBezTo>
                  <a:cubicBezTo>
                    <a:pt x="1338888" y="243408"/>
                    <a:pt x="1287682" y="223388"/>
                    <a:pt x="1330037" y="237507"/>
                  </a:cubicBezTo>
                  <a:cubicBezTo>
                    <a:pt x="1335975" y="243445"/>
                    <a:pt x="1341399" y="249944"/>
                    <a:pt x="1347850" y="255320"/>
                  </a:cubicBezTo>
                  <a:cubicBezTo>
                    <a:pt x="1353332" y="259888"/>
                    <a:pt x="1360617" y="262149"/>
                    <a:pt x="1365663" y="267195"/>
                  </a:cubicBezTo>
                  <a:cubicBezTo>
                    <a:pt x="1370709" y="272241"/>
                    <a:pt x="1373580" y="279070"/>
                    <a:pt x="1377538" y="285008"/>
                  </a:cubicBezTo>
                  <a:cubicBezTo>
                    <a:pt x="1375559" y="296883"/>
                    <a:pt x="1374212" y="308882"/>
                    <a:pt x="1371600" y="320634"/>
                  </a:cubicBezTo>
                  <a:cubicBezTo>
                    <a:pt x="1370242" y="326744"/>
                    <a:pt x="1367382" y="332429"/>
                    <a:pt x="1365663" y="338447"/>
                  </a:cubicBezTo>
                  <a:cubicBezTo>
                    <a:pt x="1363421" y="346294"/>
                    <a:pt x="1362070" y="354381"/>
                    <a:pt x="1359725" y="362198"/>
                  </a:cubicBezTo>
                  <a:cubicBezTo>
                    <a:pt x="1356128" y="374188"/>
                    <a:pt x="1351808" y="385949"/>
                    <a:pt x="1347850" y="397824"/>
                  </a:cubicBezTo>
                  <a:cubicBezTo>
                    <a:pt x="1345871" y="403762"/>
                    <a:pt x="1343430" y="409565"/>
                    <a:pt x="1341912" y="415637"/>
                  </a:cubicBezTo>
                  <a:cubicBezTo>
                    <a:pt x="1339933" y="423554"/>
                    <a:pt x="1338216" y="431541"/>
                    <a:pt x="1335974" y="439387"/>
                  </a:cubicBezTo>
                  <a:cubicBezTo>
                    <a:pt x="1334255" y="445405"/>
                    <a:pt x="1331555" y="451128"/>
                    <a:pt x="1330037" y="457200"/>
                  </a:cubicBezTo>
                  <a:cubicBezTo>
                    <a:pt x="1313255" y="524333"/>
                    <a:pt x="1337696" y="446097"/>
                    <a:pt x="1312224" y="522515"/>
                  </a:cubicBezTo>
                  <a:cubicBezTo>
                    <a:pt x="1309967" y="529285"/>
                    <a:pt x="1304307" y="534390"/>
                    <a:pt x="1300348" y="540328"/>
                  </a:cubicBezTo>
                  <a:lnTo>
                    <a:pt x="1282535" y="593767"/>
                  </a:lnTo>
                  <a:cubicBezTo>
                    <a:pt x="1279954" y="601508"/>
                    <a:pt x="1278577" y="609600"/>
                    <a:pt x="1276598" y="617517"/>
                  </a:cubicBezTo>
                  <a:cubicBezTo>
                    <a:pt x="1274619" y="655122"/>
                    <a:pt x="1275147" y="692944"/>
                    <a:pt x="1270660" y="730333"/>
                  </a:cubicBezTo>
                  <a:cubicBezTo>
                    <a:pt x="1269169" y="742762"/>
                    <a:pt x="1267637" y="757108"/>
                    <a:pt x="1258785" y="765959"/>
                  </a:cubicBezTo>
                  <a:lnTo>
                    <a:pt x="1246909" y="777834"/>
                  </a:lnTo>
                  <a:cubicBezTo>
                    <a:pt x="1237935" y="813735"/>
                    <a:pt x="1243555" y="793833"/>
                    <a:pt x="1229096" y="837211"/>
                  </a:cubicBezTo>
                  <a:cubicBezTo>
                    <a:pt x="1229094" y="837216"/>
                    <a:pt x="1217224" y="872833"/>
                    <a:pt x="1217221" y="872837"/>
                  </a:cubicBezTo>
                  <a:cubicBezTo>
                    <a:pt x="1180671" y="927663"/>
                    <a:pt x="1227313" y="860222"/>
                    <a:pt x="1193470" y="902525"/>
                  </a:cubicBezTo>
                  <a:cubicBezTo>
                    <a:pt x="1183417" y="915091"/>
                    <a:pt x="1179016" y="929688"/>
                    <a:pt x="1163782" y="938151"/>
                  </a:cubicBezTo>
                  <a:cubicBezTo>
                    <a:pt x="1152840" y="944230"/>
                    <a:pt x="1140031" y="946068"/>
                    <a:pt x="1128156" y="950026"/>
                  </a:cubicBezTo>
                  <a:lnTo>
                    <a:pt x="1110343" y="955964"/>
                  </a:lnTo>
                  <a:cubicBezTo>
                    <a:pt x="1068088" y="970050"/>
                    <a:pt x="1113096" y="963494"/>
                    <a:pt x="1080655" y="979715"/>
                  </a:cubicBezTo>
                  <a:cubicBezTo>
                    <a:pt x="1073356" y="983365"/>
                    <a:pt x="1064751" y="983410"/>
                    <a:pt x="1056904" y="985652"/>
                  </a:cubicBezTo>
                  <a:cubicBezTo>
                    <a:pt x="1050886" y="987371"/>
                    <a:pt x="1045029" y="989611"/>
                    <a:pt x="1039091" y="991590"/>
                  </a:cubicBezTo>
                  <a:cubicBezTo>
                    <a:pt x="1044671" y="1008328"/>
                    <a:pt x="1044647" y="1017108"/>
                    <a:pt x="1062842" y="1027216"/>
                  </a:cubicBezTo>
                  <a:cubicBezTo>
                    <a:pt x="1073784" y="1033295"/>
                    <a:pt x="1098468" y="1039091"/>
                    <a:pt x="1098468" y="1039091"/>
                  </a:cubicBezTo>
                  <a:cubicBezTo>
                    <a:pt x="1104406" y="1043050"/>
                    <a:pt x="1109283" y="1049567"/>
                    <a:pt x="1116281" y="1050967"/>
                  </a:cubicBezTo>
                  <a:cubicBezTo>
                    <a:pt x="1204316" y="1068574"/>
                    <a:pt x="1168049" y="1037419"/>
                    <a:pt x="1199408" y="1068780"/>
                  </a:cubicBezTo>
                  <a:cubicBezTo>
                    <a:pt x="1201387" y="1086593"/>
                    <a:pt x="1199221" y="1105375"/>
                    <a:pt x="1205346" y="1122218"/>
                  </a:cubicBezTo>
                  <a:cubicBezTo>
                    <a:pt x="1207785" y="1128925"/>
                    <a:pt x="1218113" y="1129048"/>
                    <a:pt x="1223159" y="1134094"/>
                  </a:cubicBezTo>
                  <a:cubicBezTo>
                    <a:pt x="1234669" y="1145604"/>
                    <a:pt x="1236143" y="1155233"/>
                    <a:pt x="1240972" y="1169720"/>
                  </a:cubicBezTo>
                  <a:cubicBezTo>
                    <a:pt x="1233482" y="1229639"/>
                    <a:pt x="1240080" y="1202085"/>
                    <a:pt x="1223159" y="1252847"/>
                  </a:cubicBezTo>
                  <a:lnTo>
                    <a:pt x="1217221" y="1270660"/>
                  </a:lnTo>
                  <a:lnTo>
                    <a:pt x="1211283" y="1288473"/>
                  </a:lnTo>
                  <a:cubicBezTo>
                    <a:pt x="1209304" y="1312224"/>
                    <a:pt x="1208302" y="1336076"/>
                    <a:pt x="1205346" y="1359725"/>
                  </a:cubicBezTo>
                  <a:cubicBezTo>
                    <a:pt x="1204334" y="1367823"/>
                    <a:pt x="1203058" y="1376177"/>
                    <a:pt x="1199408" y="1383476"/>
                  </a:cubicBezTo>
                  <a:cubicBezTo>
                    <a:pt x="1194982" y="1392327"/>
                    <a:pt x="1187347" y="1399173"/>
                    <a:pt x="1181595" y="1407226"/>
                  </a:cubicBezTo>
                  <a:cubicBezTo>
                    <a:pt x="1177447" y="1413033"/>
                    <a:pt x="1172911" y="1418656"/>
                    <a:pt x="1169720" y="1425039"/>
                  </a:cubicBezTo>
                  <a:cubicBezTo>
                    <a:pt x="1154304" y="1455871"/>
                    <a:pt x="1175102" y="1431531"/>
                    <a:pt x="1151907" y="1454728"/>
                  </a:cubicBezTo>
                  <a:lnTo>
                    <a:pt x="1134094" y="1508167"/>
                  </a:lnTo>
                  <a:cubicBezTo>
                    <a:pt x="1132324" y="1513478"/>
                    <a:pt x="1126177" y="1516084"/>
                    <a:pt x="1122218" y="1520042"/>
                  </a:cubicBezTo>
                  <a:cubicBezTo>
                    <a:pt x="1120239" y="1525980"/>
                    <a:pt x="1119501" y="1532488"/>
                    <a:pt x="1116281" y="1537855"/>
                  </a:cubicBezTo>
                  <a:cubicBezTo>
                    <a:pt x="1113401" y="1542655"/>
                    <a:pt x="1106909" y="1544723"/>
                    <a:pt x="1104405" y="1549730"/>
                  </a:cubicBezTo>
                  <a:cubicBezTo>
                    <a:pt x="1100755" y="1557029"/>
                    <a:pt x="1100447" y="1565564"/>
                    <a:pt x="1098468" y="1573481"/>
                  </a:cubicBezTo>
                  <a:cubicBezTo>
                    <a:pt x="1100447" y="1579419"/>
                    <a:pt x="1104405" y="1585035"/>
                    <a:pt x="1104405" y="1591294"/>
                  </a:cubicBezTo>
                  <a:cubicBezTo>
                    <a:pt x="1104405" y="1607251"/>
                    <a:pt x="1101811" y="1623192"/>
                    <a:pt x="1098468" y="1638795"/>
                  </a:cubicBezTo>
                  <a:cubicBezTo>
                    <a:pt x="1095262" y="1653758"/>
                    <a:pt x="1087307" y="1679644"/>
                    <a:pt x="1074717" y="1692234"/>
                  </a:cubicBezTo>
                  <a:cubicBezTo>
                    <a:pt x="1069671" y="1697280"/>
                    <a:pt x="1062842" y="1700151"/>
                    <a:pt x="1056904" y="1704109"/>
                  </a:cubicBezTo>
                  <a:cubicBezTo>
                    <a:pt x="1054925" y="1710047"/>
                    <a:pt x="1054721" y="1716915"/>
                    <a:pt x="1050966" y="1721922"/>
                  </a:cubicBezTo>
                  <a:cubicBezTo>
                    <a:pt x="1042569" y="1733118"/>
                    <a:pt x="1031174" y="1741715"/>
                    <a:pt x="1021278" y="1751611"/>
                  </a:cubicBezTo>
                  <a:cubicBezTo>
                    <a:pt x="1015340" y="1757549"/>
                    <a:pt x="1008123" y="1762437"/>
                    <a:pt x="1003465" y="1769424"/>
                  </a:cubicBezTo>
                  <a:cubicBezTo>
                    <a:pt x="988485" y="1791895"/>
                    <a:pt x="996636" y="1782191"/>
                    <a:pt x="979714" y="1799112"/>
                  </a:cubicBezTo>
                  <a:cubicBezTo>
                    <a:pt x="977735" y="1805050"/>
                    <a:pt x="976997" y="1811558"/>
                    <a:pt x="973777" y="1816925"/>
                  </a:cubicBezTo>
                  <a:cubicBezTo>
                    <a:pt x="970897" y="1821725"/>
                    <a:pt x="964405" y="1823793"/>
                    <a:pt x="961901" y="1828800"/>
                  </a:cubicBezTo>
                  <a:cubicBezTo>
                    <a:pt x="956303" y="1839996"/>
                    <a:pt x="950026" y="1864426"/>
                    <a:pt x="950026" y="1864426"/>
                  </a:cubicBezTo>
                  <a:lnTo>
                    <a:pt x="926276" y="1828800"/>
                  </a:lnTo>
                  <a:lnTo>
                    <a:pt x="914400" y="1810987"/>
                  </a:lnTo>
                  <a:lnTo>
                    <a:pt x="902525" y="1775361"/>
                  </a:lnTo>
                  <a:lnTo>
                    <a:pt x="896587" y="1757548"/>
                  </a:lnTo>
                  <a:cubicBezTo>
                    <a:pt x="894608" y="1721922"/>
                    <a:pt x="897226" y="1685740"/>
                    <a:pt x="890650" y="1650670"/>
                  </a:cubicBezTo>
                  <a:cubicBezTo>
                    <a:pt x="889618" y="1645167"/>
                    <a:pt x="881278" y="1657539"/>
                    <a:pt x="878774" y="1662546"/>
                  </a:cubicBezTo>
                  <a:cubicBezTo>
                    <a:pt x="875125" y="1669845"/>
                    <a:pt x="875182" y="1678480"/>
                    <a:pt x="872837" y="1686296"/>
                  </a:cubicBezTo>
                  <a:cubicBezTo>
                    <a:pt x="869240" y="1698286"/>
                    <a:pt x="864919" y="1710047"/>
                    <a:pt x="860961" y="1721922"/>
                  </a:cubicBezTo>
                  <a:lnTo>
                    <a:pt x="855024" y="1739735"/>
                  </a:lnTo>
                  <a:cubicBezTo>
                    <a:pt x="868598" y="1780462"/>
                    <a:pt x="852564" y="1729901"/>
                    <a:pt x="866899" y="1787237"/>
                  </a:cubicBezTo>
                  <a:cubicBezTo>
                    <a:pt x="868417" y="1793309"/>
                    <a:pt x="870858" y="1799112"/>
                    <a:pt x="872837" y="1805050"/>
                  </a:cubicBezTo>
                  <a:lnTo>
                    <a:pt x="860961" y="1840676"/>
                  </a:lnTo>
                  <a:cubicBezTo>
                    <a:pt x="854175" y="1861035"/>
                    <a:pt x="859832" y="1859902"/>
                    <a:pt x="837211" y="1864426"/>
                  </a:cubicBezTo>
                  <a:cubicBezTo>
                    <a:pt x="823487" y="1867171"/>
                    <a:pt x="809502" y="1868385"/>
                    <a:pt x="795647" y="1870364"/>
                  </a:cubicBezTo>
                  <a:lnTo>
                    <a:pt x="760021" y="1882239"/>
                  </a:lnTo>
                  <a:lnTo>
                    <a:pt x="742208" y="1888177"/>
                  </a:lnTo>
                  <a:cubicBezTo>
                    <a:pt x="732312" y="1886198"/>
                    <a:pt x="722311" y="1884687"/>
                    <a:pt x="712520" y="1882239"/>
                  </a:cubicBezTo>
                  <a:cubicBezTo>
                    <a:pt x="695344" y="1877945"/>
                    <a:pt x="672234" y="1866710"/>
                    <a:pt x="659081" y="1858489"/>
                  </a:cubicBezTo>
                  <a:cubicBezTo>
                    <a:pt x="654334" y="1855522"/>
                    <a:pt x="651164" y="1850572"/>
                    <a:pt x="647205" y="1846613"/>
                  </a:cubicBezTo>
                  <a:cubicBezTo>
                    <a:pt x="649184" y="1832759"/>
                    <a:pt x="649122" y="1818455"/>
                    <a:pt x="653143" y="1805050"/>
                  </a:cubicBezTo>
                  <a:cubicBezTo>
                    <a:pt x="655194" y="1798215"/>
                    <a:pt x="661827" y="1793620"/>
                    <a:pt x="665018" y="1787237"/>
                  </a:cubicBezTo>
                  <a:cubicBezTo>
                    <a:pt x="667817" y="1781639"/>
                    <a:pt x="668977" y="1775362"/>
                    <a:pt x="670956" y="1769424"/>
                  </a:cubicBezTo>
                  <a:cubicBezTo>
                    <a:pt x="668977" y="1757549"/>
                    <a:pt x="669245" y="1745071"/>
                    <a:pt x="665018" y="1733798"/>
                  </a:cubicBezTo>
                  <a:cubicBezTo>
                    <a:pt x="662197" y="1726275"/>
                    <a:pt x="639828" y="1713045"/>
                    <a:pt x="635330" y="1710047"/>
                  </a:cubicBezTo>
                  <a:cubicBezTo>
                    <a:pt x="631372" y="1704109"/>
                    <a:pt x="626353" y="1698755"/>
                    <a:pt x="623455" y="1692234"/>
                  </a:cubicBezTo>
                  <a:cubicBezTo>
                    <a:pt x="618371" y="1680795"/>
                    <a:pt x="611579" y="1656608"/>
                    <a:pt x="611579" y="1656608"/>
                  </a:cubicBezTo>
                  <a:cubicBezTo>
                    <a:pt x="609600" y="1644733"/>
                    <a:pt x="611026" y="1631750"/>
                    <a:pt x="605642" y="1620982"/>
                  </a:cubicBezTo>
                  <a:cubicBezTo>
                    <a:pt x="600635" y="1610968"/>
                    <a:pt x="581891" y="1597231"/>
                    <a:pt x="581891" y="1597231"/>
                  </a:cubicBezTo>
                  <a:cubicBezTo>
                    <a:pt x="566966" y="1552457"/>
                    <a:pt x="587099" y="1607647"/>
                    <a:pt x="564078" y="1561605"/>
                  </a:cubicBezTo>
                  <a:cubicBezTo>
                    <a:pt x="561279" y="1556007"/>
                    <a:pt x="560939" y="1549390"/>
                    <a:pt x="558140" y="1543792"/>
                  </a:cubicBezTo>
                  <a:cubicBezTo>
                    <a:pt x="554949" y="1537410"/>
                    <a:pt x="549805" y="1532176"/>
                    <a:pt x="546265" y="1525980"/>
                  </a:cubicBezTo>
                  <a:cubicBezTo>
                    <a:pt x="541874" y="1518295"/>
                    <a:pt x="539300" y="1509594"/>
                    <a:pt x="534390" y="1502229"/>
                  </a:cubicBezTo>
                  <a:cubicBezTo>
                    <a:pt x="529196" y="1494439"/>
                    <a:pt x="512221" y="1481820"/>
                    <a:pt x="504701" y="1478478"/>
                  </a:cubicBezTo>
                  <a:cubicBezTo>
                    <a:pt x="469618" y="1462885"/>
                    <a:pt x="456396" y="1465194"/>
                    <a:pt x="415637" y="1460665"/>
                  </a:cubicBezTo>
                  <a:cubicBezTo>
                    <a:pt x="417616" y="1442852"/>
                    <a:pt x="411952" y="1422347"/>
                    <a:pt x="421574" y="1407226"/>
                  </a:cubicBezTo>
                  <a:cubicBezTo>
                    <a:pt x="428294" y="1396665"/>
                    <a:pt x="457200" y="1395351"/>
                    <a:pt x="457200" y="1395351"/>
                  </a:cubicBezTo>
                  <a:cubicBezTo>
                    <a:pt x="471942" y="1380611"/>
                    <a:pt x="501095" y="1357642"/>
                    <a:pt x="463138" y="1330037"/>
                  </a:cubicBezTo>
                  <a:cubicBezTo>
                    <a:pt x="447051" y="1318338"/>
                    <a:pt x="423553" y="1333995"/>
                    <a:pt x="403761" y="1335974"/>
                  </a:cubicBezTo>
                  <a:cubicBezTo>
                    <a:pt x="399803" y="1339933"/>
                    <a:pt x="394766" y="1343050"/>
                    <a:pt x="391886" y="1347850"/>
                  </a:cubicBezTo>
                  <a:cubicBezTo>
                    <a:pt x="388666" y="1353217"/>
                    <a:pt x="390374" y="1361237"/>
                    <a:pt x="385948" y="1365663"/>
                  </a:cubicBezTo>
                  <a:cubicBezTo>
                    <a:pt x="381522" y="1370089"/>
                    <a:pt x="374207" y="1370082"/>
                    <a:pt x="368135" y="1371600"/>
                  </a:cubicBezTo>
                  <a:cubicBezTo>
                    <a:pt x="344977" y="1377389"/>
                    <a:pt x="320351" y="1380123"/>
                    <a:pt x="296883" y="1383476"/>
                  </a:cubicBezTo>
                  <a:cubicBezTo>
                    <a:pt x="292925" y="1389414"/>
                    <a:pt x="290054" y="1396243"/>
                    <a:pt x="285008" y="1401289"/>
                  </a:cubicBezTo>
                  <a:cubicBezTo>
                    <a:pt x="265162" y="1421135"/>
                    <a:pt x="232997" y="1421442"/>
                    <a:pt x="207818" y="1425039"/>
                  </a:cubicBezTo>
                  <a:cubicBezTo>
                    <a:pt x="178105" y="1421738"/>
                    <a:pt x="157020" y="1427681"/>
                    <a:pt x="136566" y="1407226"/>
                  </a:cubicBezTo>
                  <a:cubicBezTo>
                    <a:pt x="131520" y="1402180"/>
                    <a:pt x="128649" y="1395351"/>
                    <a:pt x="124691" y="1389413"/>
                  </a:cubicBezTo>
                  <a:cubicBezTo>
                    <a:pt x="105121" y="1311130"/>
                    <a:pt x="111798" y="1358201"/>
                    <a:pt x="118753" y="1246909"/>
                  </a:cubicBezTo>
                  <a:cubicBezTo>
                    <a:pt x="116774" y="1237013"/>
                    <a:pt x="116791" y="1226497"/>
                    <a:pt x="112816" y="1217221"/>
                  </a:cubicBezTo>
                  <a:cubicBezTo>
                    <a:pt x="109433" y="1209327"/>
                    <a:pt x="88339" y="1196945"/>
                    <a:pt x="83127" y="1193470"/>
                  </a:cubicBezTo>
                  <a:cubicBezTo>
                    <a:pt x="62958" y="1163216"/>
                    <a:pt x="66325" y="1176541"/>
                    <a:pt x="77190" y="1122218"/>
                  </a:cubicBezTo>
                  <a:cubicBezTo>
                    <a:pt x="79645" y="1109943"/>
                    <a:pt x="85106" y="1098467"/>
                    <a:pt x="89065" y="1086592"/>
                  </a:cubicBezTo>
                  <a:lnTo>
                    <a:pt x="95003" y="1068780"/>
                  </a:lnTo>
                  <a:cubicBezTo>
                    <a:pt x="93024" y="1056905"/>
                    <a:pt x="94449" y="1043922"/>
                    <a:pt x="89065" y="1033154"/>
                  </a:cubicBezTo>
                  <a:cubicBezTo>
                    <a:pt x="84058" y="1023140"/>
                    <a:pt x="71524" y="1018719"/>
                    <a:pt x="65314" y="1009403"/>
                  </a:cubicBezTo>
                  <a:lnTo>
                    <a:pt x="41564" y="973777"/>
                  </a:lnTo>
                  <a:cubicBezTo>
                    <a:pt x="37606" y="967839"/>
                    <a:pt x="31946" y="962734"/>
                    <a:pt x="29689" y="955964"/>
                  </a:cubicBezTo>
                  <a:cubicBezTo>
                    <a:pt x="8033" y="890999"/>
                    <a:pt x="42571" y="989400"/>
                    <a:pt x="11876" y="920338"/>
                  </a:cubicBezTo>
                  <a:cubicBezTo>
                    <a:pt x="6792" y="908899"/>
                    <a:pt x="0" y="884712"/>
                    <a:pt x="0" y="884712"/>
                  </a:cubicBezTo>
                  <a:cubicBezTo>
                    <a:pt x="1979" y="878774"/>
                    <a:pt x="845" y="870537"/>
                    <a:pt x="5938" y="866899"/>
                  </a:cubicBezTo>
                  <a:cubicBezTo>
                    <a:pt x="16124" y="859623"/>
                    <a:pt x="41564" y="855024"/>
                    <a:pt x="41564" y="855024"/>
                  </a:cubicBezTo>
                  <a:cubicBezTo>
                    <a:pt x="51435" y="845152"/>
                    <a:pt x="57768" y="837266"/>
                    <a:pt x="71252" y="831273"/>
                  </a:cubicBezTo>
                  <a:cubicBezTo>
                    <a:pt x="82691" y="826189"/>
                    <a:pt x="95003" y="823356"/>
                    <a:pt x="106878" y="819398"/>
                  </a:cubicBezTo>
                  <a:lnTo>
                    <a:pt x="124691" y="813460"/>
                  </a:lnTo>
                  <a:cubicBezTo>
                    <a:pt x="146462" y="815439"/>
                    <a:pt x="168364" y="816306"/>
                    <a:pt x="190005" y="819398"/>
                  </a:cubicBezTo>
                  <a:cubicBezTo>
                    <a:pt x="196201" y="820283"/>
                    <a:pt x="201800" y="823616"/>
                    <a:pt x="207818" y="825335"/>
                  </a:cubicBezTo>
                  <a:cubicBezTo>
                    <a:pt x="215665" y="827577"/>
                    <a:pt x="223652" y="829294"/>
                    <a:pt x="231569" y="831273"/>
                  </a:cubicBezTo>
                  <a:cubicBezTo>
                    <a:pt x="239486" y="829294"/>
                    <a:pt x="248021" y="828985"/>
                    <a:pt x="255320" y="825335"/>
                  </a:cubicBezTo>
                  <a:cubicBezTo>
                    <a:pt x="336992" y="784500"/>
                    <a:pt x="259497" y="812068"/>
                    <a:pt x="308759" y="795647"/>
                  </a:cubicBezTo>
                  <a:cubicBezTo>
                    <a:pt x="314697" y="797626"/>
                    <a:pt x="320819" y="799119"/>
                    <a:pt x="326572" y="801585"/>
                  </a:cubicBezTo>
                  <a:cubicBezTo>
                    <a:pt x="334707" y="805072"/>
                    <a:pt x="341486" y="812940"/>
                    <a:pt x="350322" y="813460"/>
                  </a:cubicBezTo>
                  <a:cubicBezTo>
                    <a:pt x="376083" y="814975"/>
                    <a:pt x="401782" y="809501"/>
                    <a:pt x="427512" y="807522"/>
                  </a:cubicBezTo>
                  <a:cubicBezTo>
                    <a:pt x="472285" y="792599"/>
                    <a:pt x="417097" y="812730"/>
                    <a:pt x="463138" y="789709"/>
                  </a:cubicBezTo>
                  <a:cubicBezTo>
                    <a:pt x="468736" y="786910"/>
                    <a:pt x="475013" y="785751"/>
                    <a:pt x="480951" y="783772"/>
                  </a:cubicBezTo>
                  <a:cubicBezTo>
                    <a:pt x="491996" y="772726"/>
                    <a:pt x="497211" y="769063"/>
                    <a:pt x="504701" y="754083"/>
                  </a:cubicBezTo>
                  <a:cubicBezTo>
                    <a:pt x="529284" y="704917"/>
                    <a:pt x="488482" y="769506"/>
                    <a:pt x="522514" y="718457"/>
                  </a:cubicBezTo>
                  <a:cubicBezTo>
                    <a:pt x="523168" y="712567"/>
                    <a:pt x="529948" y="642719"/>
                    <a:pt x="534390" y="629392"/>
                  </a:cubicBezTo>
                  <a:cubicBezTo>
                    <a:pt x="536647" y="622622"/>
                    <a:pt x="543367" y="618101"/>
                    <a:pt x="546265" y="611580"/>
                  </a:cubicBezTo>
                  <a:cubicBezTo>
                    <a:pt x="551349" y="600141"/>
                    <a:pt x="554182" y="587829"/>
                    <a:pt x="558140" y="575954"/>
                  </a:cubicBezTo>
                  <a:lnTo>
                    <a:pt x="575953" y="522515"/>
                  </a:lnTo>
                  <a:lnTo>
                    <a:pt x="599704" y="451263"/>
                  </a:lnTo>
                  <a:lnTo>
                    <a:pt x="605642" y="433450"/>
                  </a:lnTo>
                  <a:cubicBezTo>
                    <a:pt x="607621" y="427512"/>
                    <a:pt x="608107" y="420845"/>
                    <a:pt x="611579" y="415637"/>
                  </a:cubicBezTo>
                  <a:lnTo>
                    <a:pt x="623455" y="397824"/>
                  </a:lnTo>
                  <a:lnTo>
                    <a:pt x="635330" y="362198"/>
                  </a:lnTo>
                  <a:cubicBezTo>
                    <a:pt x="641369" y="344080"/>
                    <a:pt x="628396" y="273094"/>
                    <a:pt x="623455" y="243444"/>
                  </a:cubicBezTo>
                  <a:cubicBezTo>
                    <a:pt x="625774" y="231847"/>
                    <a:pt x="633733" y="185665"/>
                    <a:pt x="641268" y="178130"/>
                  </a:cubicBezTo>
                  <a:lnTo>
                    <a:pt x="659081" y="160317"/>
                  </a:lnTo>
                  <a:cubicBezTo>
                    <a:pt x="661060" y="154379"/>
                    <a:pt x="661798" y="147871"/>
                    <a:pt x="665018" y="142504"/>
                  </a:cubicBezTo>
                  <a:cubicBezTo>
                    <a:pt x="667898" y="137704"/>
                    <a:pt x="674390" y="135636"/>
                    <a:pt x="676894" y="130629"/>
                  </a:cubicBezTo>
                  <a:cubicBezTo>
                    <a:pt x="680544" y="123330"/>
                    <a:pt x="680589" y="114725"/>
                    <a:pt x="682831" y="106878"/>
                  </a:cubicBezTo>
                  <a:cubicBezTo>
                    <a:pt x="684550" y="100860"/>
                    <a:pt x="685970" y="94663"/>
                    <a:pt x="688769" y="89065"/>
                  </a:cubicBezTo>
                  <a:cubicBezTo>
                    <a:pt x="691960" y="82682"/>
                    <a:pt x="697746" y="77773"/>
                    <a:pt x="700644" y="71252"/>
                  </a:cubicBezTo>
                  <a:cubicBezTo>
                    <a:pt x="705728" y="59813"/>
                    <a:pt x="703669" y="44477"/>
                    <a:pt x="712520" y="35626"/>
                  </a:cubicBezTo>
                  <a:cubicBezTo>
                    <a:pt x="718458" y="29688"/>
                    <a:pt x="722993" y="21891"/>
                    <a:pt x="730333" y="17813"/>
                  </a:cubicBezTo>
                  <a:cubicBezTo>
                    <a:pt x="741275" y="11734"/>
                    <a:pt x="765959" y="5938"/>
                    <a:pt x="765959" y="5938"/>
                  </a:cubicBezTo>
                  <a:lnTo>
                    <a:pt x="771896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115000"/>
                </a:lnSpc>
                <a:defRPr/>
              </a:pPr>
              <a:r>
                <a:rPr lang="en-US" sz="1600" b="1" dirty="0">
                  <a:latin typeface="TH SarabunPSK"/>
                  <a:ea typeface="Calibri"/>
                </a:rPr>
                <a:t> 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36" name="รูปแบบอิสระ 35"/>
            <p:cNvSpPr/>
            <p:nvPr/>
          </p:nvSpPr>
          <p:spPr>
            <a:xfrm>
              <a:off x="3823689" y="3975085"/>
              <a:ext cx="841982" cy="994104"/>
            </a:xfrm>
            <a:custGeom>
              <a:avLst/>
              <a:gdLst>
                <a:gd name="connsiteX0" fmla="*/ 1058029 w 1426164"/>
                <a:gd name="connsiteY0" fmla="*/ 177 h 1680535"/>
                <a:gd name="connsiteX1" fmla="*/ 1081779 w 1426164"/>
                <a:gd name="connsiteY1" fmla="*/ 29865 h 1680535"/>
                <a:gd name="connsiteX2" fmla="*/ 1105530 w 1426164"/>
                <a:gd name="connsiteY2" fmla="*/ 53616 h 1680535"/>
                <a:gd name="connsiteX3" fmla="*/ 1123343 w 1426164"/>
                <a:gd name="connsiteY3" fmla="*/ 89242 h 1680535"/>
                <a:gd name="connsiteX4" fmla="*/ 1176782 w 1426164"/>
                <a:gd name="connsiteY4" fmla="*/ 136743 h 1680535"/>
                <a:gd name="connsiteX5" fmla="*/ 1212408 w 1426164"/>
                <a:gd name="connsiteY5" fmla="*/ 148618 h 1680535"/>
                <a:gd name="connsiteX6" fmla="*/ 1295535 w 1426164"/>
                <a:gd name="connsiteY6" fmla="*/ 160494 h 1680535"/>
                <a:gd name="connsiteX7" fmla="*/ 1372725 w 1426164"/>
                <a:gd name="connsiteY7" fmla="*/ 160494 h 1680535"/>
                <a:gd name="connsiteX8" fmla="*/ 1408351 w 1426164"/>
                <a:gd name="connsiteY8" fmla="*/ 148618 h 1680535"/>
                <a:gd name="connsiteX9" fmla="*/ 1426164 w 1426164"/>
                <a:gd name="connsiteY9" fmla="*/ 142681 h 1680535"/>
                <a:gd name="connsiteX10" fmla="*/ 1408351 w 1426164"/>
                <a:gd name="connsiteY10" fmla="*/ 148618 h 1680535"/>
                <a:gd name="connsiteX11" fmla="*/ 1366787 w 1426164"/>
                <a:gd name="connsiteY11" fmla="*/ 196120 h 1680535"/>
                <a:gd name="connsiteX12" fmla="*/ 1343036 w 1426164"/>
                <a:gd name="connsiteY12" fmla="*/ 243621 h 1680535"/>
                <a:gd name="connsiteX13" fmla="*/ 1331161 w 1426164"/>
                <a:gd name="connsiteY13" fmla="*/ 285185 h 1680535"/>
                <a:gd name="connsiteX14" fmla="*/ 1325223 w 1426164"/>
                <a:gd name="connsiteY14" fmla="*/ 302998 h 1680535"/>
                <a:gd name="connsiteX15" fmla="*/ 1307410 w 1426164"/>
                <a:gd name="connsiteY15" fmla="*/ 314873 h 1680535"/>
                <a:gd name="connsiteX16" fmla="*/ 1301473 w 1426164"/>
                <a:gd name="connsiteY16" fmla="*/ 332686 h 1680535"/>
                <a:gd name="connsiteX17" fmla="*/ 1289597 w 1426164"/>
                <a:gd name="connsiteY17" fmla="*/ 344561 h 1680535"/>
                <a:gd name="connsiteX18" fmla="*/ 1265847 w 1426164"/>
                <a:gd name="connsiteY18" fmla="*/ 374250 h 1680535"/>
                <a:gd name="connsiteX19" fmla="*/ 1248034 w 1426164"/>
                <a:gd name="connsiteY19" fmla="*/ 409876 h 1680535"/>
                <a:gd name="connsiteX20" fmla="*/ 1224283 w 1426164"/>
                <a:gd name="connsiteY20" fmla="*/ 439564 h 1680535"/>
                <a:gd name="connsiteX21" fmla="*/ 1212408 w 1426164"/>
                <a:gd name="connsiteY21" fmla="*/ 475190 h 1680535"/>
                <a:gd name="connsiteX22" fmla="*/ 1206470 w 1426164"/>
                <a:gd name="connsiteY22" fmla="*/ 493003 h 1680535"/>
                <a:gd name="connsiteX23" fmla="*/ 1194595 w 1426164"/>
                <a:gd name="connsiteY23" fmla="*/ 510816 h 1680535"/>
                <a:gd name="connsiteX24" fmla="*/ 1170844 w 1426164"/>
                <a:gd name="connsiteY24" fmla="*/ 534567 h 1680535"/>
                <a:gd name="connsiteX25" fmla="*/ 1141156 w 1426164"/>
                <a:gd name="connsiteY25" fmla="*/ 588006 h 1680535"/>
                <a:gd name="connsiteX26" fmla="*/ 1117405 w 1426164"/>
                <a:gd name="connsiteY26" fmla="*/ 617694 h 1680535"/>
                <a:gd name="connsiteX27" fmla="*/ 1111467 w 1426164"/>
                <a:gd name="connsiteY27" fmla="*/ 635507 h 1680535"/>
                <a:gd name="connsiteX28" fmla="*/ 1099592 w 1426164"/>
                <a:gd name="connsiteY28" fmla="*/ 653320 h 1680535"/>
                <a:gd name="connsiteX29" fmla="*/ 1081779 w 1426164"/>
                <a:gd name="connsiteY29" fmla="*/ 688946 h 1680535"/>
                <a:gd name="connsiteX30" fmla="*/ 1063966 w 1426164"/>
                <a:gd name="connsiteY30" fmla="*/ 825512 h 1680535"/>
                <a:gd name="connsiteX31" fmla="*/ 1058029 w 1426164"/>
                <a:gd name="connsiteY31" fmla="*/ 843325 h 1680535"/>
                <a:gd name="connsiteX32" fmla="*/ 1034278 w 1426164"/>
                <a:gd name="connsiteY32" fmla="*/ 867076 h 1680535"/>
                <a:gd name="connsiteX33" fmla="*/ 1034278 w 1426164"/>
                <a:gd name="connsiteY33" fmla="*/ 920515 h 1680535"/>
                <a:gd name="connsiteX34" fmla="*/ 1046153 w 1426164"/>
                <a:gd name="connsiteY34" fmla="*/ 956141 h 1680535"/>
                <a:gd name="connsiteX35" fmla="*/ 1034278 w 1426164"/>
                <a:gd name="connsiteY35" fmla="*/ 1021455 h 1680535"/>
                <a:gd name="connsiteX36" fmla="*/ 1028340 w 1426164"/>
                <a:gd name="connsiteY36" fmla="*/ 1039268 h 1680535"/>
                <a:gd name="connsiteX37" fmla="*/ 1022403 w 1426164"/>
                <a:gd name="connsiteY37" fmla="*/ 1063018 h 1680535"/>
                <a:gd name="connsiteX38" fmla="*/ 1028340 w 1426164"/>
                <a:gd name="connsiteY38" fmla="*/ 1098644 h 1680535"/>
                <a:gd name="connsiteX39" fmla="*/ 1040216 w 1426164"/>
                <a:gd name="connsiteY39" fmla="*/ 1110520 h 1680535"/>
                <a:gd name="connsiteX40" fmla="*/ 1046153 w 1426164"/>
                <a:gd name="connsiteY40" fmla="*/ 1128333 h 1680535"/>
                <a:gd name="connsiteX41" fmla="*/ 1058029 w 1426164"/>
                <a:gd name="connsiteY41" fmla="*/ 1146146 h 1680535"/>
                <a:gd name="connsiteX42" fmla="*/ 1069904 w 1426164"/>
                <a:gd name="connsiteY42" fmla="*/ 1181772 h 1680535"/>
                <a:gd name="connsiteX43" fmla="*/ 1081779 w 1426164"/>
                <a:gd name="connsiteY43" fmla="*/ 1199585 h 1680535"/>
                <a:gd name="connsiteX44" fmla="*/ 1105530 w 1426164"/>
                <a:gd name="connsiteY44" fmla="*/ 1247086 h 1680535"/>
                <a:gd name="connsiteX45" fmla="*/ 1105530 w 1426164"/>
                <a:gd name="connsiteY45" fmla="*/ 1324276 h 1680535"/>
                <a:gd name="connsiteX46" fmla="*/ 1111467 w 1426164"/>
                <a:gd name="connsiteY46" fmla="*/ 1395528 h 1680535"/>
                <a:gd name="connsiteX47" fmla="*/ 1105530 w 1426164"/>
                <a:gd name="connsiteY47" fmla="*/ 1454904 h 1680535"/>
                <a:gd name="connsiteX48" fmla="*/ 1099592 w 1426164"/>
                <a:gd name="connsiteY48" fmla="*/ 1472717 h 1680535"/>
                <a:gd name="connsiteX49" fmla="*/ 1093654 w 1426164"/>
                <a:gd name="connsiteY49" fmla="*/ 1496468 h 1680535"/>
                <a:gd name="connsiteX50" fmla="*/ 1075842 w 1426164"/>
                <a:gd name="connsiteY50" fmla="*/ 1668660 h 1680535"/>
                <a:gd name="connsiteX51" fmla="*/ 1063966 w 1426164"/>
                <a:gd name="connsiteY51" fmla="*/ 1680535 h 1680535"/>
                <a:gd name="connsiteX52" fmla="*/ 1052091 w 1426164"/>
                <a:gd name="connsiteY52" fmla="*/ 1662722 h 1680535"/>
                <a:gd name="connsiteX53" fmla="*/ 1034278 w 1426164"/>
                <a:gd name="connsiteY53" fmla="*/ 1638972 h 1680535"/>
                <a:gd name="connsiteX54" fmla="*/ 1028340 w 1426164"/>
                <a:gd name="connsiteY54" fmla="*/ 1621159 h 1680535"/>
                <a:gd name="connsiteX55" fmla="*/ 1016465 w 1426164"/>
                <a:gd name="connsiteY55" fmla="*/ 1573657 h 1680535"/>
                <a:gd name="connsiteX56" fmla="*/ 992714 w 1426164"/>
                <a:gd name="connsiteY56" fmla="*/ 1543969 h 1680535"/>
                <a:gd name="connsiteX57" fmla="*/ 968964 w 1426164"/>
                <a:gd name="connsiteY57" fmla="*/ 1508343 h 1680535"/>
                <a:gd name="connsiteX58" fmla="*/ 945213 w 1426164"/>
                <a:gd name="connsiteY58" fmla="*/ 1437091 h 1680535"/>
                <a:gd name="connsiteX59" fmla="*/ 933338 w 1426164"/>
                <a:gd name="connsiteY59" fmla="*/ 1419278 h 1680535"/>
                <a:gd name="connsiteX60" fmla="*/ 909587 w 1426164"/>
                <a:gd name="connsiteY60" fmla="*/ 1448967 h 1680535"/>
                <a:gd name="connsiteX61" fmla="*/ 873961 w 1426164"/>
                <a:gd name="connsiteY61" fmla="*/ 1478655 h 1680535"/>
                <a:gd name="connsiteX62" fmla="*/ 832397 w 1426164"/>
                <a:gd name="connsiteY62" fmla="*/ 1454904 h 1680535"/>
                <a:gd name="connsiteX63" fmla="*/ 796771 w 1426164"/>
                <a:gd name="connsiteY63" fmla="*/ 1431154 h 1680535"/>
                <a:gd name="connsiteX64" fmla="*/ 784896 w 1426164"/>
                <a:gd name="connsiteY64" fmla="*/ 1419278 h 1680535"/>
                <a:gd name="connsiteX65" fmla="*/ 767083 w 1426164"/>
                <a:gd name="connsiteY65" fmla="*/ 1407403 h 1680535"/>
                <a:gd name="connsiteX66" fmla="*/ 761145 w 1426164"/>
                <a:gd name="connsiteY66" fmla="*/ 1389590 h 1680535"/>
                <a:gd name="connsiteX67" fmla="*/ 755208 w 1426164"/>
                <a:gd name="connsiteY67" fmla="*/ 1365839 h 1680535"/>
                <a:gd name="connsiteX68" fmla="*/ 749270 w 1426164"/>
                <a:gd name="connsiteY68" fmla="*/ 1383652 h 1680535"/>
                <a:gd name="connsiteX69" fmla="*/ 755208 w 1426164"/>
                <a:gd name="connsiteY69" fmla="*/ 1490530 h 1680535"/>
                <a:gd name="connsiteX70" fmla="*/ 749270 w 1426164"/>
                <a:gd name="connsiteY70" fmla="*/ 1508343 h 1680535"/>
                <a:gd name="connsiteX71" fmla="*/ 731457 w 1426164"/>
                <a:gd name="connsiteY71" fmla="*/ 1526156 h 1680535"/>
                <a:gd name="connsiteX72" fmla="*/ 713644 w 1426164"/>
                <a:gd name="connsiteY72" fmla="*/ 1538031 h 1680535"/>
                <a:gd name="connsiteX73" fmla="*/ 689893 w 1426164"/>
                <a:gd name="connsiteY73" fmla="*/ 1591470 h 1680535"/>
                <a:gd name="connsiteX74" fmla="*/ 654267 w 1426164"/>
                <a:gd name="connsiteY74" fmla="*/ 1603346 h 1680535"/>
                <a:gd name="connsiteX75" fmla="*/ 636454 w 1426164"/>
                <a:gd name="connsiteY75" fmla="*/ 1621159 h 1680535"/>
                <a:gd name="connsiteX76" fmla="*/ 630517 w 1426164"/>
                <a:gd name="connsiteY76" fmla="*/ 1638972 h 1680535"/>
                <a:gd name="connsiteX77" fmla="*/ 606766 w 1426164"/>
                <a:gd name="connsiteY77" fmla="*/ 1633034 h 1680535"/>
                <a:gd name="connsiteX78" fmla="*/ 588953 w 1426164"/>
                <a:gd name="connsiteY78" fmla="*/ 1621159 h 1680535"/>
                <a:gd name="connsiteX79" fmla="*/ 583016 w 1426164"/>
                <a:gd name="connsiteY79" fmla="*/ 1603346 h 1680535"/>
                <a:gd name="connsiteX80" fmla="*/ 577078 w 1426164"/>
                <a:gd name="connsiteY80" fmla="*/ 1621159 h 1680535"/>
                <a:gd name="connsiteX81" fmla="*/ 565203 w 1426164"/>
                <a:gd name="connsiteY81" fmla="*/ 1638972 h 1680535"/>
                <a:gd name="connsiteX82" fmla="*/ 553327 w 1426164"/>
                <a:gd name="connsiteY82" fmla="*/ 1674598 h 1680535"/>
                <a:gd name="connsiteX83" fmla="*/ 535514 w 1426164"/>
                <a:gd name="connsiteY83" fmla="*/ 1668660 h 1680535"/>
                <a:gd name="connsiteX84" fmla="*/ 505826 w 1426164"/>
                <a:gd name="connsiteY84" fmla="*/ 1644909 h 1680535"/>
                <a:gd name="connsiteX85" fmla="*/ 493951 w 1426164"/>
                <a:gd name="connsiteY85" fmla="*/ 1627096 h 1680535"/>
                <a:gd name="connsiteX86" fmla="*/ 482075 w 1426164"/>
                <a:gd name="connsiteY86" fmla="*/ 1591470 h 1680535"/>
                <a:gd name="connsiteX87" fmla="*/ 476138 w 1426164"/>
                <a:gd name="connsiteY87" fmla="*/ 1573657 h 1680535"/>
                <a:gd name="connsiteX88" fmla="*/ 493951 w 1426164"/>
                <a:gd name="connsiteY88" fmla="*/ 1490530 h 1680535"/>
                <a:gd name="connsiteX89" fmla="*/ 511764 w 1426164"/>
                <a:gd name="connsiteY89" fmla="*/ 1484593 h 1680535"/>
                <a:gd name="connsiteX90" fmla="*/ 529577 w 1426164"/>
                <a:gd name="connsiteY90" fmla="*/ 1472717 h 1680535"/>
                <a:gd name="connsiteX91" fmla="*/ 547390 w 1426164"/>
                <a:gd name="connsiteY91" fmla="*/ 1466780 h 1680535"/>
                <a:gd name="connsiteX92" fmla="*/ 571140 w 1426164"/>
                <a:gd name="connsiteY92" fmla="*/ 1437091 h 1680535"/>
                <a:gd name="connsiteX93" fmla="*/ 565203 w 1426164"/>
                <a:gd name="connsiteY93" fmla="*/ 1383652 h 1680535"/>
                <a:gd name="connsiteX94" fmla="*/ 559265 w 1426164"/>
                <a:gd name="connsiteY94" fmla="*/ 1353964 h 1680535"/>
                <a:gd name="connsiteX95" fmla="*/ 571140 w 1426164"/>
                <a:gd name="connsiteY95" fmla="*/ 1306463 h 1680535"/>
                <a:gd name="connsiteX96" fmla="*/ 583016 w 1426164"/>
                <a:gd name="connsiteY96" fmla="*/ 1294587 h 1680535"/>
                <a:gd name="connsiteX97" fmla="*/ 612704 w 1426164"/>
                <a:gd name="connsiteY97" fmla="*/ 1258961 h 1680535"/>
                <a:gd name="connsiteX98" fmla="*/ 618642 w 1426164"/>
                <a:gd name="connsiteY98" fmla="*/ 1241148 h 1680535"/>
                <a:gd name="connsiteX99" fmla="*/ 600829 w 1426164"/>
                <a:gd name="connsiteY99" fmla="*/ 1205522 h 1680535"/>
                <a:gd name="connsiteX100" fmla="*/ 583016 w 1426164"/>
                <a:gd name="connsiteY100" fmla="*/ 1163959 h 1680535"/>
                <a:gd name="connsiteX101" fmla="*/ 571140 w 1426164"/>
                <a:gd name="connsiteY101" fmla="*/ 1152083 h 1680535"/>
                <a:gd name="connsiteX102" fmla="*/ 565203 w 1426164"/>
                <a:gd name="connsiteY102" fmla="*/ 1116457 h 1680535"/>
                <a:gd name="connsiteX103" fmla="*/ 535514 w 1426164"/>
                <a:gd name="connsiteY103" fmla="*/ 1080831 h 1680535"/>
                <a:gd name="connsiteX104" fmla="*/ 517701 w 1426164"/>
                <a:gd name="connsiteY104" fmla="*/ 1074894 h 1680535"/>
                <a:gd name="connsiteX105" fmla="*/ 333634 w 1426164"/>
                <a:gd name="connsiteY105" fmla="*/ 1074894 h 1680535"/>
                <a:gd name="connsiteX106" fmla="*/ 298008 w 1426164"/>
                <a:gd name="connsiteY106" fmla="*/ 1063018 h 1680535"/>
                <a:gd name="connsiteX107" fmla="*/ 280195 w 1426164"/>
                <a:gd name="connsiteY107" fmla="*/ 1057081 h 1680535"/>
                <a:gd name="connsiteX108" fmla="*/ 262382 w 1426164"/>
                <a:gd name="connsiteY108" fmla="*/ 1051143 h 1680535"/>
                <a:gd name="connsiteX109" fmla="*/ 232693 w 1426164"/>
                <a:gd name="connsiteY109" fmla="*/ 1021455 h 1680535"/>
                <a:gd name="connsiteX110" fmla="*/ 191130 w 1426164"/>
                <a:gd name="connsiteY110" fmla="*/ 973954 h 1680535"/>
                <a:gd name="connsiteX111" fmla="*/ 173317 w 1426164"/>
                <a:gd name="connsiteY111" fmla="*/ 968016 h 1680535"/>
                <a:gd name="connsiteX112" fmla="*/ 96127 w 1426164"/>
                <a:gd name="connsiteY112" fmla="*/ 973954 h 1680535"/>
                <a:gd name="connsiteX113" fmla="*/ 66439 w 1426164"/>
                <a:gd name="connsiteY113" fmla="*/ 979891 h 1680535"/>
                <a:gd name="connsiteX114" fmla="*/ 54564 w 1426164"/>
                <a:gd name="connsiteY114" fmla="*/ 956141 h 1680535"/>
                <a:gd name="connsiteX115" fmla="*/ 42688 w 1426164"/>
                <a:gd name="connsiteY115" fmla="*/ 944265 h 1680535"/>
                <a:gd name="connsiteX116" fmla="*/ 36751 w 1426164"/>
                <a:gd name="connsiteY116" fmla="*/ 902702 h 1680535"/>
                <a:gd name="connsiteX117" fmla="*/ 7062 w 1426164"/>
                <a:gd name="connsiteY117" fmla="*/ 873013 h 1680535"/>
                <a:gd name="connsiteX118" fmla="*/ 7062 w 1426164"/>
                <a:gd name="connsiteY118" fmla="*/ 819574 h 1680535"/>
                <a:gd name="connsiteX119" fmla="*/ 36751 w 1426164"/>
                <a:gd name="connsiteY119" fmla="*/ 795824 h 1680535"/>
                <a:gd name="connsiteX120" fmla="*/ 66439 w 1426164"/>
                <a:gd name="connsiteY120" fmla="*/ 772073 h 1680535"/>
                <a:gd name="connsiteX121" fmla="*/ 78314 w 1426164"/>
                <a:gd name="connsiteY121" fmla="*/ 754260 h 1680535"/>
                <a:gd name="connsiteX122" fmla="*/ 90190 w 1426164"/>
                <a:gd name="connsiteY122" fmla="*/ 742385 h 1680535"/>
                <a:gd name="connsiteX123" fmla="*/ 102065 w 1426164"/>
                <a:gd name="connsiteY123" fmla="*/ 706759 h 1680535"/>
                <a:gd name="connsiteX124" fmla="*/ 108003 w 1426164"/>
                <a:gd name="connsiteY124" fmla="*/ 688946 h 1680535"/>
                <a:gd name="connsiteX125" fmla="*/ 125816 w 1426164"/>
                <a:gd name="connsiteY125" fmla="*/ 659257 h 1680535"/>
                <a:gd name="connsiteX126" fmla="*/ 161442 w 1426164"/>
                <a:gd name="connsiteY126" fmla="*/ 647382 h 1680535"/>
                <a:gd name="connsiteX127" fmla="*/ 179254 w 1426164"/>
                <a:gd name="connsiteY127" fmla="*/ 641444 h 1680535"/>
                <a:gd name="connsiteX128" fmla="*/ 197067 w 1426164"/>
                <a:gd name="connsiteY128" fmla="*/ 635507 h 1680535"/>
                <a:gd name="connsiteX129" fmla="*/ 214880 w 1426164"/>
                <a:gd name="connsiteY129" fmla="*/ 623631 h 1680535"/>
                <a:gd name="connsiteX130" fmla="*/ 274257 w 1426164"/>
                <a:gd name="connsiteY130" fmla="*/ 605818 h 1680535"/>
                <a:gd name="connsiteX131" fmla="*/ 292070 w 1426164"/>
                <a:gd name="connsiteY131" fmla="*/ 599881 h 1680535"/>
                <a:gd name="connsiteX132" fmla="*/ 309883 w 1426164"/>
                <a:gd name="connsiteY132" fmla="*/ 588006 h 1680535"/>
                <a:gd name="connsiteX133" fmla="*/ 327696 w 1426164"/>
                <a:gd name="connsiteY133" fmla="*/ 582068 h 1680535"/>
                <a:gd name="connsiteX134" fmla="*/ 345509 w 1426164"/>
                <a:gd name="connsiteY134" fmla="*/ 564255 h 1680535"/>
                <a:gd name="connsiteX135" fmla="*/ 381135 w 1426164"/>
                <a:gd name="connsiteY135" fmla="*/ 552380 h 1680535"/>
                <a:gd name="connsiteX136" fmla="*/ 428636 w 1426164"/>
                <a:gd name="connsiteY136" fmla="*/ 516754 h 1680535"/>
                <a:gd name="connsiteX137" fmla="*/ 446449 w 1426164"/>
                <a:gd name="connsiteY137" fmla="*/ 510816 h 1680535"/>
                <a:gd name="connsiteX138" fmla="*/ 458325 w 1426164"/>
                <a:gd name="connsiteY138" fmla="*/ 498941 h 1680535"/>
                <a:gd name="connsiteX139" fmla="*/ 482075 w 1426164"/>
                <a:gd name="connsiteY139" fmla="*/ 451439 h 1680535"/>
                <a:gd name="connsiteX140" fmla="*/ 493951 w 1426164"/>
                <a:gd name="connsiteY140" fmla="*/ 368312 h 1680535"/>
                <a:gd name="connsiteX141" fmla="*/ 523639 w 1426164"/>
                <a:gd name="connsiteY141" fmla="*/ 314873 h 1680535"/>
                <a:gd name="connsiteX142" fmla="*/ 541452 w 1426164"/>
                <a:gd name="connsiteY142" fmla="*/ 302998 h 1680535"/>
                <a:gd name="connsiteX143" fmla="*/ 571140 w 1426164"/>
                <a:gd name="connsiteY143" fmla="*/ 285185 h 1680535"/>
                <a:gd name="connsiteX144" fmla="*/ 583016 w 1426164"/>
                <a:gd name="connsiteY144" fmla="*/ 267372 h 1680535"/>
                <a:gd name="connsiteX145" fmla="*/ 642392 w 1426164"/>
                <a:gd name="connsiteY145" fmla="*/ 249559 h 1680535"/>
                <a:gd name="connsiteX146" fmla="*/ 820522 w 1426164"/>
                <a:gd name="connsiteY146" fmla="*/ 249559 h 1680535"/>
                <a:gd name="connsiteX147" fmla="*/ 868023 w 1426164"/>
                <a:gd name="connsiteY147" fmla="*/ 237683 h 1680535"/>
                <a:gd name="connsiteX148" fmla="*/ 885836 w 1426164"/>
                <a:gd name="connsiteY148" fmla="*/ 225808 h 1680535"/>
                <a:gd name="connsiteX149" fmla="*/ 921462 w 1426164"/>
                <a:gd name="connsiteY149" fmla="*/ 213933 h 1680535"/>
                <a:gd name="connsiteX150" fmla="*/ 933338 w 1426164"/>
                <a:gd name="connsiteY150" fmla="*/ 202057 h 1680535"/>
                <a:gd name="connsiteX151" fmla="*/ 951151 w 1426164"/>
                <a:gd name="connsiteY151" fmla="*/ 190182 h 1680535"/>
                <a:gd name="connsiteX152" fmla="*/ 986777 w 1426164"/>
                <a:gd name="connsiteY152" fmla="*/ 154556 h 1680535"/>
                <a:gd name="connsiteX153" fmla="*/ 1010527 w 1426164"/>
                <a:gd name="connsiteY153" fmla="*/ 83304 h 1680535"/>
                <a:gd name="connsiteX154" fmla="*/ 1022403 w 1426164"/>
                <a:gd name="connsiteY154" fmla="*/ 71429 h 1680535"/>
                <a:gd name="connsiteX155" fmla="*/ 1046153 w 1426164"/>
                <a:gd name="connsiteY155" fmla="*/ 35803 h 1680535"/>
                <a:gd name="connsiteX156" fmla="*/ 1058029 w 1426164"/>
                <a:gd name="connsiteY156" fmla="*/ 17990 h 1680535"/>
                <a:gd name="connsiteX157" fmla="*/ 1058029 w 1426164"/>
                <a:gd name="connsiteY157" fmla="*/ 177 h 168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1426164" h="1680535">
                  <a:moveTo>
                    <a:pt x="1058029" y="177"/>
                  </a:moveTo>
                  <a:cubicBezTo>
                    <a:pt x="1061987" y="2156"/>
                    <a:pt x="1073360" y="20393"/>
                    <a:pt x="1081779" y="29865"/>
                  </a:cubicBezTo>
                  <a:cubicBezTo>
                    <a:pt x="1089217" y="38233"/>
                    <a:pt x="1105530" y="53616"/>
                    <a:pt x="1105530" y="53616"/>
                  </a:cubicBezTo>
                  <a:cubicBezTo>
                    <a:pt x="1111032" y="70125"/>
                    <a:pt x="1111064" y="75428"/>
                    <a:pt x="1123343" y="89242"/>
                  </a:cubicBezTo>
                  <a:cubicBezTo>
                    <a:pt x="1132119" y="99115"/>
                    <a:pt x="1158548" y="128639"/>
                    <a:pt x="1176782" y="136743"/>
                  </a:cubicBezTo>
                  <a:cubicBezTo>
                    <a:pt x="1188221" y="141827"/>
                    <a:pt x="1200533" y="144660"/>
                    <a:pt x="1212408" y="148618"/>
                  </a:cubicBezTo>
                  <a:cubicBezTo>
                    <a:pt x="1250963" y="161470"/>
                    <a:pt x="1223977" y="153988"/>
                    <a:pt x="1295535" y="160494"/>
                  </a:cubicBezTo>
                  <a:cubicBezTo>
                    <a:pt x="1331137" y="169393"/>
                    <a:pt x="1323336" y="170372"/>
                    <a:pt x="1372725" y="160494"/>
                  </a:cubicBezTo>
                  <a:cubicBezTo>
                    <a:pt x="1385000" y="158039"/>
                    <a:pt x="1396476" y="152576"/>
                    <a:pt x="1408351" y="148618"/>
                  </a:cubicBezTo>
                  <a:lnTo>
                    <a:pt x="1426164" y="142681"/>
                  </a:lnTo>
                  <a:lnTo>
                    <a:pt x="1408351" y="148618"/>
                  </a:lnTo>
                  <a:cubicBezTo>
                    <a:pt x="1373616" y="183353"/>
                    <a:pt x="1386425" y="166662"/>
                    <a:pt x="1366787" y="196120"/>
                  </a:cubicBezTo>
                  <a:cubicBezTo>
                    <a:pt x="1354918" y="255462"/>
                    <a:pt x="1371550" y="200849"/>
                    <a:pt x="1343036" y="243621"/>
                  </a:cubicBezTo>
                  <a:cubicBezTo>
                    <a:pt x="1339479" y="248957"/>
                    <a:pt x="1332150" y="281725"/>
                    <a:pt x="1331161" y="285185"/>
                  </a:cubicBezTo>
                  <a:cubicBezTo>
                    <a:pt x="1329441" y="291203"/>
                    <a:pt x="1329133" y="298111"/>
                    <a:pt x="1325223" y="302998"/>
                  </a:cubicBezTo>
                  <a:cubicBezTo>
                    <a:pt x="1320765" y="308570"/>
                    <a:pt x="1313348" y="310915"/>
                    <a:pt x="1307410" y="314873"/>
                  </a:cubicBezTo>
                  <a:cubicBezTo>
                    <a:pt x="1305431" y="320811"/>
                    <a:pt x="1304693" y="327319"/>
                    <a:pt x="1301473" y="332686"/>
                  </a:cubicBezTo>
                  <a:cubicBezTo>
                    <a:pt x="1298593" y="337486"/>
                    <a:pt x="1293094" y="340190"/>
                    <a:pt x="1289597" y="344561"/>
                  </a:cubicBezTo>
                  <a:cubicBezTo>
                    <a:pt x="1259625" y="382025"/>
                    <a:pt x="1294528" y="345566"/>
                    <a:pt x="1265847" y="374250"/>
                  </a:cubicBezTo>
                  <a:cubicBezTo>
                    <a:pt x="1259576" y="393062"/>
                    <a:pt x="1261188" y="393435"/>
                    <a:pt x="1248034" y="409876"/>
                  </a:cubicBezTo>
                  <a:cubicBezTo>
                    <a:pt x="1235694" y="425301"/>
                    <a:pt x="1233422" y="419000"/>
                    <a:pt x="1224283" y="439564"/>
                  </a:cubicBezTo>
                  <a:cubicBezTo>
                    <a:pt x="1219199" y="451003"/>
                    <a:pt x="1216366" y="463315"/>
                    <a:pt x="1212408" y="475190"/>
                  </a:cubicBezTo>
                  <a:lnTo>
                    <a:pt x="1206470" y="493003"/>
                  </a:lnTo>
                  <a:cubicBezTo>
                    <a:pt x="1204213" y="499773"/>
                    <a:pt x="1199239" y="505398"/>
                    <a:pt x="1194595" y="510816"/>
                  </a:cubicBezTo>
                  <a:cubicBezTo>
                    <a:pt x="1187309" y="519317"/>
                    <a:pt x="1170844" y="534567"/>
                    <a:pt x="1170844" y="534567"/>
                  </a:cubicBezTo>
                  <a:cubicBezTo>
                    <a:pt x="1160392" y="565920"/>
                    <a:pt x="1168378" y="547172"/>
                    <a:pt x="1141156" y="588006"/>
                  </a:cubicBezTo>
                  <a:cubicBezTo>
                    <a:pt x="1119058" y="621155"/>
                    <a:pt x="1138983" y="574537"/>
                    <a:pt x="1117405" y="617694"/>
                  </a:cubicBezTo>
                  <a:cubicBezTo>
                    <a:pt x="1114606" y="623292"/>
                    <a:pt x="1114266" y="629909"/>
                    <a:pt x="1111467" y="635507"/>
                  </a:cubicBezTo>
                  <a:cubicBezTo>
                    <a:pt x="1108276" y="641890"/>
                    <a:pt x="1102783" y="646937"/>
                    <a:pt x="1099592" y="653320"/>
                  </a:cubicBezTo>
                  <a:cubicBezTo>
                    <a:pt x="1075009" y="702486"/>
                    <a:pt x="1115811" y="637897"/>
                    <a:pt x="1081779" y="688946"/>
                  </a:cubicBezTo>
                  <a:cubicBezTo>
                    <a:pt x="1058065" y="783802"/>
                    <a:pt x="1079416" y="686455"/>
                    <a:pt x="1063966" y="825512"/>
                  </a:cubicBezTo>
                  <a:cubicBezTo>
                    <a:pt x="1063275" y="831733"/>
                    <a:pt x="1061667" y="838232"/>
                    <a:pt x="1058029" y="843325"/>
                  </a:cubicBezTo>
                  <a:cubicBezTo>
                    <a:pt x="1051521" y="852436"/>
                    <a:pt x="1034278" y="867076"/>
                    <a:pt x="1034278" y="867076"/>
                  </a:cubicBezTo>
                  <a:cubicBezTo>
                    <a:pt x="1025567" y="893206"/>
                    <a:pt x="1025321" y="884686"/>
                    <a:pt x="1034278" y="920515"/>
                  </a:cubicBezTo>
                  <a:cubicBezTo>
                    <a:pt x="1037314" y="932659"/>
                    <a:pt x="1046153" y="956141"/>
                    <a:pt x="1046153" y="956141"/>
                  </a:cubicBezTo>
                  <a:cubicBezTo>
                    <a:pt x="1043505" y="972033"/>
                    <a:pt x="1038430" y="1004849"/>
                    <a:pt x="1034278" y="1021455"/>
                  </a:cubicBezTo>
                  <a:cubicBezTo>
                    <a:pt x="1032760" y="1027527"/>
                    <a:pt x="1030059" y="1033250"/>
                    <a:pt x="1028340" y="1039268"/>
                  </a:cubicBezTo>
                  <a:cubicBezTo>
                    <a:pt x="1026098" y="1047114"/>
                    <a:pt x="1024382" y="1055101"/>
                    <a:pt x="1022403" y="1063018"/>
                  </a:cubicBezTo>
                  <a:cubicBezTo>
                    <a:pt x="1024382" y="1074893"/>
                    <a:pt x="1024113" y="1087371"/>
                    <a:pt x="1028340" y="1098644"/>
                  </a:cubicBezTo>
                  <a:cubicBezTo>
                    <a:pt x="1030306" y="1103886"/>
                    <a:pt x="1037336" y="1105719"/>
                    <a:pt x="1040216" y="1110520"/>
                  </a:cubicBezTo>
                  <a:cubicBezTo>
                    <a:pt x="1043436" y="1115887"/>
                    <a:pt x="1043354" y="1122735"/>
                    <a:pt x="1046153" y="1128333"/>
                  </a:cubicBezTo>
                  <a:cubicBezTo>
                    <a:pt x="1049344" y="1134716"/>
                    <a:pt x="1054070" y="1140208"/>
                    <a:pt x="1058029" y="1146146"/>
                  </a:cubicBezTo>
                  <a:cubicBezTo>
                    <a:pt x="1061987" y="1158021"/>
                    <a:pt x="1062961" y="1171357"/>
                    <a:pt x="1069904" y="1181772"/>
                  </a:cubicBezTo>
                  <a:cubicBezTo>
                    <a:pt x="1073862" y="1187710"/>
                    <a:pt x="1078881" y="1193064"/>
                    <a:pt x="1081779" y="1199585"/>
                  </a:cubicBezTo>
                  <a:cubicBezTo>
                    <a:pt x="1103611" y="1248708"/>
                    <a:pt x="1081141" y="1222699"/>
                    <a:pt x="1105530" y="1247086"/>
                  </a:cubicBezTo>
                  <a:cubicBezTo>
                    <a:pt x="1119820" y="1289962"/>
                    <a:pt x="1105530" y="1238990"/>
                    <a:pt x="1105530" y="1324276"/>
                  </a:cubicBezTo>
                  <a:cubicBezTo>
                    <a:pt x="1105530" y="1348109"/>
                    <a:pt x="1109488" y="1371777"/>
                    <a:pt x="1111467" y="1395528"/>
                  </a:cubicBezTo>
                  <a:cubicBezTo>
                    <a:pt x="1109488" y="1415320"/>
                    <a:pt x="1108554" y="1435245"/>
                    <a:pt x="1105530" y="1454904"/>
                  </a:cubicBezTo>
                  <a:cubicBezTo>
                    <a:pt x="1104578" y="1461090"/>
                    <a:pt x="1101312" y="1466699"/>
                    <a:pt x="1099592" y="1472717"/>
                  </a:cubicBezTo>
                  <a:cubicBezTo>
                    <a:pt x="1097350" y="1480564"/>
                    <a:pt x="1095633" y="1488551"/>
                    <a:pt x="1093654" y="1496468"/>
                  </a:cubicBezTo>
                  <a:cubicBezTo>
                    <a:pt x="1087173" y="1645540"/>
                    <a:pt x="1102126" y="1589807"/>
                    <a:pt x="1075842" y="1668660"/>
                  </a:cubicBezTo>
                  <a:cubicBezTo>
                    <a:pt x="1074072" y="1673971"/>
                    <a:pt x="1067925" y="1676577"/>
                    <a:pt x="1063966" y="1680535"/>
                  </a:cubicBezTo>
                  <a:cubicBezTo>
                    <a:pt x="1060008" y="1674597"/>
                    <a:pt x="1056239" y="1668529"/>
                    <a:pt x="1052091" y="1662722"/>
                  </a:cubicBezTo>
                  <a:cubicBezTo>
                    <a:pt x="1046339" y="1654669"/>
                    <a:pt x="1039188" y="1647564"/>
                    <a:pt x="1034278" y="1638972"/>
                  </a:cubicBezTo>
                  <a:cubicBezTo>
                    <a:pt x="1031173" y="1633538"/>
                    <a:pt x="1029858" y="1627231"/>
                    <a:pt x="1028340" y="1621159"/>
                  </a:cubicBezTo>
                  <a:cubicBezTo>
                    <a:pt x="1024951" y="1607602"/>
                    <a:pt x="1023253" y="1587234"/>
                    <a:pt x="1016465" y="1573657"/>
                  </a:cubicBezTo>
                  <a:cubicBezTo>
                    <a:pt x="1001931" y="1544589"/>
                    <a:pt x="1009286" y="1566065"/>
                    <a:pt x="992714" y="1543969"/>
                  </a:cubicBezTo>
                  <a:cubicBezTo>
                    <a:pt x="984151" y="1532551"/>
                    <a:pt x="973478" y="1521883"/>
                    <a:pt x="968964" y="1508343"/>
                  </a:cubicBezTo>
                  <a:lnTo>
                    <a:pt x="945213" y="1437091"/>
                  </a:lnTo>
                  <a:cubicBezTo>
                    <a:pt x="942956" y="1430321"/>
                    <a:pt x="937296" y="1425216"/>
                    <a:pt x="933338" y="1419278"/>
                  </a:cubicBezTo>
                  <a:cubicBezTo>
                    <a:pt x="898787" y="1453829"/>
                    <a:pt x="947039" y="1404025"/>
                    <a:pt x="909587" y="1448967"/>
                  </a:cubicBezTo>
                  <a:cubicBezTo>
                    <a:pt x="895300" y="1466111"/>
                    <a:pt x="891476" y="1466979"/>
                    <a:pt x="873961" y="1478655"/>
                  </a:cubicBezTo>
                  <a:cubicBezTo>
                    <a:pt x="832412" y="1468267"/>
                    <a:pt x="865911" y="1480970"/>
                    <a:pt x="832397" y="1454904"/>
                  </a:cubicBezTo>
                  <a:cubicBezTo>
                    <a:pt x="821131" y="1446142"/>
                    <a:pt x="808646" y="1439071"/>
                    <a:pt x="796771" y="1431154"/>
                  </a:cubicBezTo>
                  <a:cubicBezTo>
                    <a:pt x="792113" y="1428049"/>
                    <a:pt x="789267" y="1422775"/>
                    <a:pt x="784896" y="1419278"/>
                  </a:cubicBezTo>
                  <a:cubicBezTo>
                    <a:pt x="779324" y="1414820"/>
                    <a:pt x="773021" y="1411361"/>
                    <a:pt x="767083" y="1407403"/>
                  </a:cubicBezTo>
                  <a:cubicBezTo>
                    <a:pt x="765104" y="1401465"/>
                    <a:pt x="762864" y="1395608"/>
                    <a:pt x="761145" y="1389590"/>
                  </a:cubicBezTo>
                  <a:cubicBezTo>
                    <a:pt x="758903" y="1381743"/>
                    <a:pt x="762507" y="1369489"/>
                    <a:pt x="755208" y="1365839"/>
                  </a:cubicBezTo>
                  <a:cubicBezTo>
                    <a:pt x="749610" y="1363040"/>
                    <a:pt x="751249" y="1377714"/>
                    <a:pt x="749270" y="1383652"/>
                  </a:cubicBezTo>
                  <a:cubicBezTo>
                    <a:pt x="751249" y="1419278"/>
                    <a:pt x="755208" y="1454849"/>
                    <a:pt x="755208" y="1490530"/>
                  </a:cubicBezTo>
                  <a:cubicBezTo>
                    <a:pt x="755208" y="1496789"/>
                    <a:pt x="752742" y="1503135"/>
                    <a:pt x="749270" y="1508343"/>
                  </a:cubicBezTo>
                  <a:cubicBezTo>
                    <a:pt x="744612" y="1515330"/>
                    <a:pt x="737908" y="1520780"/>
                    <a:pt x="731457" y="1526156"/>
                  </a:cubicBezTo>
                  <a:cubicBezTo>
                    <a:pt x="725975" y="1530724"/>
                    <a:pt x="719582" y="1534073"/>
                    <a:pt x="713644" y="1538031"/>
                  </a:cubicBezTo>
                  <a:cubicBezTo>
                    <a:pt x="694826" y="1566260"/>
                    <a:pt x="704026" y="1549074"/>
                    <a:pt x="689893" y="1591470"/>
                  </a:cubicBezTo>
                  <a:cubicBezTo>
                    <a:pt x="685934" y="1603345"/>
                    <a:pt x="654267" y="1603346"/>
                    <a:pt x="654267" y="1603346"/>
                  </a:cubicBezTo>
                  <a:cubicBezTo>
                    <a:pt x="648329" y="1609284"/>
                    <a:pt x="641112" y="1614172"/>
                    <a:pt x="636454" y="1621159"/>
                  </a:cubicBezTo>
                  <a:cubicBezTo>
                    <a:pt x="632982" y="1626367"/>
                    <a:pt x="636328" y="1636648"/>
                    <a:pt x="630517" y="1638972"/>
                  </a:cubicBezTo>
                  <a:cubicBezTo>
                    <a:pt x="622940" y="1642003"/>
                    <a:pt x="614683" y="1635013"/>
                    <a:pt x="606766" y="1633034"/>
                  </a:cubicBezTo>
                  <a:cubicBezTo>
                    <a:pt x="600828" y="1629076"/>
                    <a:pt x="593411" y="1626731"/>
                    <a:pt x="588953" y="1621159"/>
                  </a:cubicBezTo>
                  <a:cubicBezTo>
                    <a:pt x="585043" y="1616272"/>
                    <a:pt x="589275" y="1603346"/>
                    <a:pt x="583016" y="1603346"/>
                  </a:cubicBezTo>
                  <a:cubicBezTo>
                    <a:pt x="576757" y="1603346"/>
                    <a:pt x="579877" y="1615561"/>
                    <a:pt x="577078" y="1621159"/>
                  </a:cubicBezTo>
                  <a:cubicBezTo>
                    <a:pt x="573887" y="1627542"/>
                    <a:pt x="568101" y="1632451"/>
                    <a:pt x="565203" y="1638972"/>
                  </a:cubicBezTo>
                  <a:cubicBezTo>
                    <a:pt x="560119" y="1650411"/>
                    <a:pt x="553327" y="1674598"/>
                    <a:pt x="553327" y="1674598"/>
                  </a:cubicBezTo>
                  <a:cubicBezTo>
                    <a:pt x="547389" y="1672619"/>
                    <a:pt x="541112" y="1671459"/>
                    <a:pt x="535514" y="1668660"/>
                  </a:cubicBezTo>
                  <a:cubicBezTo>
                    <a:pt x="525224" y="1663515"/>
                    <a:pt x="513191" y="1654116"/>
                    <a:pt x="505826" y="1644909"/>
                  </a:cubicBezTo>
                  <a:cubicBezTo>
                    <a:pt x="501368" y="1639337"/>
                    <a:pt x="496849" y="1633617"/>
                    <a:pt x="493951" y="1627096"/>
                  </a:cubicBezTo>
                  <a:cubicBezTo>
                    <a:pt x="488867" y="1615657"/>
                    <a:pt x="486033" y="1603345"/>
                    <a:pt x="482075" y="1591470"/>
                  </a:cubicBezTo>
                  <a:lnTo>
                    <a:pt x="476138" y="1573657"/>
                  </a:lnTo>
                  <a:cubicBezTo>
                    <a:pt x="478249" y="1548322"/>
                    <a:pt x="466231" y="1507162"/>
                    <a:pt x="493951" y="1490530"/>
                  </a:cubicBezTo>
                  <a:cubicBezTo>
                    <a:pt x="499318" y="1487310"/>
                    <a:pt x="505826" y="1486572"/>
                    <a:pt x="511764" y="1484593"/>
                  </a:cubicBezTo>
                  <a:cubicBezTo>
                    <a:pt x="517702" y="1480634"/>
                    <a:pt x="523194" y="1475908"/>
                    <a:pt x="529577" y="1472717"/>
                  </a:cubicBezTo>
                  <a:cubicBezTo>
                    <a:pt x="535175" y="1469918"/>
                    <a:pt x="542023" y="1470000"/>
                    <a:pt x="547390" y="1466780"/>
                  </a:cubicBezTo>
                  <a:cubicBezTo>
                    <a:pt x="556789" y="1461140"/>
                    <a:pt x="565748" y="1445180"/>
                    <a:pt x="571140" y="1437091"/>
                  </a:cubicBezTo>
                  <a:cubicBezTo>
                    <a:pt x="569161" y="1419278"/>
                    <a:pt x="567738" y="1401394"/>
                    <a:pt x="565203" y="1383652"/>
                  </a:cubicBezTo>
                  <a:cubicBezTo>
                    <a:pt x="563776" y="1373661"/>
                    <a:pt x="559265" y="1364056"/>
                    <a:pt x="559265" y="1353964"/>
                  </a:cubicBezTo>
                  <a:cubicBezTo>
                    <a:pt x="559265" y="1349711"/>
                    <a:pt x="566456" y="1314270"/>
                    <a:pt x="571140" y="1306463"/>
                  </a:cubicBezTo>
                  <a:cubicBezTo>
                    <a:pt x="574020" y="1301662"/>
                    <a:pt x="579519" y="1298959"/>
                    <a:pt x="583016" y="1294587"/>
                  </a:cubicBezTo>
                  <a:cubicBezTo>
                    <a:pt x="616083" y="1253253"/>
                    <a:pt x="570389" y="1301276"/>
                    <a:pt x="612704" y="1258961"/>
                  </a:cubicBezTo>
                  <a:cubicBezTo>
                    <a:pt x="614683" y="1253023"/>
                    <a:pt x="618642" y="1247407"/>
                    <a:pt x="618642" y="1241148"/>
                  </a:cubicBezTo>
                  <a:cubicBezTo>
                    <a:pt x="618642" y="1219263"/>
                    <a:pt x="613469" y="1218163"/>
                    <a:pt x="600829" y="1205522"/>
                  </a:cubicBezTo>
                  <a:cubicBezTo>
                    <a:pt x="595551" y="1189690"/>
                    <a:pt x="592798" y="1178632"/>
                    <a:pt x="583016" y="1163959"/>
                  </a:cubicBezTo>
                  <a:cubicBezTo>
                    <a:pt x="579911" y="1159301"/>
                    <a:pt x="575099" y="1156042"/>
                    <a:pt x="571140" y="1152083"/>
                  </a:cubicBezTo>
                  <a:cubicBezTo>
                    <a:pt x="569161" y="1140208"/>
                    <a:pt x="569010" y="1127878"/>
                    <a:pt x="565203" y="1116457"/>
                  </a:cubicBezTo>
                  <a:cubicBezTo>
                    <a:pt x="562074" y="1107070"/>
                    <a:pt x="542600" y="1085555"/>
                    <a:pt x="535514" y="1080831"/>
                  </a:cubicBezTo>
                  <a:cubicBezTo>
                    <a:pt x="530306" y="1077359"/>
                    <a:pt x="523639" y="1076873"/>
                    <a:pt x="517701" y="1074894"/>
                  </a:cubicBezTo>
                  <a:cubicBezTo>
                    <a:pt x="458387" y="1077365"/>
                    <a:pt x="393657" y="1088746"/>
                    <a:pt x="333634" y="1074894"/>
                  </a:cubicBezTo>
                  <a:cubicBezTo>
                    <a:pt x="321437" y="1072079"/>
                    <a:pt x="309883" y="1066976"/>
                    <a:pt x="298008" y="1063018"/>
                  </a:cubicBezTo>
                  <a:lnTo>
                    <a:pt x="280195" y="1057081"/>
                  </a:lnTo>
                  <a:lnTo>
                    <a:pt x="262382" y="1051143"/>
                  </a:lnTo>
                  <a:cubicBezTo>
                    <a:pt x="252486" y="1041247"/>
                    <a:pt x="240456" y="1033100"/>
                    <a:pt x="232693" y="1021455"/>
                  </a:cubicBezTo>
                  <a:cubicBezTo>
                    <a:pt x="214879" y="994734"/>
                    <a:pt x="215871" y="986325"/>
                    <a:pt x="191130" y="973954"/>
                  </a:cubicBezTo>
                  <a:cubicBezTo>
                    <a:pt x="185532" y="971155"/>
                    <a:pt x="179255" y="969995"/>
                    <a:pt x="173317" y="968016"/>
                  </a:cubicBezTo>
                  <a:cubicBezTo>
                    <a:pt x="147587" y="969995"/>
                    <a:pt x="121775" y="971104"/>
                    <a:pt x="96127" y="973954"/>
                  </a:cubicBezTo>
                  <a:cubicBezTo>
                    <a:pt x="86097" y="975068"/>
                    <a:pt x="75715" y="983866"/>
                    <a:pt x="66439" y="979891"/>
                  </a:cubicBezTo>
                  <a:cubicBezTo>
                    <a:pt x="58304" y="976404"/>
                    <a:pt x="59474" y="963506"/>
                    <a:pt x="54564" y="956141"/>
                  </a:cubicBezTo>
                  <a:cubicBezTo>
                    <a:pt x="51459" y="951483"/>
                    <a:pt x="46647" y="948224"/>
                    <a:pt x="42688" y="944265"/>
                  </a:cubicBezTo>
                  <a:cubicBezTo>
                    <a:pt x="40709" y="930411"/>
                    <a:pt x="43010" y="915219"/>
                    <a:pt x="36751" y="902702"/>
                  </a:cubicBezTo>
                  <a:cubicBezTo>
                    <a:pt x="30492" y="890184"/>
                    <a:pt x="7062" y="873013"/>
                    <a:pt x="7062" y="873013"/>
                  </a:cubicBezTo>
                  <a:cubicBezTo>
                    <a:pt x="-551" y="850171"/>
                    <a:pt x="-4002" y="849078"/>
                    <a:pt x="7062" y="819574"/>
                  </a:cubicBezTo>
                  <a:cubicBezTo>
                    <a:pt x="10134" y="811383"/>
                    <a:pt x="31936" y="799676"/>
                    <a:pt x="36751" y="795824"/>
                  </a:cubicBezTo>
                  <a:cubicBezTo>
                    <a:pt x="79054" y="761981"/>
                    <a:pt x="11613" y="808623"/>
                    <a:pt x="66439" y="772073"/>
                  </a:cubicBezTo>
                  <a:cubicBezTo>
                    <a:pt x="70397" y="766135"/>
                    <a:pt x="73856" y="759832"/>
                    <a:pt x="78314" y="754260"/>
                  </a:cubicBezTo>
                  <a:cubicBezTo>
                    <a:pt x="81811" y="749889"/>
                    <a:pt x="87686" y="747392"/>
                    <a:pt x="90190" y="742385"/>
                  </a:cubicBezTo>
                  <a:cubicBezTo>
                    <a:pt x="95788" y="731189"/>
                    <a:pt x="98107" y="718634"/>
                    <a:pt x="102065" y="706759"/>
                  </a:cubicBezTo>
                  <a:lnTo>
                    <a:pt x="108003" y="688946"/>
                  </a:lnTo>
                  <a:cubicBezTo>
                    <a:pt x="112066" y="676756"/>
                    <a:pt x="112774" y="665778"/>
                    <a:pt x="125816" y="659257"/>
                  </a:cubicBezTo>
                  <a:cubicBezTo>
                    <a:pt x="137012" y="653659"/>
                    <a:pt x="149567" y="651341"/>
                    <a:pt x="161442" y="647382"/>
                  </a:cubicBezTo>
                  <a:lnTo>
                    <a:pt x="179254" y="641444"/>
                  </a:lnTo>
                  <a:lnTo>
                    <a:pt x="197067" y="635507"/>
                  </a:lnTo>
                  <a:cubicBezTo>
                    <a:pt x="203005" y="631548"/>
                    <a:pt x="208359" y="626529"/>
                    <a:pt x="214880" y="623631"/>
                  </a:cubicBezTo>
                  <a:cubicBezTo>
                    <a:pt x="240269" y="612347"/>
                    <a:pt x="250083" y="612725"/>
                    <a:pt x="274257" y="605818"/>
                  </a:cubicBezTo>
                  <a:cubicBezTo>
                    <a:pt x="280275" y="604099"/>
                    <a:pt x="286132" y="601860"/>
                    <a:pt x="292070" y="599881"/>
                  </a:cubicBezTo>
                  <a:cubicBezTo>
                    <a:pt x="298008" y="595923"/>
                    <a:pt x="303500" y="591197"/>
                    <a:pt x="309883" y="588006"/>
                  </a:cubicBezTo>
                  <a:cubicBezTo>
                    <a:pt x="315481" y="585207"/>
                    <a:pt x="322488" y="585540"/>
                    <a:pt x="327696" y="582068"/>
                  </a:cubicBezTo>
                  <a:cubicBezTo>
                    <a:pt x="334683" y="577410"/>
                    <a:pt x="338169" y="568333"/>
                    <a:pt x="345509" y="564255"/>
                  </a:cubicBezTo>
                  <a:cubicBezTo>
                    <a:pt x="356451" y="558176"/>
                    <a:pt x="381135" y="552380"/>
                    <a:pt x="381135" y="552380"/>
                  </a:cubicBezTo>
                  <a:cubicBezTo>
                    <a:pt x="403102" y="530412"/>
                    <a:pt x="388352" y="543609"/>
                    <a:pt x="428636" y="516754"/>
                  </a:cubicBezTo>
                  <a:cubicBezTo>
                    <a:pt x="433844" y="513282"/>
                    <a:pt x="440511" y="512795"/>
                    <a:pt x="446449" y="510816"/>
                  </a:cubicBezTo>
                  <a:cubicBezTo>
                    <a:pt x="450408" y="506858"/>
                    <a:pt x="455821" y="503948"/>
                    <a:pt x="458325" y="498941"/>
                  </a:cubicBezTo>
                  <a:cubicBezTo>
                    <a:pt x="485619" y="444354"/>
                    <a:pt x="455245" y="478271"/>
                    <a:pt x="482075" y="451439"/>
                  </a:cubicBezTo>
                  <a:cubicBezTo>
                    <a:pt x="496788" y="407302"/>
                    <a:pt x="480944" y="459366"/>
                    <a:pt x="493951" y="368312"/>
                  </a:cubicBezTo>
                  <a:cubicBezTo>
                    <a:pt x="496231" y="352354"/>
                    <a:pt x="515047" y="320601"/>
                    <a:pt x="523639" y="314873"/>
                  </a:cubicBezTo>
                  <a:cubicBezTo>
                    <a:pt x="529577" y="310915"/>
                    <a:pt x="535880" y="307456"/>
                    <a:pt x="541452" y="302998"/>
                  </a:cubicBezTo>
                  <a:cubicBezTo>
                    <a:pt x="564740" y="284367"/>
                    <a:pt x="540204" y="295496"/>
                    <a:pt x="571140" y="285185"/>
                  </a:cubicBezTo>
                  <a:cubicBezTo>
                    <a:pt x="575099" y="279247"/>
                    <a:pt x="576964" y="271154"/>
                    <a:pt x="583016" y="267372"/>
                  </a:cubicBezTo>
                  <a:cubicBezTo>
                    <a:pt x="592657" y="261346"/>
                    <a:pt x="628484" y="253036"/>
                    <a:pt x="642392" y="249559"/>
                  </a:cubicBezTo>
                  <a:cubicBezTo>
                    <a:pt x="737390" y="255891"/>
                    <a:pt x="725524" y="259059"/>
                    <a:pt x="820522" y="249559"/>
                  </a:cubicBezTo>
                  <a:cubicBezTo>
                    <a:pt x="828992" y="248712"/>
                    <a:pt x="857601" y="242894"/>
                    <a:pt x="868023" y="237683"/>
                  </a:cubicBezTo>
                  <a:cubicBezTo>
                    <a:pt x="874406" y="234492"/>
                    <a:pt x="879315" y="228706"/>
                    <a:pt x="885836" y="225808"/>
                  </a:cubicBezTo>
                  <a:cubicBezTo>
                    <a:pt x="897275" y="220724"/>
                    <a:pt x="921462" y="213933"/>
                    <a:pt x="921462" y="213933"/>
                  </a:cubicBezTo>
                  <a:cubicBezTo>
                    <a:pt x="925421" y="209974"/>
                    <a:pt x="928966" y="205554"/>
                    <a:pt x="933338" y="202057"/>
                  </a:cubicBezTo>
                  <a:cubicBezTo>
                    <a:pt x="938910" y="197599"/>
                    <a:pt x="945817" y="194923"/>
                    <a:pt x="951151" y="190182"/>
                  </a:cubicBezTo>
                  <a:cubicBezTo>
                    <a:pt x="963703" y="179025"/>
                    <a:pt x="986777" y="154556"/>
                    <a:pt x="986777" y="154556"/>
                  </a:cubicBezTo>
                  <a:lnTo>
                    <a:pt x="1010527" y="83304"/>
                  </a:lnTo>
                  <a:cubicBezTo>
                    <a:pt x="1012297" y="77993"/>
                    <a:pt x="1019044" y="75908"/>
                    <a:pt x="1022403" y="71429"/>
                  </a:cubicBezTo>
                  <a:cubicBezTo>
                    <a:pt x="1030966" y="60011"/>
                    <a:pt x="1038236" y="47678"/>
                    <a:pt x="1046153" y="35803"/>
                  </a:cubicBezTo>
                  <a:lnTo>
                    <a:pt x="1058029" y="17990"/>
                  </a:lnTo>
                  <a:cubicBezTo>
                    <a:pt x="1061134" y="13332"/>
                    <a:pt x="1054071" y="-1802"/>
                    <a:pt x="1058029" y="17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15000"/>
                </a:lnSpc>
                <a:defRPr/>
              </a:pPr>
              <a:r>
                <a:rPr lang="th-TH" sz="1600" b="1" dirty="0">
                  <a:solidFill>
                    <a:schemeClr val="tx1"/>
                  </a:solidFill>
                  <a:ea typeface="Calibri"/>
                </a:rPr>
                <a:t>    </a:t>
              </a:r>
              <a:endParaRPr lang="en-US" sz="1600" dirty="0">
                <a:solidFill>
                  <a:schemeClr val="tx1"/>
                </a:solidFill>
                <a:ea typeface="Calibri"/>
              </a:endParaRPr>
            </a:p>
          </p:txBody>
        </p:sp>
        <p:sp>
          <p:nvSpPr>
            <p:cNvPr id="37" name="รูปแบบอิสระ 36"/>
            <p:cNvSpPr/>
            <p:nvPr/>
          </p:nvSpPr>
          <p:spPr>
            <a:xfrm>
              <a:off x="4397933" y="4040645"/>
              <a:ext cx="502766" cy="935234"/>
            </a:xfrm>
            <a:custGeom>
              <a:avLst/>
              <a:gdLst>
                <a:gd name="connsiteX0" fmla="*/ 385948 w 807522"/>
                <a:gd name="connsiteY0" fmla="*/ 41563 h 1870363"/>
                <a:gd name="connsiteX1" fmla="*/ 415637 w 807522"/>
                <a:gd name="connsiteY1" fmla="*/ 65314 h 1870363"/>
                <a:gd name="connsiteX2" fmla="*/ 433450 w 807522"/>
                <a:gd name="connsiteY2" fmla="*/ 89064 h 1870363"/>
                <a:gd name="connsiteX3" fmla="*/ 469076 w 807522"/>
                <a:gd name="connsiteY3" fmla="*/ 100940 h 1870363"/>
                <a:gd name="connsiteX4" fmla="*/ 510639 w 807522"/>
                <a:gd name="connsiteY4" fmla="*/ 95002 h 1870363"/>
                <a:gd name="connsiteX5" fmla="*/ 540327 w 807522"/>
                <a:gd name="connsiteY5" fmla="*/ 59376 h 1870363"/>
                <a:gd name="connsiteX6" fmla="*/ 552203 w 807522"/>
                <a:gd name="connsiteY6" fmla="*/ 47501 h 1870363"/>
                <a:gd name="connsiteX7" fmla="*/ 564078 w 807522"/>
                <a:gd name="connsiteY7" fmla="*/ 29688 h 1870363"/>
                <a:gd name="connsiteX8" fmla="*/ 599704 w 807522"/>
                <a:gd name="connsiteY8" fmla="*/ 0 h 1870363"/>
                <a:gd name="connsiteX9" fmla="*/ 653143 w 807522"/>
                <a:gd name="connsiteY9" fmla="*/ 11875 h 1870363"/>
                <a:gd name="connsiteX10" fmla="*/ 670956 w 807522"/>
                <a:gd name="connsiteY10" fmla="*/ 23750 h 1870363"/>
                <a:gd name="connsiteX11" fmla="*/ 694707 w 807522"/>
                <a:gd name="connsiteY11" fmla="*/ 53439 h 1870363"/>
                <a:gd name="connsiteX12" fmla="*/ 748146 w 807522"/>
                <a:gd name="connsiteY12" fmla="*/ 77189 h 1870363"/>
                <a:gd name="connsiteX13" fmla="*/ 760021 w 807522"/>
                <a:gd name="connsiteY13" fmla="*/ 95002 h 1870363"/>
                <a:gd name="connsiteX14" fmla="*/ 789709 w 807522"/>
                <a:gd name="connsiteY14" fmla="*/ 118753 h 1870363"/>
                <a:gd name="connsiteX15" fmla="*/ 801585 w 807522"/>
                <a:gd name="connsiteY15" fmla="*/ 136566 h 1870363"/>
                <a:gd name="connsiteX16" fmla="*/ 807522 w 807522"/>
                <a:gd name="connsiteY16" fmla="*/ 160316 h 1870363"/>
                <a:gd name="connsiteX17" fmla="*/ 789709 w 807522"/>
                <a:gd name="connsiteY17" fmla="*/ 195942 h 1870363"/>
                <a:gd name="connsiteX18" fmla="*/ 777834 w 807522"/>
                <a:gd name="connsiteY18" fmla="*/ 261257 h 1870363"/>
                <a:gd name="connsiteX19" fmla="*/ 771896 w 807522"/>
                <a:gd name="connsiteY19" fmla="*/ 285007 h 1870363"/>
                <a:gd name="connsiteX20" fmla="*/ 771896 w 807522"/>
                <a:gd name="connsiteY20" fmla="*/ 593766 h 1870363"/>
                <a:gd name="connsiteX21" fmla="*/ 748146 w 807522"/>
                <a:gd name="connsiteY21" fmla="*/ 647205 h 1870363"/>
                <a:gd name="connsiteX22" fmla="*/ 736270 w 807522"/>
                <a:gd name="connsiteY22" fmla="*/ 659080 h 1870363"/>
                <a:gd name="connsiteX23" fmla="*/ 700644 w 807522"/>
                <a:gd name="connsiteY23" fmla="*/ 670955 h 1870363"/>
                <a:gd name="connsiteX24" fmla="*/ 670956 w 807522"/>
                <a:gd name="connsiteY24" fmla="*/ 688768 h 1870363"/>
                <a:gd name="connsiteX25" fmla="*/ 629392 w 807522"/>
                <a:gd name="connsiteY25" fmla="*/ 718457 h 1870363"/>
                <a:gd name="connsiteX26" fmla="*/ 564078 w 807522"/>
                <a:gd name="connsiteY26" fmla="*/ 730332 h 1870363"/>
                <a:gd name="connsiteX27" fmla="*/ 528452 w 807522"/>
                <a:gd name="connsiteY27" fmla="*/ 742207 h 1870363"/>
                <a:gd name="connsiteX28" fmla="*/ 510639 w 807522"/>
                <a:gd name="connsiteY28" fmla="*/ 748145 h 1870363"/>
                <a:gd name="connsiteX29" fmla="*/ 492826 w 807522"/>
                <a:gd name="connsiteY29" fmla="*/ 760020 h 1870363"/>
                <a:gd name="connsiteX30" fmla="*/ 463138 w 807522"/>
                <a:gd name="connsiteY30" fmla="*/ 783771 h 1870363"/>
                <a:gd name="connsiteX31" fmla="*/ 439387 w 807522"/>
                <a:gd name="connsiteY31" fmla="*/ 813459 h 1870363"/>
                <a:gd name="connsiteX32" fmla="*/ 415637 w 807522"/>
                <a:gd name="connsiteY32" fmla="*/ 843148 h 1870363"/>
                <a:gd name="connsiteX33" fmla="*/ 403761 w 807522"/>
                <a:gd name="connsiteY33" fmla="*/ 878774 h 1870363"/>
                <a:gd name="connsiteX34" fmla="*/ 385948 w 807522"/>
                <a:gd name="connsiteY34" fmla="*/ 914400 h 1870363"/>
                <a:gd name="connsiteX35" fmla="*/ 397824 w 807522"/>
                <a:gd name="connsiteY35" fmla="*/ 950026 h 1870363"/>
                <a:gd name="connsiteX36" fmla="*/ 409699 w 807522"/>
                <a:gd name="connsiteY36" fmla="*/ 1003464 h 1870363"/>
                <a:gd name="connsiteX37" fmla="*/ 421574 w 807522"/>
                <a:gd name="connsiteY37" fmla="*/ 1021277 h 1870363"/>
                <a:gd name="connsiteX38" fmla="*/ 433450 w 807522"/>
                <a:gd name="connsiteY38" fmla="*/ 1056903 h 1870363"/>
                <a:gd name="connsiteX39" fmla="*/ 439387 w 807522"/>
                <a:gd name="connsiteY39" fmla="*/ 1074716 h 1870363"/>
                <a:gd name="connsiteX40" fmla="*/ 463138 w 807522"/>
                <a:gd name="connsiteY40" fmla="*/ 1104405 h 1870363"/>
                <a:gd name="connsiteX41" fmla="*/ 480951 w 807522"/>
                <a:gd name="connsiteY41" fmla="*/ 1122218 h 1870363"/>
                <a:gd name="connsiteX42" fmla="*/ 504701 w 807522"/>
                <a:gd name="connsiteY42" fmla="*/ 1157844 h 1870363"/>
                <a:gd name="connsiteX43" fmla="*/ 540327 w 807522"/>
                <a:gd name="connsiteY43" fmla="*/ 1211283 h 1870363"/>
                <a:gd name="connsiteX44" fmla="*/ 558140 w 807522"/>
                <a:gd name="connsiteY44" fmla="*/ 1223158 h 1870363"/>
                <a:gd name="connsiteX45" fmla="*/ 581891 w 807522"/>
                <a:gd name="connsiteY45" fmla="*/ 1246909 h 1870363"/>
                <a:gd name="connsiteX46" fmla="*/ 605642 w 807522"/>
                <a:gd name="connsiteY46" fmla="*/ 1282535 h 1870363"/>
                <a:gd name="connsiteX47" fmla="*/ 617517 w 807522"/>
                <a:gd name="connsiteY47" fmla="*/ 1300348 h 1870363"/>
                <a:gd name="connsiteX48" fmla="*/ 611579 w 807522"/>
                <a:gd name="connsiteY48" fmla="*/ 1407226 h 1870363"/>
                <a:gd name="connsiteX49" fmla="*/ 593766 w 807522"/>
                <a:gd name="connsiteY49" fmla="*/ 1413163 h 1870363"/>
                <a:gd name="connsiteX50" fmla="*/ 581891 w 807522"/>
                <a:gd name="connsiteY50" fmla="*/ 1425039 h 1870363"/>
                <a:gd name="connsiteX51" fmla="*/ 522514 w 807522"/>
                <a:gd name="connsiteY51" fmla="*/ 1436914 h 1870363"/>
                <a:gd name="connsiteX52" fmla="*/ 475013 w 807522"/>
                <a:gd name="connsiteY52" fmla="*/ 1472540 h 1870363"/>
                <a:gd name="connsiteX53" fmla="*/ 463138 w 807522"/>
                <a:gd name="connsiteY53" fmla="*/ 1609106 h 1870363"/>
                <a:gd name="connsiteX54" fmla="*/ 451263 w 807522"/>
                <a:gd name="connsiteY54" fmla="*/ 1644732 h 1870363"/>
                <a:gd name="connsiteX55" fmla="*/ 445325 w 807522"/>
                <a:gd name="connsiteY55" fmla="*/ 1662545 h 1870363"/>
                <a:gd name="connsiteX56" fmla="*/ 427512 w 807522"/>
                <a:gd name="connsiteY56" fmla="*/ 1680358 h 1870363"/>
                <a:gd name="connsiteX57" fmla="*/ 385948 w 807522"/>
                <a:gd name="connsiteY57" fmla="*/ 1727859 h 1870363"/>
                <a:gd name="connsiteX58" fmla="*/ 374073 w 807522"/>
                <a:gd name="connsiteY58" fmla="*/ 1745672 h 1870363"/>
                <a:gd name="connsiteX59" fmla="*/ 356260 w 807522"/>
                <a:gd name="connsiteY59" fmla="*/ 1751610 h 1870363"/>
                <a:gd name="connsiteX60" fmla="*/ 314696 w 807522"/>
                <a:gd name="connsiteY60" fmla="*/ 1715984 h 1870363"/>
                <a:gd name="connsiteX61" fmla="*/ 296883 w 807522"/>
                <a:gd name="connsiteY61" fmla="*/ 1710046 h 1870363"/>
                <a:gd name="connsiteX62" fmla="*/ 290946 w 807522"/>
                <a:gd name="connsiteY62" fmla="*/ 1727859 h 1870363"/>
                <a:gd name="connsiteX63" fmla="*/ 279070 w 807522"/>
                <a:gd name="connsiteY63" fmla="*/ 1799111 h 1870363"/>
                <a:gd name="connsiteX64" fmla="*/ 261257 w 807522"/>
                <a:gd name="connsiteY64" fmla="*/ 1852550 h 1870363"/>
                <a:gd name="connsiteX65" fmla="*/ 249382 w 807522"/>
                <a:gd name="connsiteY65" fmla="*/ 1864426 h 1870363"/>
                <a:gd name="connsiteX66" fmla="*/ 231569 w 807522"/>
                <a:gd name="connsiteY66" fmla="*/ 1870363 h 1870363"/>
                <a:gd name="connsiteX67" fmla="*/ 172192 w 807522"/>
                <a:gd name="connsiteY67" fmla="*/ 1864426 h 1870363"/>
                <a:gd name="connsiteX68" fmla="*/ 136566 w 807522"/>
                <a:gd name="connsiteY68" fmla="*/ 1852550 h 1870363"/>
                <a:gd name="connsiteX69" fmla="*/ 130629 w 807522"/>
                <a:gd name="connsiteY69" fmla="*/ 1834737 h 1870363"/>
                <a:gd name="connsiteX70" fmla="*/ 142504 w 807522"/>
                <a:gd name="connsiteY70" fmla="*/ 1810987 h 1870363"/>
                <a:gd name="connsiteX71" fmla="*/ 160317 w 807522"/>
                <a:gd name="connsiteY71" fmla="*/ 1781298 h 1870363"/>
                <a:gd name="connsiteX72" fmla="*/ 160317 w 807522"/>
                <a:gd name="connsiteY72" fmla="*/ 1692233 h 1870363"/>
                <a:gd name="connsiteX73" fmla="*/ 142504 w 807522"/>
                <a:gd name="connsiteY73" fmla="*/ 1704109 h 1870363"/>
                <a:gd name="connsiteX74" fmla="*/ 124691 w 807522"/>
                <a:gd name="connsiteY74" fmla="*/ 1739735 h 1870363"/>
                <a:gd name="connsiteX75" fmla="*/ 89065 w 807522"/>
                <a:gd name="connsiteY75" fmla="*/ 1733797 h 1870363"/>
                <a:gd name="connsiteX76" fmla="*/ 71252 w 807522"/>
                <a:gd name="connsiteY76" fmla="*/ 1721922 h 1870363"/>
                <a:gd name="connsiteX77" fmla="*/ 35626 w 807522"/>
                <a:gd name="connsiteY77" fmla="*/ 1680358 h 1870363"/>
                <a:gd name="connsiteX78" fmla="*/ 53439 w 807522"/>
                <a:gd name="connsiteY78" fmla="*/ 1597231 h 1870363"/>
                <a:gd name="connsiteX79" fmla="*/ 59377 w 807522"/>
                <a:gd name="connsiteY79" fmla="*/ 1579418 h 1870363"/>
                <a:gd name="connsiteX80" fmla="*/ 77190 w 807522"/>
                <a:gd name="connsiteY80" fmla="*/ 1573480 h 1870363"/>
                <a:gd name="connsiteX81" fmla="*/ 95003 w 807522"/>
                <a:gd name="connsiteY81" fmla="*/ 1555667 h 1870363"/>
                <a:gd name="connsiteX82" fmla="*/ 118753 w 807522"/>
                <a:gd name="connsiteY82" fmla="*/ 1520041 h 1870363"/>
                <a:gd name="connsiteX83" fmla="*/ 112816 w 807522"/>
                <a:gd name="connsiteY83" fmla="*/ 1496290 h 1870363"/>
                <a:gd name="connsiteX84" fmla="*/ 106878 w 807522"/>
                <a:gd name="connsiteY84" fmla="*/ 1478477 h 1870363"/>
                <a:gd name="connsiteX85" fmla="*/ 112816 w 807522"/>
                <a:gd name="connsiteY85" fmla="*/ 1425039 h 1870363"/>
                <a:gd name="connsiteX86" fmla="*/ 124691 w 807522"/>
                <a:gd name="connsiteY86" fmla="*/ 1413163 h 1870363"/>
                <a:gd name="connsiteX87" fmla="*/ 130629 w 807522"/>
                <a:gd name="connsiteY87" fmla="*/ 1353787 h 1870363"/>
                <a:gd name="connsiteX88" fmla="*/ 118753 w 807522"/>
                <a:gd name="connsiteY88" fmla="*/ 1341911 h 1870363"/>
                <a:gd name="connsiteX89" fmla="*/ 100940 w 807522"/>
                <a:gd name="connsiteY89" fmla="*/ 1306285 h 1870363"/>
                <a:gd name="connsiteX90" fmla="*/ 83127 w 807522"/>
                <a:gd name="connsiteY90" fmla="*/ 1276597 h 1870363"/>
                <a:gd name="connsiteX91" fmla="*/ 83127 w 807522"/>
                <a:gd name="connsiteY91" fmla="*/ 1223158 h 1870363"/>
                <a:gd name="connsiteX92" fmla="*/ 95003 w 807522"/>
                <a:gd name="connsiteY92" fmla="*/ 1187532 h 1870363"/>
                <a:gd name="connsiteX93" fmla="*/ 83127 w 807522"/>
                <a:gd name="connsiteY93" fmla="*/ 1151906 h 1870363"/>
                <a:gd name="connsiteX94" fmla="*/ 77190 w 807522"/>
                <a:gd name="connsiteY94" fmla="*/ 1134093 h 1870363"/>
                <a:gd name="connsiteX95" fmla="*/ 71252 w 807522"/>
                <a:gd name="connsiteY95" fmla="*/ 1110342 h 1870363"/>
                <a:gd name="connsiteX96" fmla="*/ 47501 w 807522"/>
                <a:gd name="connsiteY96" fmla="*/ 1080654 h 1870363"/>
                <a:gd name="connsiteX97" fmla="*/ 23751 w 807522"/>
                <a:gd name="connsiteY97" fmla="*/ 1045028 h 1870363"/>
                <a:gd name="connsiteX98" fmla="*/ 11876 w 807522"/>
                <a:gd name="connsiteY98" fmla="*/ 1027215 h 1870363"/>
                <a:gd name="connsiteX99" fmla="*/ 0 w 807522"/>
                <a:gd name="connsiteY99" fmla="*/ 991589 h 1870363"/>
                <a:gd name="connsiteX100" fmla="*/ 5938 w 807522"/>
                <a:gd name="connsiteY100" fmla="*/ 950026 h 1870363"/>
                <a:gd name="connsiteX101" fmla="*/ 11876 w 807522"/>
                <a:gd name="connsiteY101" fmla="*/ 878774 h 1870363"/>
                <a:gd name="connsiteX102" fmla="*/ 23751 w 807522"/>
                <a:gd name="connsiteY102" fmla="*/ 843148 h 1870363"/>
                <a:gd name="connsiteX103" fmla="*/ 29689 w 807522"/>
                <a:gd name="connsiteY103" fmla="*/ 653142 h 1870363"/>
                <a:gd name="connsiteX104" fmla="*/ 41564 w 807522"/>
                <a:gd name="connsiteY104" fmla="*/ 605641 h 1870363"/>
                <a:gd name="connsiteX105" fmla="*/ 59377 w 807522"/>
                <a:gd name="connsiteY105" fmla="*/ 587828 h 1870363"/>
                <a:gd name="connsiteX106" fmla="*/ 71252 w 807522"/>
                <a:gd name="connsiteY106" fmla="*/ 552202 h 1870363"/>
                <a:gd name="connsiteX107" fmla="*/ 83127 w 807522"/>
                <a:gd name="connsiteY107" fmla="*/ 534389 h 1870363"/>
                <a:gd name="connsiteX108" fmla="*/ 89065 w 807522"/>
                <a:gd name="connsiteY108" fmla="*/ 516576 h 1870363"/>
                <a:gd name="connsiteX109" fmla="*/ 118753 w 807522"/>
                <a:gd name="connsiteY109" fmla="*/ 480950 h 1870363"/>
                <a:gd name="connsiteX110" fmla="*/ 130629 w 807522"/>
                <a:gd name="connsiteY110" fmla="*/ 445324 h 1870363"/>
                <a:gd name="connsiteX111" fmla="*/ 148442 w 807522"/>
                <a:gd name="connsiteY111" fmla="*/ 409698 h 1870363"/>
                <a:gd name="connsiteX112" fmla="*/ 160317 w 807522"/>
                <a:gd name="connsiteY112" fmla="*/ 391885 h 1870363"/>
                <a:gd name="connsiteX113" fmla="*/ 166255 w 807522"/>
                <a:gd name="connsiteY113" fmla="*/ 374072 h 1870363"/>
                <a:gd name="connsiteX114" fmla="*/ 184068 w 807522"/>
                <a:gd name="connsiteY114" fmla="*/ 356259 h 1870363"/>
                <a:gd name="connsiteX115" fmla="*/ 190005 w 807522"/>
                <a:gd name="connsiteY115" fmla="*/ 338446 h 1870363"/>
                <a:gd name="connsiteX116" fmla="*/ 201881 w 807522"/>
                <a:gd name="connsiteY116" fmla="*/ 326571 h 1870363"/>
                <a:gd name="connsiteX117" fmla="*/ 213756 w 807522"/>
                <a:gd name="connsiteY117" fmla="*/ 308758 h 1870363"/>
                <a:gd name="connsiteX118" fmla="*/ 231569 w 807522"/>
                <a:gd name="connsiteY118" fmla="*/ 290945 h 1870363"/>
                <a:gd name="connsiteX119" fmla="*/ 243444 w 807522"/>
                <a:gd name="connsiteY119" fmla="*/ 273132 h 1870363"/>
                <a:gd name="connsiteX120" fmla="*/ 249382 w 807522"/>
                <a:gd name="connsiteY120" fmla="*/ 255319 h 1870363"/>
                <a:gd name="connsiteX121" fmla="*/ 267195 w 807522"/>
                <a:gd name="connsiteY121" fmla="*/ 243444 h 1870363"/>
                <a:gd name="connsiteX122" fmla="*/ 273133 w 807522"/>
                <a:gd name="connsiteY122" fmla="*/ 225631 h 1870363"/>
                <a:gd name="connsiteX123" fmla="*/ 285008 w 807522"/>
                <a:gd name="connsiteY123" fmla="*/ 213755 h 1870363"/>
                <a:gd name="connsiteX124" fmla="*/ 296883 w 807522"/>
                <a:gd name="connsiteY124" fmla="*/ 195942 h 1870363"/>
                <a:gd name="connsiteX125" fmla="*/ 308759 w 807522"/>
                <a:gd name="connsiteY125" fmla="*/ 184067 h 1870363"/>
                <a:gd name="connsiteX126" fmla="*/ 332509 w 807522"/>
                <a:gd name="connsiteY126" fmla="*/ 148441 h 1870363"/>
                <a:gd name="connsiteX127" fmla="*/ 356260 w 807522"/>
                <a:gd name="connsiteY127" fmla="*/ 112815 h 1870363"/>
                <a:gd name="connsiteX128" fmla="*/ 368135 w 807522"/>
                <a:gd name="connsiteY128" fmla="*/ 77189 h 1870363"/>
                <a:gd name="connsiteX129" fmla="*/ 374073 w 807522"/>
                <a:gd name="connsiteY129" fmla="*/ 59376 h 1870363"/>
                <a:gd name="connsiteX130" fmla="*/ 385948 w 807522"/>
                <a:gd name="connsiteY130" fmla="*/ 41563 h 187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807522" h="1870363">
                  <a:moveTo>
                    <a:pt x="385948" y="41563"/>
                  </a:moveTo>
                  <a:cubicBezTo>
                    <a:pt x="395844" y="49480"/>
                    <a:pt x="406675" y="56353"/>
                    <a:pt x="415637" y="65314"/>
                  </a:cubicBezTo>
                  <a:cubicBezTo>
                    <a:pt x="422635" y="72311"/>
                    <a:pt x="425216" y="83575"/>
                    <a:pt x="433450" y="89064"/>
                  </a:cubicBezTo>
                  <a:cubicBezTo>
                    <a:pt x="443865" y="96008"/>
                    <a:pt x="469076" y="100940"/>
                    <a:pt x="469076" y="100940"/>
                  </a:cubicBezTo>
                  <a:cubicBezTo>
                    <a:pt x="482930" y="98961"/>
                    <a:pt x="497645" y="100200"/>
                    <a:pt x="510639" y="95002"/>
                  </a:cubicBezTo>
                  <a:cubicBezTo>
                    <a:pt x="523086" y="90023"/>
                    <a:pt x="532643" y="68981"/>
                    <a:pt x="540327" y="59376"/>
                  </a:cubicBezTo>
                  <a:cubicBezTo>
                    <a:pt x="543824" y="55005"/>
                    <a:pt x="548706" y="51872"/>
                    <a:pt x="552203" y="47501"/>
                  </a:cubicBezTo>
                  <a:cubicBezTo>
                    <a:pt x="556661" y="41929"/>
                    <a:pt x="559510" y="35170"/>
                    <a:pt x="564078" y="29688"/>
                  </a:cubicBezTo>
                  <a:cubicBezTo>
                    <a:pt x="578365" y="12544"/>
                    <a:pt x="582189" y="11676"/>
                    <a:pt x="599704" y="0"/>
                  </a:cubicBezTo>
                  <a:cubicBezTo>
                    <a:pt x="613392" y="2281"/>
                    <a:pt x="638523" y="4565"/>
                    <a:pt x="653143" y="11875"/>
                  </a:cubicBezTo>
                  <a:cubicBezTo>
                    <a:pt x="659526" y="15066"/>
                    <a:pt x="665018" y="19792"/>
                    <a:pt x="670956" y="23750"/>
                  </a:cubicBezTo>
                  <a:cubicBezTo>
                    <a:pt x="675152" y="30044"/>
                    <a:pt x="686246" y="49208"/>
                    <a:pt x="694707" y="53439"/>
                  </a:cubicBezTo>
                  <a:cubicBezTo>
                    <a:pt x="779506" y="95839"/>
                    <a:pt x="695744" y="42255"/>
                    <a:pt x="748146" y="77189"/>
                  </a:cubicBezTo>
                  <a:cubicBezTo>
                    <a:pt x="752104" y="83127"/>
                    <a:pt x="754975" y="89956"/>
                    <a:pt x="760021" y="95002"/>
                  </a:cubicBezTo>
                  <a:cubicBezTo>
                    <a:pt x="790892" y="125873"/>
                    <a:pt x="766199" y="89365"/>
                    <a:pt x="789709" y="118753"/>
                  </a:cubicBezTo>
                  <a:cubicBezTo>
                    <a:pt x="794167" y="124326"/>
                    <a:pt x="797626" y="130628"/>
                    <a:pt x="801585" y="136566"/>
                  </a:cubicBezTo>
                  <a:cubicBezTo>
                    <a:pt x="803564" y="144483"/>
                    <a:pt x="807522" y="152156"/>
                    <a:pt x="807522" y="160316"/>
                  </a:cubicBezTo>
                  <a:cubicBezTo>
                    <a:pt x="807522" y="172610"/>
                    <a:pt x="795715" y="186934"/>
                    <a:pt x="789709" y="195942"/>
                  </a:cubicBezTo>
                  <a:cubicBezTo>
                    <a:pt x="776970" y="234162"/>
                    <a:pt x="789026" y="194111"/>
                    <a:pt x="777834" y="261257"/>
                  </a:cubicBezTo>
                  <a:cubicBezTo>
                    <a:pt x="776492" y="269306"/>
                    <a:pt x="773875" y="277090"/>
                    <a:pt x="771896" y="285007"/>
                  </a:cubicBezTo>
                  <a:cubicBezTo>
                    <a:pt x="780592" y="415432"/>
                    <a:pt x="783847" y="422464"/>
                    <a:pt x="771896" y="593766"/>
                  </a:cubicBezTo>
                  <a:cubicBezTo>
                    <a:pt x="770637" y="611817"/>
                    <a:pt x="759626" y="632855"/>
                    <a:pt x="748146" y="647205"/>
                  </a:cubicBezTo>
                  <a:cubicBezTo>
                    <a:pt x="744649" y="651576"/>
                    <a:pt x="741277" y="656577"/>
                    <a:pt x="736270" y="659080"/>
                  </a:cubicBezTo>
                  <a:cubicBezTo>
                    <a:pt x="725074" y="664678"/>
                    <a:pt x="700644" y="670955"/>
                    <a:pt x="700644" y="670955"/>
                  </a:cubicBezTo>
                  <a:cubicBezTo>
                    <a:pt x="656774" y="714829"/>
                    <a:pt x="724903" y="650235"/>
                    <a:pt x="670956" y="688768"/>
                  </a:cubicBezTo>
                  <a:cubicBezTo>
                    <a:pt x="637906" y="712375"/>
                    <a:pt x="660551" y="711533"/>
                    <a:pt x="629392" y="718457"/>
                  </a:cubicBezTo>
                  <a:cubicBezTo>
                    <a:pt x="604924" y="723894"/>
                    <a:pt x="587873" y="723842"/>
                    <a:pt x="564078" y="730332"/>
                  </a:cubicBezTo>
                  <a:cubicBezTo>
                    <a:pt x="552001" y="733626"/>
                    <a:pt x="540327" y="738249"/>
                    <a:pt x="528452" y="742207"/>
                  </a:cubicBezTo>
                  <a:cubicBezTo>
                    <a:pt x="522514" y="744186"/>
                    <a:pt x="515847" y="744673"/>
                    <a:pt x="510639" y="748145"/>
                  </a:cubicBezTo>
                  <a:cubicBezTo>
                    <a:pt x="504701" y="752103"/>
                    <a:pt x="498398" y="755562"/>
                    <a:pt x="492826" y="760020"/>
                  </a:cubicBezTo>
                  <a:cubicBezTo>
                    <a:pt x="450523" y="793863"/>
                    <a:pt x="517964" y="747221"/>
                    <a:pt x="463138" y="783771"/>
                  </a:cubicBezTo>
                  <a:cubicBezTo>
                    <a:pt x="426588" y="838597"/>
                    <a:pt x="473230" y="771156"/>
                    <a:pt x="439387" y="813459"/>
                  </a:cubicBezTo>
                  <a:cubicBezTo>
                    <a:pt x="409415" y="850923"/>
                    <a:pt x="444318" y="814464"/>
                    <a:pt x="415637" y="843148"/>
                  </a:cubicBezTo>
                  <a:cubicBezTo>
                    <a:pt x="411678" y="855023"/>
                    <a:pt x="410704" y="868358"/>
                    <a:pt x="403761" y="878774"/>
                  </a:cubicBezTo>
                  <a:cubicBezTo>
                    <a:pt x="388414" y="901795"/>
                    <a:pt x="394143" y="889817"/>
                    <a:pt x="385948" y="914400"/>
                  </a:cubicBezTo>
                  <a:cubicBezTo>
                    <a:pt x="389907" y="926275"/>
                    <a:pt x="395766" y="937679"/>
                    <a:pt x="397824" y="950026"/>
                  </a:cubicBezTo>
                  <a:cubicBezTo>
                    <a:pt x="400105" y="963714"/>
                    <a:pt x="402389" y="988845"/>
                    <a:pt x="409699" y="1003464"/>
                  </a:cubicBezTo>
                  <a:cubicBezTo>
                    <a:pt x="412890" y="1009847"/>
                    <a:pt x="418676" y="1014756"/>
                    <a:pt x="421574" y="1021277"/>
                  </a:cubicBezTo>
                  <a:cubicBezTo>
                    <a:pt x="426658" y="1032716"/>
                    <a:pt x="429492" y="1045028"/>
                    <a:pt x="433450" y="1056903"/>
                  </a:cubicBezTo>
                  <a:cubicBezTo>
                    <a:pt x="435429" y="1062841"/>
                    <a:pt x="434961" y="1070290"/>
                    <a:pt x="439387" y="1074716"/>
                  </a:cubicBezTo>
                  <a:cubicBezTo>
                    <a:pt x="473938" y="1109267"/>
                    <a:pt x="425686" y="1059463"/>
                    <a:pt x="463138" y="1104405"/>
                  </a:cubicBezTo>
                  <a:cubicBezTo>
                    <a:pt x="468514" y="1110856"/>
                    <a:pt x="475013" y="1116280"/>
                    <a:pt x="480951" y="1122218"/>
                  </a:cubicBezTo>
                  <a:cubicBezTo>
                    <a:pt x="492307" y="1156284"/>
                    <a:pt x="478757" y="1124487"/>
                    <a:pt x="504701" y="1157844"/>
                  </a:cubicBezTo>
                  <a:cubicBezTo>
                    <a:pt x="504709" y="1157854"/>
                    <a:pt x="534386" y="1202371"/>
                    <a:pt x="540327" y="1211283"/>
                  </a:cubicBezTo>
                  <a:cubicBezTo>
                    <a:pt x="544285" y="1217221"/>
                    <a:pt x="552722" y="1218514"/>
                    <a:pt x="558140" y="1223158"/>
                  </a:cubicBezTo>
                  <a:cubicBezTo>
                    <a:pt x="566641" y="1230444"/>
                    <a:pt x="573974" y="1238992"/>
                    <a:pt x="581891" y="1246909"/>
                  </a:cubicBezTo>
                  <a:cubicBezTo>
                    <a:pt x="591983" y="1257001"/>
                    <a:pt x="597725" y="1270660"/>
                    <a:pt x="605642" y="1282535"/>
                  </a:cubicBezTo>
                  <a:lnTo>
                    <a:pt x="617517" y="1300348"/>
                  </a:lnTo>
                  <a:cubicBezTo>
                    <a:pt x="615538" y="1335974"/>
                    <a:pt x="618930" y="1372310"/>
                    <a:pt x="611579" y="1407226"/>
                  </a:cubicBezTo>
                  <a:cubicBezTo>
                    <a:pt x="610290" y="1413351"/>
                    <a:pt x="599133" y="1409943"/>
                    <a:pt x="593766" y="1413163"/>
                  </a:cubicBezTo>
                  <a:cubicBezTo>
                    <a:pt x="588966" y="1416043"/>
                    <a:pt x="587202" y="1423269"/>
                    <a:pt x="581891" y="1425039"/>
                  </a:cubicBezTo>
                  <a:cubicBezTo>
                    <a:pt x="562743" y="1431422"/>
                    <a:pt x="522514" y="1436914"/>
                    <a:pt x="522514" y="1436914"/>
                  </a:cubicBezTo>
                  <a:cubicBezTo>
                    <a:pt x="482231" y="1463769"/>
                    <a:pt x="496981" y="1450572"/>
                    <a:pt x="475013" y="1472540"/>
                  </a:cubicBezTo>
                  <a:cubicBezTo>
                    <a:pt x="454570" y="1533876"/>
                    <a:pt x="481889" y="1446596"/>
                    <a:pt x="463138" y="1609106"/>
                  </a:cubicBezTo>
                  <a:cubicBezTo>
                    <a:pt x="461703" y="1621541"/>
                    <a:pt x="455221" y="1632857"/>
                    <a:pt x="451263" y="1644732"/>
                  </a:cubicBezTo>
                  <a:cubicBezTo>
                    <a:pt x="449284" y="1650670"/>
                    <a:pt x="449751" y="1658119"/>
                    <a:pt x="445325" y="1662545"/>
                  </a:cubicBezTo>
                  <a:cubicBezTo>
                    <a:pt x="439387" y="1668483"/>
                    <a:pt x="432667" y="1673730"/>
                    <a:pt x="427512" y="1680358"/>
                  </a:cubicBezTo>
                  <a:cubicBezTo>
                    <a:pt x="390211" y="1728315"/>
                    <a:pt x="420432" y="1704870"/>
                    <a:pt x="385948" y="1727859"/>
                  </a:cubicBezTo>
                  <a:cubicBezTo>
                    <a:pt x="381990" y="1733797"/>
                    <a:pt x="379645" y="1741214"/>
                    <a:pt x="374073" y="1745672"/>
                  </a:cubicBezTo>
                  <a:cubicBezTo>
                    <a:pt x="369186" y="1749582"/>
                    <a:pt x="362434" y="1752639"/>
                    <a:pt x="356260" y="1751610"/>
                  </a:cubicBezTo>
                  <a:cubicBezTo>
                    <a:pt x="337102" y="1748417"/>
                    <a:pt x="330987" y="1721415"/>
                    <a:pt x="314696" y="1715984"/>
                  </a:cubicBezTo>
                  <a:lnTo>
                    <a:pt x="296883" y="1710046"/>
                  </a:lnTo>
                  <a:cubicBezTo>
                    <a:pt x="294904" y="1715984"/>
                    <a:pt x="292464" y="1721787"/>
                    <a:pt x="290946" y="1727859"/>
                  </a:cubicBezTo>
                  <a:cubicBezTo>
                    <a:pt x="284674" y="1752947"/>
                    <a:pt x="283092" y="1772967"/>
                    <a:pt x="279070" y="1799111"/>
                  </a:cubicBezTo>
                  <a:cubicBezTo>
                    <a:pt x="274126" y="1831246"/>
                    <a:pt x="278527" y="1830962"/>
                    <a:pt x="261257" y="1852550"/>
                  </a:cubicBezTo>
                  <a:cubicBezTo>
                    <a:pt x="257760" y="1856921"/>
                    <a:pt x="254182" y="1861546"/>
                    <a:pt x="249382" y="1864426"/>
                  </a:cubicBezTo>
                  <a:cubicBezTo>
                    <a:pt x="244015" y="1867646"/>
                    <a:pt x="237507" y="1868384"/>
                    <a:pt x="231569" y="1870363"/>
                  </a:cubicBezTo>
                  <a:cubicBezTo>
                    <a:pt x="211777" y="1868384"/>
                    <a:pt x="191742" y="1868092"/>
                    <a:pt x="172192" y="1864426"/>
                  </a:cubicBezTo>
                  <a:cubicBezTo>
                    <a:pt x="159889" y="1862119"/>
                    <a:pt x="136566" y="1852550"/>
                    <a:pt x="136566" y="1852550"/>
                  </a:cubicBezTo>
                  <a:cubicBezTo>
                    <a:pt x="134587" y="1846612"/>
                    <a:pt x="129744" y="1840933"/>
                    <a:pt x="130629" y="1834737"/>
                  </a:cubicBezTo>
                  <a:cubicBezTo>
                    <a:pt x="131881" y="1825975"/>
                    <a:pt x="139017" y="1819122"/>
                    <a:pt x="142504" y="1810987"/>
                  </a:cubicBezTo>
                  <a:cubicBezTo>
                    <a:pt x="154066" y="1784009"/>
                    <a:pt x="140570" y="1801047"/>
                    <a:pt x="160317" y="1781298"/>
                  </a:cubicBezTo>
                  <a:cubicBezTo>
                    <a:pt x="170863" y="1749662"/>
                    <a:pt x="177929" y="1736262"/>
                    <a:pt x="160317" y="1692233"/>
                  </a:cubicBezTo>
                  <a:cubicBezTo>
                    <a:pt x="157667" y="1685607"/>
                    <a:pt x="148442" y="1700150"/>
                    <a:pt x="142504" y="1704109"/>
                  </a:cubicBezTo>
                  <a:cubicBezTo>
                    <a:pt x="140428" y="1710336"/>
                    <a:pt x="133061" y="1737642"/>
                    <a:pt x="124691" y="1739735"/>
                  </a:cubicBezTo>
                  <a:cubicBezTo>
                    <a:pt x="113011" y="1742655"/>
                    <a:pt x="100940" y="1735776"/>
                    <a:pt x="89065" y="1733797"/>
                  </a:cubicBezTo>
                  <a:cubicBezTo>
                    <a:pt x="83127" y="1729839"/>
                    <a:pt x="76670" y="1726566"/>
                    <a:pt x="71252" y="1721922"/>
                  </a:cubicBezTo>
                  <a:cubicBezTo>
                    <a:pt x="48854" y="1702724"/>
                    <a:pt x="49633" y="1701369"/>
                    <a:pt x="35626" y="1680358"/>
                  </a:cubicBezTo>
                  <a:cubicBezTo>
                    <a:pt x="46295" y="1563008"/>
                    <a:pt x="28104" y="1647900"/>
                    <a:pt x="53439" y="1597231"/>
                  </a:cubicBezTo>
                  <a:cubicBezTo>
                    <a:pt x="56238" y="1591633"/>
                    <a:pt x="54951" y="1583844"/>
                    <a:pt x="59377" y="1579418"/>
                  </a:cubicBezTo>
                  <a:cubicBezTo>
                    <a:pt x="63803" y="1574992"/>
                    <a:pt x="71252" y="1575459"/>
                    <a:pt x="77190" y="1573480"/>
                  </a:cubicBezTo>
                  <a:cubicBezTo>
                    <a:pt x="83128" y="1567542"/>
                    <a:pt x="89848" y="1562295"/>
                    <a:pt x="95003" y="1555667"/>
                  </a:cubicBezTo>
                  <a:cubicBezTo>
                    <a:pt x="103765" y="1544401"/>
                    <a:pt x="118753" y="1520041"/>
                    <a:pt x="118753" y="1520041"/>
                  </a:cubicBezTo>
                  <a:cubicBezTo>
                    <a:pt x="116774" y="1512124"/>
                    <a:pt x="115058" y="1504137"/>
                    <a:pt x="112816" y="1496290"/>
                  </a:cubicBezTo>
                  <a:cubicBezTo>
                    <a:pt x="111097" y="1490272"/>
                    <a:pt x="106878" y="1484736"/>
                    <a:pt x="106878" y="1478477"/>
                  </a:cubicBezTo>
                  <a:cubicBezTo>
                    <a:pt x="106878" y="1460555"/>
                    <a:pt x="108100" y="1442330"/>
                    <a:pt x="112816" y="1425039"/>
                  </a:cubicBezTo>
                  <a:cubicBezTo>
                    <a:pt x="114289" y="1419638"/>
                    <a:pt x="120733" y="1417122"/>
                    <a:pt x="124691" y="1413163"/>
                  </a:cubicBezTo>
                  <a:cubicBezTo>
                    <a:pt x="133640" y="1386315"/>
                    <a:pt x="143191" y="1378912"/>
                    <a:pt x="130629" y="1353787"/>
                  </a:cubicBezTo>
                  <a:cubicBezTo>
                    <a:pt x="128125" y="1348780"/>
                    <a:pt x="122712" y="1345870"/>
                    <a:pt x="118753" y="1341911"/>
                  </a:cubicBezTo>
                  <a:cubicBezTo>
                    <a:pt x="103830" y="1297138"/>
                    <a:pt x="123961" y="1352326"/>
                    <a:pt x="100940" y="1306285"/>
                  </a:cubicBezTo>
                  <a:cubicBezTo>
                    <a:pt x="85524" y="1275453"/>
                    <a:pt x="106324" y="1299792"/>
                    <a:pt x="83127" y="1276597"/>
                  </a:cubicBezTo>
                  <a:cubicBezTo>
                    <a:pt x="74418" y="1250468"/>
                    <a:pt x="74170" y="1258985"/>
                    <a:pt x="83127" y="1223158"/>
                  </a:cubicBezTo>
                  <a:cubicBezTo>
                    <a:pt x="86163" y="1211014"/>
                    <a:pt x="95003" y="1187532"/>
                    <a:pt x="95003" y="1187532"/>
                  </a:cubicBezTo>
                  <a:lnTo>
                    <a:pt x="83127" y="1151906"/>
                  </a:lnTo>
                  <a:cubicBezTo>
                    <a:pt x="81148" y="1145968"/>
                    <a:pt x="78708" y="1140165"/>
                    <a:pt x="77190" y="1134093"/>
                  </a:cubicBezTo>
                  <a:cubicBezTo>
                    <a:pt x="75211" y="1126176"/>
                    <a:pt x="74467" y="1117843"/>
                    <a:pt x="71252" y="1110342"/>
                  </a:cubicBezTo>
                  <a:cubicBezTo>
                    <a:pt x="61563" y="1087734"/>
                    <a:pt x="60272" y="1097683"/>
                    <a:pt x="47501" y="1080654"/>
                  </a:cubicBezTo>
                  <a:cubicBezTo>
                    <a:pt x="38938" y="1069236"/>
                    <a:pt x="31668" y="1056903"/>
                    <a:pt x="23751" y="1045028"/>
                  </a:cubicBezTo>
                  <a:lnTo>
                    <a:pt x="11876" y="1027215"/>
                  </a:lnTo>
                  <a:cubicBezTo>
                    <a:pt x="4933" y="1016799"/>
                    <a:pt x="0" y="991589"/>
                    <a:pt x="0" y="991589"/>
                  </a:cubicBezTo>
                  <a:cubicBezTo>
                    <a:pt x="1979" y="977735"/>
                    <a:pt x="4473" y="963944"/>
                    <a:pt x="5938" y="950026"/>
                  </a:cubicBezTo>
                  <a:cubicBezTo>
                    <a:pt x="8433" y="926324"/>
                    <a:pt x="7958" y="902283"/>
                    <a:pt x="11876" y="878774"/>
                  </a:cubicBezTo>
                  <a:cubicBezTo>
                    <a:pt x="13934" y="866427"/>
                    <a:pt x="23751" y="843148"/>
                    <a:pt x="23751" y="843148"/>
                  </a:cubicBezTo>
                  <a:cubicBezTo>
                    <a:pt x="25730" y="779813"/>
                    <a:pt x="26269" y="716416"/>
                    <a:pt x="29689" y="653142"/>
                  </a:cubicBezTo>
                  <a:cubicBezTo>
                    <a:pt x="29865" y="649877"/>
                    <a:pt x="36768" y="612834"/>
                    <a:pt x="41564" y="605641"/>
                  </a:cubicBezTo>
                  <a:cubicBezTo>
                    <a:pt x="46222" y="598654"/>
                    <a:pt x="53439" y="593766"/>
                    <a:pt x="59377" y="587828"/>
                  </a:cubicBezTo>
                  <a:cubicBezTo>
                    <a:pt x="63335" y="575953"/>
                    <a:pt x="64309" y="562617"/>
                    <a:pt x="71252" y="552202"/>
                  </a:cubicBezTo>
                  <a:cubicBezTo>
                    <a:pt x="75210" y="546264"/>
                    <a:pt x="79936" y="540772"/>
                    <a:pt x="83127" y="534389"/>
                  </a:cubicBezTo>
                  <a:cubicBezTo>
                    <a:pt x="85926" y="528791"/>
                    <a:pt x="85593" y="521784"/>
                    <a:pt x="89065" y="516576"/>
                  </a:cubicBezTo>
                  <a:cubicBezTo>
                    <a:pt x="107710" y="488608"/>
                    <a:pt x="105801" y="510091"/>
                    <a:pt x="118753" y="480950"/>
                  </a:cubicBezTo>
                  <a:cubicBezTo>
                    <a:pt x="123837" y="469511"/>
                    <a:pt x="123686" y="455740"/>
                    <a:pt x="130629" y="445324"/>
                  </a:cubicBezTo>
                  <a:cubicBezTo>
                    <a:pt x="164661" y="394275"/>
                    <a:pt x="123859" y="458864"/>
                    <a:pt x="148442" y="409698"/>
                  </a:cubicBezTo>
                  <a:cubicBezTo>
                    <a:pt x="151633" y="403315"/>
                    <a:pt x="157126" y="398268"/>
                    <a:pt x="160317" y="391885"/>
                  </a:cubicBezTo>
                  <a:cubicBezTo>
                    <a:pt x="163116" y="386287"/>
                    <a:pt x="162783" y="379280"/>
                    <a:pt x="166255" y="374072"/>
                  </a:cubicBezTo>
                  <a:cubicBezTo>
                    <a:pt x="170913" y="367085"/>
                    <a:pt x="178130" y="362197"/>
                    <a:pt x="184068" y="356259"/>
                  </a:cubicBezTo>
                  <a:cubicBezTo>
                    <a:pt x="186047" y="350321"/>
                    <a:pt x="186785" y="343813"/>
                    <a:pt x="190005" y="338446"/>
                  </a:cubicBezTo>
                  <a:cubicBezTo>
                    <a:pt x="192885" y="333646"/>
                    <a:pt x="198384" y="330942"/>
                    <a:pt x="201881" y="326571"/>
                  </a:cubicBezTo>
                  <a:cubicBezTo>
                    <a:pt x="206339" y="320999"/>
                    <a:pt x="209188" y="314240"/>
                    <a:pt x="213756" y="308758"/>
                  </a:cubicBezTo>
                  <a:cubicBezTo>
                    <a:pt x="219132" y="302307"/>
                    <a:pt x="226193" y="297396"/>
                    <a:pt x="231569" y="290945"/>
                  </a:cubicBezTo>
                  <a:cubicBezTo>
                    <a:pt x="236137" y="285463"/>
                    <a:pt x="240253" y="279515"/>
                    <a:pt x="243444" y="273132"/>
                  </a:cubicBezTo>
                  <a:cubicBezTo>
                    <a:pt x="246243" y="267534"/>
                    <a:pt x="245472" y="260206"/>
                    <a:pt x="249382" y="255319"/>
                  </a:cubicBezTo>
                  <a:cubicBezTo>
                    <a:pt x="253840" y="249747"/>
                    <a:pt x="261257" y="247402"/>
                    <a:pt x="267195" y="243444"/>
                  </a:cubicBezTo>
                  <a:cubicBezTo>
                    <a:pt x="269174" y="237506"/>
                    <a:pt x="269913" y="230998"/>
                    <a:pt x="273133" y="225631"/>
                  </a:cubicBezTo>
                  <a:cubicBezTo>
                    <a:pt x="276013" y="220831"/>
                    <a:pt x="281511" y="218127"/>
                    <a:pt x="285008" y="213755"/>
                  </a:cubicBezTo>
                  <a:cubicBezTo>
                    <a:pt x="289466" y="208183"/>
                    <a:pt x="292425" y="201514"/>
                    <a:pt x="296883" y="195942"/>
                  </a:cubicBezTo>
                  <a:cubicBezTo>
                    <a:pt x="300380" y="191571"/>
                    <a:pt x="305400" y="188546"/>
                    <a:pt x="308759" y="184067"/>
                  </a:cubicBezTo>
                  <a:cubicBezTo>
                    <a:pt x="317322" y="172649"/>
                    <a:pt x="324592" y="160316"/>
                    <a:pt x="332509" y="148441"/>
                  </a:cubicBezTo>
                  <a:lnTo>
                    <a:pt x="356260" y="112815"/>
                  </a:lnTo>
                  <a:cubicBezTo>
                    <a:pt x="363203" y="102400"/>
                    <a:pt x="364177" y="89064"/>
                    <a:pt x="368135" y="77189"/>
                  </a:cubicBezTo>
                  <a:cubicBezTo>
                    <a:pt x="370114" y="71251"/>
                    <a:pt x="368135" y="61355"/>
                    <a:pt x="374073" y="59376"/>
                  </a:cubicBezTo>
                  <a:lnTo>
                    <a:pt x="385948" y="4156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15000"/>
                </a:lnSpc>
                <a:defRPr/>
              </a:pPr>
              <a:endParaRPr lang="en-US" sz="1600" dirty="0">
                <a:solidFill>
                  <a:schemeClr val="tx1"/>
                </a:solidFill>
                <a:ea typeface="Calibri"/>
              </a:endParaRPr>
            </a:p>
          </p:txBody>
        </p:sp>
        <p:sp>
          <p:nvSpPr>
            <p:cNvPr id="38" name="รูปแบบอิสระ 37"/>
            <p:cNvSpPr/>
            <p:nvPr/>
          </p:nvSpPr>
          <p:spPr>
            <a:xfrm>
              <a:off x="4559060" y="5053481"/>
              <a:ext cx="178089" cy="283647"/>
            </a:xfrm>
            <a:custGeom>
              <a:avLst/>
              <a:gdLst>
                <a:gd name="connsiteX0" fmla="*/ 356260 w 357597"/>
                <a:gd name="connsiteY0" fmla="*/ 5153 h 569231"/>
                <a:gd name="connsiteX1" fmla="*/ 350322 w 357597"/>
                <a:gd name="connsiteY1" fmla="*/ 94218 h 569231"/>
                <a:gd name="connsiteX2" fmla="*/ 338447 w 357597"/>
                <a:gd name="connsiteY2" fmla="*/ 129844 h 569231"/>
                <a:gd name="connsiteX3" fmla="*/ 332509 w 357597"/>
                <a:gd name="connsiteY3" fmla="*/ 153595 h 569231"/>
                <a:gd name="connsiteX4" fmla="*/ 314696 w 357597"/>
                <a:gd name="connsiteY4" fmla="*/ 201096 h 569231"/>
                <a:gd name="connsiteX5" fmla="*/ 326571 w 357597"/>
                <a:gd name="connsiteY5" fmla="*/ 236722 h 569231"/>
                <a:gd name="connsiteX6" fmla="*/ 344384 w 357597"/>
                <a:gd name="connsiteY6" fmla="*/ 248597 h 569231"/>
                <a:gd name="connsiteX7" fmla="*/ 338447 w 357597"/>
                <a:gd name="connsiteY7" fmla="*/ 266410 h 569231"/>
                <a:gd name="connsiteX8" fmla="*/ 326571 w 357597"/>
                <a:gd name="connsiteY8" fmla="*/ 278286 h 569231"/>
                <a:gd name="connsiteX9" fmla="*/ 314696 w 357597"/>
                <a:gd name="connsiteY9" fmla="*/ 296099 h 569231"/>
                <a:gd name="connsiteX10" fmla="*/ 302821 w 357597"/>
                <a:gd name="connsiteY10" fmla="*/ 319849 h 569231"/>
                <a:gd name="connsiteX11" fmla="*/ 279070 w 357597"/>
                <a:gd name="connsiteY11" fmla="*/ 325787 h 569231"/>
                <a:gd name="connsiteX12" fmla="*/ 273133 w 357597"/>
                <a:gd name="connsiteY12" fmla="*/ 343600 h 569231"/>
                <a:gd name="connsiteX13" fmla="*/ 285008 w 357597"/>
                <a:gd name="connsiteY13" fmla="*/ 385163 h 569231"/>
                <a:gd name="connsiteX14" fmla="*/ 279070 w 357597"/>
                <a:gd name="connsiteY14" fmla="*/ 474228 h 569231"/>
                <a:gd name="connsiteX15" fmla="*/ 261257 w 357597"/>
                <a:gd name="connsiteY15" fmla="*/ 527667 h 569231"/>
                <a:gd name="connsiteX16" fmla="*/ 243444 w 357597"/>
                <a:gd name="connsiteY16" fmla="*/ 569231 h 569231"/>
                <a:gd name="connsiteX17" fmla="*/ 213756 w 357597"/>
                <a:gd name="connsiteY17" fmla="*/ 563293 h 569231"/>
                <a:gd name="connsiteX18" fmla="*/ 190005 w 357597"/>
                <a:gd name="connsiteY18" fmla="*/ 527667 h 569231"/>
                <a:gd name="connsiteX19" fmla="*/ 184068 w 357597"/>
                <a:gd name="connsiteY19" fmla="*/ 497979 h 569231"/>
                <a:gd name="connsiteX20" fmla="*/ 124691 w 357597"/>
                <a:gd name="connsiteY20" fmla="*/ 480166 h 569231"/>
                <a:gd name="connsiteX21" fmla="*/ 106878 w 357597"/>
                <a:gd name="connsiteY21" fmla="*/ 474228 h 569231"/>
                <a:gd name="connsiteX22" fmla="*/ 59377 w 357597"/>
                <a:gd name="connsiteY22" fmla="*/ 438602 h 569231"/>
                <a:gd name="connsiteX23" fmla="*/ 47501 w 357597"/>
                <a:gd name="connsiteY23" fmla="*/ 420789 h 569231"/>
                <a:gd name="connsiteX24" fmla="*/ 23751 w 357597"/>
                <a:gd name="connsiteY24" fmla="*/ 391101 h 569231"/>
                <a:gd name="connsiteX25" fmla="*/ 0 w 357597"/>
                <a:gd name="connsiteY25" fmla="*/ 355475 h 569231"/>
                <a:gd name="connsiteX26" fmla="*/ 17813 w 357597"/>
                <a:gd name="connsiteY26" fmla="*/ 343600 h 569231"/>
                <a:gd name="connsiteX27" fmla="*/ 53439 w 357597"/>
                <a:gd name="connsiteY27" fmla="*/ 331725 h 569231"/>
                <a:gd name="connsiteX28" fmla="*/ 77190 w 357597"/>
                <a:gd name="connsiteY28" fmla="*/ 337662 h 569231"/>
                <a:gd name="connsiteX29" fmla="*/ 95003 w 357597"/>
                <a:gd name="connsiteY29" fmla="*/ 349537 h 569231"/>
                <a:gd name="connsiteX30" fmla="*/ 130629 w 357597"/>
                <a:gd name="connsiteY30" fmla="*/ 343600 h 569231"/>
                <a:gd name="connsiteX31" fmla="*/ 154379 w 357597"/>
                <a:gd name="connsiteY31" fmla="*/ 290161 h 569231"/>
                <a:gd name="connsiteX32" fmla="*/ 148442 w 357597"/>
                <a:gd name="connsiteY32" fmla="*/ 266410 h 569231"/>
                <a:gd name="connsiteX33" fmla="*/ 148442 w 357597"/>
                <a:gd name="connsiteY33" fmla="*/ 224847 h 569231"/>
                <a:gd name="connsiteX34" fmla="*/ 160317 w 357597"/>
                <a:gd name="connsiteY34" fmla="*/ 212971 h 569231"/>
                <a:gd name="connsiteX35" fmla="*/ 178130 w 357597"/>
                <a:gd name="connsiteY35" fmla="*/ 177345 h 569231"/>
                <a:gd name="connsiteX36" fmla="*/ 190005 w 357597"/>
                <a:gd name="connsiteY36" fmla="*/ 141719 h 569231"/>
                <a:gd name="connsiteX37" fmla="*/ 207818 w 357597"/>
                <a:gd name="connsiteY37" fmla="*/ 129844 h 569231"/>
                <a:gd name="connsiteX38" fmla="*/ 237507 w 357597"/>
                <a:gd name="connsiteY38" fmla="*/ 123906 h 569231"/>
                <a:gd name="connsiteX39" fmla="*/ 279070 w 357597"/>
                <a:gd name="connsiteY39" fmla="*/ 112031 h 569231"/>
                <a:gd name="connsiteX40" fmla="*/ 296883 w 357597"/>
                <a:gd name="connsiteY40" fmla="*/ 76405 h 569231"/>
                <a:gd name="connsiteX41" fmla="*/ 302821 w 357597"/>
                <a:gd name="connsiteY41" fmla="*/ 58592 h 569231"/>
                <a:gd name="connsiteX42" fmla="*/ 326571 w 357597"/>
                <a:gd name="connsiteY42" fmla="*/ 22966 h 569231"/>
                <a:gd name="connsiteX43" fmla="*/ 356260 w 357597"/>
                <a:gd name="connsiteY43" fmla="*/ 5153 h 56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7597" h="569231">
                  <a:moveTo>
                    <a:pt x="356260" y="5153"/>
                  </a:moveTo>
                  <a:cubicBezTo>
                    <a:pt x="360219" y="17028"/>
                    <a:pt x="354530" y="64763"/>
                    <a:pt x="350322" y="94218"/>
                  </a:cubicBezTo>
                  <a:cubicBezTo>
                    <a:pt x="348552" y="106610"/>
                    <a:pt x="342405" y="117969"/>
                    <a:pt x="338447" y="129844"/>
                  </a:cubicBezTo>
                  <a:cubicBezTo>
                    <a:pt x="335866" y="137586"/>
                    <a:pt x="334279" y="145629"/>
                    <a:pt x="332509" y="153595"/>
                  </a:cubicBezTo>
                  <a:cubicBezTo>
                    <a:pt x="323949" y="192115"/>
                    <a:pt x="333034" y="173589"/>
                    <a:pt x="314696" y="201096"/>
                  </a:cubicBezTo>
                  <a:cubicBezTo>
                    <a:pt x="318654" y="212971"/>
                    <a:pt x="319937" y="226107"/>
                    <a:pt x="326571" y="236722"/>
                  </a:cubicBezTo>
                  <a:cubicBezTo>
                    <a:pt x="330353" y="242773"/>
                    <a:pt x="341734" y="241971"/>
                    <a:pt x="344384" y="248597"/>
                  </a:cubicBezTo>
                  <a:cubicBezTo>
                    <a:pt x="346709" y="254408"/>
                    <a:pt x="341667" y="261043"/>
                    <a:pt x="338447" y="266410"/>
                  </a:cubicBezTo>
                  <a:cubicBezTo>
                    <a:pt x="335567" y="271211"/>
                    <a:pt x="330068" y="273914"/>
                    <a:pt x="326571" y="278286"/>
                  </a:cubicBezTo>
                  <a:cubicBezTo>
                    <a:pt x="322113" y="283858"/>
                    <a:pt x="318236" y="289903"/>
                    <a:pt x="314696" y="296099"/>
                  </a:cubicBezTo>
                  <a:cubicBezTo>
                    <a:pt x="310305" y="303784"/>
                    <a:pt x="309621" y="314183"/>
                    <a:pt x="302821" y="319849"/>
                  </a:cubicBezTo>
                  <a:cubicBezTo>
                    <a:pt x="296552" y="325073"/>
                    <a:pt x="286987" y="323808"/>
                    <a:pt x="279070" y="325787"/>
                  </a:cubicBezTo>
                  <a:cubicBezTo>
                    <a:pt x="277091" y="331725"/>
                    <a:pt x="273133" y="337341"/>
                    <a:pt x="273133" y="343600"/>
                  </a:cubicBezTo>
                  <a:cubicBezTo>
                    <a:pt x="273133" y="351059"/>
                    <a:pt x="282207" y="376761"/>
                    <a:pt x="285008" y="385163"/>
                  </a:cubicBezTo>
                  <a:cubicBezTo>
                    <a:pt x="283029" y="414851"/>
                    <a:pt x="283278" y="444773"/>
                    <a:pt x="279070" y="474228"/>
                  </a:cubicBezTo>
                  <a:cubicBezTo>
                    <a:pt x="279069" y="474234"/>
                    <a:pt x="264227" y="518758"/>
                    <a:pt x="261257" y="527667"/>
                  </a:cubicBezTo>
                  <a:cubicBezTo>
                    <a:pt x="247184" y="569883"/>
                    <a:pt x="266361" y="546316"/>
                    <a:pt x="243444" y="569231"/>
                  </a:cubicBezTo>
                  <a:cubicBezTo>
                    <a:pt x="233548" y="567252"/>
                    <a:pt x="221722" y="569489"/>
                    <a:pt x="213756" y="563293"/>
                  </a:cubicBezTo>
                  <a:cubicBezTo>
                    <a:pt x="202490" y="554531"/>
                    <a:pt x="190005" y="527667"/>
                    <a:pt x="190005" y="527667"/>
                  </a:cubicBezTo>
                  <a:cubicBezTo>
                    <a:pt x="188026" y="517771"/>
                    <a:pt x="188043" y="507255"/>
                    <a:pt x="184068" y="497979"/>
                  </a:cubicBezTo>
                  <a:cubicBezTo>
                    <a:pt x="174892" y="476569"/>
                    <a:pt x="137887" y="481816"/>
                    <a:pt x="124691" y="480166"/>
                  </a:cubicBezTo>
                  <a:cubicBezTo>
                    <a:pt x="118753" y="478187"/>
                    <a:pt x="112349" y="477268"/>
                    <a:pt x="106878" y="474228"/>
                  </a:cubicBezTo>
                  <a:cubicBezTo>
                    <a:pt x="93193" y="466625"/>
                    <a:pt x="70910" y="453019"/>
                    <a:pt x="59377" y="438602"/>
                  </a:cubicBezTo>
                  <a:cubicBezTo>
                    <a:pt x="54919" y="433029"/>
                    <a:pt x="51460" y="426727"/>
                    <a:pt x="47501" y="420789"/>
                  </a:cubicBezTo>
                  <a:cubicBezTo>
                    <a:pt x="34132" y="380676"/>
                    <a:pt x="52673" y="424155"/>
                    <a:pt x="23751" y="391101"/>
                  </a:cubicBezTo>
                  <a:cubicBezTo>
                    <a:pt x="14352" y="380360"/>
                    <a:pt x="0" y="355475"/>
                    <a:pt x="0" y="355475"/>
                  </a:cubicBezTo>
                  <a:cubicBezTo>
                    <a:pt x="5938" y="351517"/>
                    <a:pt x="11292" y="346498"/>
                    <a:pt x="17813" y="343600"/>
                  </a:cubicBezTo>
                  <a:cubicBezTo>
                    <a:pt x="29252" y="338516"/>
                    <a:pt x="53439" y="331725"/>
                    <a:pt x="53439" y="331725"/>
                  </a:cubicBezTo>
                  <a:cubicBezTo>
                    <a:pt x="61356" y="333704"/>
                    <a:pt x="69689" y="334448"/>
                    <a:pt x="77190" y="337662"/>
                  </a:cubicBezTo>
                  <a:cubicBezTo>
                    <a:pt x="83749" y="340473"/>
                    <a:pt x="87911" y="348749"/>
                    <a:pt x="95003" y="349537"/>
                  </a:cubicBezTo>
                  <a:cubicBezTo>
                    <a:pt x="106968" y="350867"/>
                    <a:pt x="118754" y="345579"/>
                    <a:pt x="130629" y="343600"/>
                  </a:cubicBezTo>
                  <a:cubicBezTo>
                    <a:pt x="144761" y="301204"/>
                    <a:pt x="135561" y="318389"/>
                    <a:pt x="154379" y="290161"/>
                  </a:cubicBezTo>
                  <a:cubicBezTo>
                    <a:pt x="152400" y="282244"/>
                    <a:pt x="150684" y="274257"/>
                    <a:pt x="148442" y="266410"/>
                  </a:cubicBezTo>
                  <a:cubicBezTo>
                    <a:pt x="142777" y="246583"/>
                    <a:pt x="137265" y="247201"/>
                    <a:pt x="148442" y="224847"/>
                  </a:cubicBezTo>
                  <a:cubicBezTo>
                    <a:pt x="150946" y="219840"/>
                    <a:pt x="156359" y="216930"/>
                    <a:pt x="160317" y="212971"/>
                  </a:cubicBezTo>
                  <a:cubicBezTo>
                    <a:pt x="181976" y="147996"/>
                    <a:pt x="147431" y="246419"/>
                    <a:pt x="178130" y="177345"/>
                  </a:cubicBezTo>
                  <a:cubicBezTo>
                    <a:pt x="183214" y="165906"/>
                    <a:pt x="179590" y="148662"/>
                    <a:pt x="190005" y="141719"/>
                  </a:cubicBezTo>
                  <a:cubicBezTo>
                    <a:pt x="195943" y="137761"/>
                    <a:pt x="201136" y="132350"/>
                    <a:pt x="207818" y="129844"/>
                  </a:cubicBezTo>
                  <a:cubicBezTo>
                    <a:pt x="217268" y="126300"/>
                    <a:pt x="227655" y="126095"/>
                    <a:pt x="237507" y="123906"/>
                  </a:cubicBezTo>
                  <a:cubicBezTo>
                    <a:pt x="259879" y="118935"/>
                    <a:pt x="259230" y="118645"/>
                    <a:pt x="279070" y="112031"/>
                  </a:cubicBezTo>
                  <a:cubicBezTo>
                    <a:pt x="293995" y="67257"/>
                    <a:pt x="273862" y="122447"/>
                    <a:pt x="296883" y="76405"/>
                  </a:cubicBezTo>
                  <a:cubicBezTo>
                    <a:pt x="299682" y="70807"/>
                    <a:pt x="299781" y="64063"/>
                    <a:pt x="302821" y="58592"/>
                  </a:cubicBezTo>
                  <a:cubicBezTo>
                    <a:pt x="309752" y="46116"/>
                    <a:pt x="318654" y="34841"/>
                    <a:pt x="326571" y="22966"/>
                  </a:cubicBezTo>
                  <a:cubicBezTo>
                    <a:pt x="339847" y="3052"/>
                    <a:pt x="352301" y="-6722"/>
                    <a:pt x="356260" y="5153"/>
                  </a:cubicBez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th-TH" sz="1600"/>
            </a:p>
          </p:txBody>
        </p:sp>
        <p:sp>
          <p:nvSpPr>
            <p:cNvPr id="39" name="รูปแบบอิสระ 38"/>
            <p:cNvSpPr/>
            <p:nvPr/>
          </p:nvSpPr>
          <p:spPr>
            <a:xfrm>
              <a:off x="4337359" y="5258188"/>
              <a:ext cx="311351" cy="436175"/>
            </a:xfrm>
            <a:custGeom>
              <a:avLst/>
              <a:gdLst>
                <a:gd name="connsiteX0" fmla="*/ 83127 w 623455"/>
                <a:gd name="connsiteY0" fmla="*/ 54225 h 873720"/>
                <a:gd name="connsiteX1" fmla="*/ 112816 w 623455"/>
                <a:gd name="connsiteY1" fmla="*/ 12662 h 873720"/>
                <a:gd name="connsiteX2" fmla="*/ 136566 w 623455"/>
                <a:gd name="connsiteY2" fmla="*/ 6724 h 873720"/>
                <a:gd name="connsiteX3" fmla="*/ 142504 w 623455"/>
                <a:gd name="connsiteY3" fmla="*/ 30474 h 873720"/>
                <a:gd name="connsiteX4" fmla="*/ 148442 w 623455"/>
                <a:gd name="connsiteY4" fmla="*/ 48287 h 873720"/>
                <a:gd name="connsiteX5" fmla="*/ 142504 w 623455"/>
                <a:gd name="connsiteY5" fmla="*/ 119539 h 873720"/>
                <a:gd name="connsiteX6" fmla="*/ 124691 w 623455"/>
                <a:gd name="connsiteY6" fmla="*/ 125477 h 873720"/>
                <a:gd name="connsiteX7" fmla="*/ 130629 w 623455"/>
                <a:gd name="connsiteY7" fmla="*/ 149228 h 873720"/>
                <a:gd name="connsiteX8" fmla="*/ 148442 w 623455"/>
                <a:gd name="connsiteY8" fmla="*/ 167041 h 873720"/>
                <a:gd name="connsiteX9" fmla="*/ 178130 w 623455"/>
                <a:gd name="connsiteY9" fmla="*/ 161103 h 873720"/>
                <a:gd name="connsiteX10" fmla="*/ 219694 w 623455"/>
                <a:gd name="connsiteY10" fmla="*/ 143290 h 873720"/>
                <a:gd name="connsiteX11" fmla="*/ 249382 w 623455"/>
                <a:gd name="connsiteY11" fmla="*/ 178916 h 873720"/>
                <a:gd name="connsiteX12" fmla="*/ 267195 w 623455"/>
                <a:gd name="connsiteY12" fmla="*/ 220480 h 873720"/>
                <a:gd name="connsiteX13" fmla="*/ 285008 w 623455"/>
                <a:gd name="connsiteY13" fmla="*/ 214542 h 873720"/>
                <a:gd name="connsiteX14" fmla="*/ 302821 w 623455"/>
                <a:gd name="connsiteY14" fmla="*/ 196729 h 873720"/>
                <a:gd name="connsiteX15" fmla="*/ 338447 w 623455"/>
                <a:gd name="connsiteY15" fmla="*/ 202667 h 873720"/>
                <a:gd name="connsiteX16" fmla="*/ 356260 w 623455"/>
                <a:gd name="connsiteY16" fmla="*/ 220480 h 873720"/>
                <a:gd name="connsiteX17" fmla="*/ 362198 w 623455"/>
                <a:gd name="connsiteY17" fmla="*/ 279856 h 873720"/>
                <a:gd name="connsiteX18" fmla="*/ 397824 w 623455"/>
                <a:gd name="connsiteY18" fmla="*/ 291732 h 873720"/>
                <a:gd name="connsiteX19" fmla="*/ 421574 w 623455"/>
                <a:gd name="connsiteY19" fmla="*/ 351108 h 873720"/>
                <a:gd name="connsiteX20" fmla="*/ 433450 w 623455"/>
                <a:gd name="connsiteY20" fmla="*/ 386734 h 873720"/>
                <a:gd name="connsiteX21" fmla="*/ 445325 w 623455"/>
                <a:gd name="connsiteY21" fmla="*/ 422360 h 873720"/>
                <a:gd name="connsiteX22" fmla="*/ 451263 w 623455"/>
                <a:gd name="connsiteY22" fmla="*/ 452049 h 873720"/>
                <a:gd name="connsiteX23" fmla="*/ 486888 w 623455"/>
                <a:gd name="connsiteY23" fmla="*/ 469862 h 873720"/>
                <a:gd name="connsiteX24" fmla="*/ 498764 w 623455"/>
                <a:gd name="connsiteY24" fmla="*/ 481737 h 873720"/>
                <a:gd name="connsiteX25" fmla="*/ 516577 w 623455"/>
                <a:gd name="connsiteY25" fmla="*/ 493612 h 873720"/>
                <a:gd name="connsiteX26" fmla="*/ 528452 w 623455"/>
                <a:gd name="connsiteY26" fmla="*/ 529238 h 873720"/>
                <a:gd name="connsiteX27" fmla="*/ 516577 w 623455"/>
                <a:gd name="connsiteY27" fmla="*/ 576739 h 873720"/>
                <a:gd name="connsiteX28" fmla="*/ 504701 w 623455"/>
                <a:gd name="connsiteY28" fmla="*/ 588615 h 873720"/>
                <a:gd name="connsiteX29" fmla="*/ 510639 w 623455"/>
                <a:gd name="connsiteY29" fmla="*/ 618303 h 873720"/>
                <a:gd name="connsiteX30" fmla="*/ 540327 w 623455"/>
                <a:gd name="connsiteY30" fmla="*/ 624241 h 873720"/>
                <a:gd name="connsiteX31" fmla="*/ 564078 w 623455"/>
                <a:gd name="connsiteY31" fmla="*/ 630178 h 873720"/>
                <a:gd name="connsiteX32" fmla="*/ 575953 w 623455"/>
                <a:gd name="connsiteY32" fmla="*/ 642054 h 873720"/>
                <a:gd name="connsiteX33" fmla="*/ 575953 w 623455"/>
                <a:gd name="connsiteY33" fmla="*/ 683617 h 873720"/>
                <a:gd name="connsiteX34" fmla="*/ 564078 w 623455"/>
                <a:gd name="connsiteY34" fmla="*/ 695493 h 873720"/>
                <a:gd name="connsiteX35" fmla="*/ 570016 w 623455"/>
                <a:gd name="connsiteY35" fmla="*/ 719243 h 873720"/>
                <a:gd name="connsiteX36" fmla="*/ 599704 w 623455"/>
                <a:gd name="connsiteY36" fmla="*/ 748932 h 873720"/>
                <a:gd name="connsiteX37" fmla="*/ 611579 w 623455"/>
                <a:gd name="connsiteY37" fmla="*/ 784558 h 873720"/>
                <a:gd name="connsiteX38" fmla="*/ 617517 w 623455"/>
                <a:gd name="connsiteY38" fmla="*/ 832059 h 873720"/>
                <a:gd name="connsiteX39" fmla="*/ 623455 w 623455"/>
                <a:gd name="connsiteY39" fmla="*/ 849872 h 873720"/>
                <a:gd name="connsiteX40" fmla="*/ 617517 w 623455"/>
                <a:gd name="connsiteY40" fmla="*/ 867685 h 873720"/>
                <a:gd name="connsiteX41" fmla="*/ 575953 w 623455"/>
                <a:gd name="connsiteY41" fmla="*/ 867685 h 873720"/>
                <a:gd name="connsiteX42" fmla="*/ 546265 w 623455"/>
                <a:gd name="connsiteY42" fmla="*/ 843934 h 873720"/>
                <a:gd name="connsiteX43" fmla="*/ 528452 w 623455"/>
                <a:gd name="connsiteY43" fmla="*/ 832059 h 873720"/>
                <a:gd name="connsiteX44" fmla="*/ 516577 w 623455"/>
                <a:gd name="connsiteY44" fmla="*/ 814246 h 873720"/>
                <a:gd name="connsiteX45" fmla="*/ 504701 w 623455"/>
                <a:gd name="connsiteY45" fmla="*/ 802371 h 873720"/>
                <a:gd name="connsiteX46" fmla="*/ 498764 w 623455"/>
                <a:gd name="connsiteY46" fmla="*/ 784558 h 873720"/>
                <a:gd name="connsiteX47" fmla="*/ 492826 w 623455"/>
                <a:gd name="connsiteY47" fmla="*/ 802371 h 873720"/>
                <a:gd name="connsiteX48" fmla="*/ 486888 w 623455"/>
                <a:gd name="connsiteY48" fmla="*/ 832059 h 873720"/>
                <a:gd name="connsiteX49" fmla="*/ 451263 w 623455"/>
                <a:gd name="connsiteY49" fmla="*/ 861747 h 873720"/>
                <a:gd name="connsiteX50" fmla="*/ 433450 w 623455"/>
                <a:gd name="connsiteY50" fmla="*/ 849872 h 873720"/>
                <a:gd name="connsiteX51" fmla="*/ 427512 w 623455"/>
                <a:gd name="connsiteY51" fmla="*/ 832059 h 873720"/>
                <a:gd name="connsiteX52" fmla="*/ 409699 w 623455"/>
                <a:gd name="connsiteY52" fmla="*/ 843934 h 873720"/>
                <a:gd name="connsiteX53" fmla="*/ 380011 w 623455"/>
                <a:gd name="connsiteY53" fmla="*/ 861747 h 873720"/>
                <a:gd name="connsiteX54" fmla="*/ 368135 w 623455"/>
                <a:gd name="connsiteY54" fmla="*/ 849872 h 873720"/>
                <a:gd name="connsiteX55" fmla="*/ 356260 w 623455"/>
                <a:gd name="connsiteY55" fmla="*/ 778620 h 873720"/>
                <a:gd name="connsiteX56" fmla="*/ 338447 w 623455"/>
                <a:gd name="connsiteY56" fmla="*/ 766745 h 873720"/>
                <a:gd name="connsiteX57" fmla="*/ 302821 w 623455"/>
                <a:gd name="connsiteY57" fmla="*/ 754869 h 873720"/>
                <a:gd name="connsiteX58" fmla="*/ 285008 w 623455"/>
                <a:gd name="connsiteY58" fmla="*/ 748932 h 873720"/>
                <a:gd name="connsiteX59" fmla="*/ 267195 w 623455"/>
                <a:gd name="connsiteY59" fmla="*/ 742994 h 873720"/>
                <a:gd name="connsiteX60" fmla="*/ 249382 w 623455"/>
                <a:gd name="connsiteY60" fmla="*/ 707368 h 873720"/>
                <a:gd name="connsiteX61" fmla="*/ 261257 w 623455"/>
                <a:gd name="connsiteY61" fmla="*/ 671742 h 873720"/>
                <a:gd name="connsiteX62" fmla="*/ 285008 w 623455"/>
                <a:gd name="connsiteY62" fmla="*/ 642054 h 873720"/>
                <a:gd name="connsiteX63" fmla="*/ 296883 w 623455"/>
                <a:gd name="connsiteY63" fmla="*/ 594552 h 873720"/>
                <a:gd name="connsiteX64" fmla="*/ 326572 w 623455"/>
                <a:gd name="connsiteY64" fmla="*/ 594552 h 873720"/>
                <a:gd name="connsiteX65" fmla="*/ 314696 w 623455"/>
                <a:gd name="connsiteY65" fmla="*/ 558926 h 873720"/>
                <a:gd name="connsiteX66" fmla="*/ 326572 w 623455"/>
                <a:gd name="connsiteY66" fmla="*/ 547051 h 873720"/>
                <a:gd name="connsiteX67" fmla="*/ 350322 w 623455"/>
                <a:gd name="connsiteY67" fmla="*/ 582677 h 873720"/>
                <a:gd name="connsiteX68" fmla="*/ 362198 w 623455"/>
                <a:gd name="connsiteY68" fmla="*/ 594552 h 873720"/>
                <a:gd name="connsiteX69" fmla="*/ 374073 w 623455"/>
                <a:gd name="connsiteY69" fmla="*/ 576739 h 873720"/>
                <a:gd name="connsiteX70" fmla="*/ 356260 w 623455"/>
                <a:gd name="connsiteY70" fmla="*/ 511425 h 873720"/>
                <a:gd name="connsiteX71" fmla="*/ 350322 w 623455"/>
                <a:gd name="connsiteY71" fmla="*/ 493612 h 873720"/>
                <a:gd name="connsiteX72" fmla="*/ 344385 w 623455"/>
                <a:gd name="connsiteY72" fmla="*/ 457986 h 873720"/>
                <a:gd name="connsiteX73" fmla="*/ 320634 w 623455"/>
                <a:gd name="connsiteY73" fmla="*/ 463924 h 873720"/>
                <a:gd name="connsiteX74" fmla="*/ 267195 w 623455"/>
                <a:gd name="connsiteY74" fmla="*/ 469862 h 873720"/>
                <a:gd name="connsiteX75" fmla="*/ 261257 w 623455"/>
                <a:gd name="connsiteY75" fmla="*/ 452049 h 873720"/>
                <a:gd name="connsiteX76" fmla="*/ 237507 w 623455"/>
                <a:gd name="connsiteY76" fmla="*/ 457986 h 873720"/>
                <a:gd name="connsiteX77" fmla="*/ 225631 w 623455"/>
                <a:gd name="connsiteY77" fmla="*/ 469862 h 873720"/>
                <a:gd name="connsiteX78" fmla="*/ 195943 w 623455"/>
                <a:gd name="connsiteY78" fmla="*/ 463924 h 873720"/>
                <a:gd name="connsiteX79" fmla="*/ 178130 w 623455"/>
                <a:gd name="connsiteY79" fmla="*/ 452049 h 873720"/>
                <a:gd name="connsiteX80" fmla="*/ 172192 w 623455"/>
                <a:gd name="connsiteY80" fmla="*/ 434236 h 873720"/>
                <a:gd name="connsiteX81" fmla="*/ 160317 w 623455"/>
                <a:gd name="connsiteY81" fmla="*/ 422360 h 873720"/>
                <a:gd name="connsiteX82" fmla="*/ 142504 w 623455"/>
                <a:gd name="connsiteY82" fmla="*/ 428298 h 873720"/>
                <a:gd name="connsiteX83" fmla="*/ 124691 w 623455"/>
                <a:gd name="connsiteY83" fmla="*/ 440173 h 873720"/>
                <a:gd name="connsiteX84" fmla="*/ 100940 w 623455"/>
                <a:gd name="connsiteY84" fmla="*/ 446111 h 873720"/>
                <a:gd name="connsiteX85" fmla="*/ 89065 w 623455"/>
                <a:gd name="connsiteY85" fmla="*/ 428298 h 873720"/>
                <a:gd name="connsiteX86" fmla="*/ 77190 w 623455"/>
                <a:gd name="connsiteY86" fmla="*/ 339233 h 873720"/>
                <a:gd name="connsiteX87" fmla="*/ 65314 w 623455"/>
                <a:gd name="connsiteY87" fmla="*/ 303607 h 873720"/>
                <a:gd name="connsiteX88" fmla="*/ 59377 w 623455"/>
                <a:gd name="connsiteY88" fmla="*/ 285794 h 873720"/>
                <a:gd name="connsiteX89" fmla="*/ 29688 w 623455"/>
                <a:gd name="connsiteY89" fmla="*/ 250168 h 873720"/>
                <a:gd name="connsiteX90" fmla="*/ 0 w 623455"/>
                <a:gd name="connsiteY90" fmla="*/ 226417 h 873720"/>
                <a:gd name="connsiteX91" fmla="*/ 11875 w 623455"/>
                <a:gd name="connsiteY91" fmla="*/ 190791 h 873720"/>
                <a:gd name="connsiteX92" fmla="*/ 41564 w 623455"/>
                <a:gd name="connsiteY92" fmla="*/ 161103 h 873720"/>
                <a:gd name="connsiteX93" fmla="*/ 47501 w 623455"/>
                <a:gd name="connsiteY93" fmla="*/ 143290 h 873720"/>
                <a:gd name="connsiteX94" fmla="*/ 53439 w 623455"/>
                <a:gd name="connsiteY94" fmla="*/ 113602 h 873720"/>
                <a:gd name="connsiteX95" fmla="*/ 65314 w 623455"/>
                <a:gd name="connsiteY95" fmla="*/ 95789 h 873720"/>
                <a:gd name="connsiteX96" fmla="*/ 59377 w 623455"/>
                <a:gd name="connsiteY96" fmla="*/ 42350 h 873720"/>
                <a:gd name="connsiteX97" fmla="*/ 95003 w 623455"/>
                <a:gd name="connsiteY97" fmla="*/ 30474 h 873720"/>
                <a:gd name="connsiteX98" fmla="*/ 118753 w 623455"/>
                <a:gd name="connsiteY98" fmla="*/ 786 h 873720"/>
                <a:gd name="connsiteX99" fmla="*/ 130629 w 623455"/>
                <a:gd name="connsiteY99" fmla="*/ 786 h 87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23455" h="873720">
                  <a:moveTo>
                    <a:pt x="83127" y="54225"/>
                  </a:moveTo>
                  <a:cubicBezTo>
                    <a:pt x="86120" y="49236"/>
                    <a:pt x="101365" y="18387"/>
                    <a:pt x="112816" y="12662"/>
                  </a:cubicBezTo>
                  <a:cubicBezTo>
                    <a:pt x="120115" y="9013"/>
                    <a:pt x="128649" y="8703"/>
                    <a:pt x="136566" y="6724"/>
                  </a:cubicBezTo>
                  <a:cubicBezTo>
                    <a:pt x="138545" y="14641"/>
                    <a:pt x="140262" y="22628"/>
                    <a:pt x="142504" y="30474"/>
                  </a:cubicBezTo>
                  <a:cubicBezTo>
                    <a:pt x="144224" y="36492"/>
                    <a:pt x="148442" y="42028"/>
                    <a:pt x="148442" y="48287"/>
                  </a:cubicBezTo>
                  <a:cubicBezTo>
                    <a:pt x="148442" y="72120"/>
                    <a:pt x="149513" y="96760"/>
                    <a:pt x="142504" y="119539"/>
                  </a:cubicBezTo>
                  <a:cubicBezTo>
                    <a:pt x="140663" y="125521"/>
                    <a:pt x="130629" y="123498"/>
                    <a:pt x="124691" y="125477"/>
                  </a:cubicBezTo>
                  <a:cubicBezTo>
                    <a:pt x="126670" y="133394"/>
                    <a:pt x="126580" y="142143"/>
                    <a:pt x="130629" y="149228"/>
                  </a:cubicBezTo>
                  <a:cubicBezTo>
                    <a:pt x="134795" y="156519"/>
                    <a:pt x="140296" y="165004"/>
                    <a:pt x="148442" y="167041"/>
                  </a:cubicBezTo>
                  <a:cubicBezTo>
                    <a:pt x="158233" y="169489"/>
                    <a:pt x="168339" y="163551"/>
                    <a:pt x="178130" y="161103"/>
                  </a:cubicBezTo>
                  <a:cubicBezTo>
                    <a:pt x="195602" y="156735"/>
                    <a:pt x="202703" y="151785"/>
                    <a:pt x="219694" y="143290"/>
                  </a:cubicBezTo>
                  <a:cubicBezTo>
                    <a:pt x="228936" y="152532"/>
                    <a:pt x="244422" y="165689"/>
                    <a:pt x="249382" y="178916"/>
                  </a:cubicBezTo>
                  <a:cubicBezTo>
                    <a:pt x="266268" y="223944"/>
                    <a:pt x="242720" y="196003"/>
                    <a:pt x="267195" y="220480"/>
                  </a:cubicBezTo>
                  <a:cubicBezTo>
                    <a:pt x="273133" y="218501"/>
                    <a:pt x="279800" y="218014"/>
                    <a:pt x="285008" y="214542"/>
                  </a:cubicBezTo>
                  <a:cubicBezTo>
                    <a:pt x="291995" y="209884"/>
                    <a:pt x="294624" y="198551"/>
                    <a:pt x="302821" y="196729"/>
                  </a:cubicBezTo>
                  <a:cubicBezTo>
                    <a:pt x="314573" y="194117"/>
                    <a:pt x="326572" y="200688"/>
                    <a:pt x="338447" y="202667"/>
                  </a:cubicBezTo>
                  <a:cubicBezTo>
                    <a:pt x="344385" y="208605"/>
                    <a:pt x="353790" y="212454"/>
                    <a:pt x="356260" y="220480"/>
                  </a:cubicBezTo>
                  <a:cubicBezTo>
                    <a:pt x="362110" y="239491"/>
                    <a:pt x="352176" y="262675"/>
                    <a:pt x="362198" y="279856"/>
                  </a:cubicBezTo>
                  <a:cubicBezTo>
                    <a:pt x="368505" y="290669"/>
                    <a:pt x="397824" y="291732"/>
                    <a:pt x="397824" y="291732"/>
                  </a:cubicBezTo>
                  <a:cubicBezTo>
                    <a:pt x="428954" y="322862"/>
                    <a:pt x="408748" y="295531"/>
                    <a:pt x="421574" y="351108"/>
                  </a:cubicBezTo>
                  <a:cubicBezTo>
                    <a:pt x="424389" y="363305"/>
                    <a:pt x="429492" y="374859"/>
                    <a:pt x="433450" y="386734"/>
                  </a:cubicBezTo>
                  <a:lnTo>
                    <a:pt x="445325" y="422360"/>
                  </a:lnTo>
                  <a:cubicBezTo>
                    <a:pt x="448517" y="431934"/>
                    <a:pt x="446256" y="443286"/>
                    <a:pt x="451263" y="452049"/>
                  </a:cubicBezTo>
                  <a:cubicBezTo>
                    <a:pt x="456679" y="461528"/>
                    <a:pt x="477745" y="466814"/>
                    <a:pt x="486888" y="469862"/>
                  </a:cubicBezTo>
                  <a:cubicBezTo>
                    <a:pt x="490847" y="473820"/>
                    <a:pt x="494392" y="478240"/>
                    <a:pt x="498764" y="481737"/>
                  </a:cubicBezTo>
                  <a:cubicBezTo>
                    <a:pt x="504336" y="486195"/>
                    <a:pt x="512795" y="487561"/>
                    <a:pt x="516577" y="493612"/>
                  </a:cubicBezTo>
                  <a:cubicBezTo>
                    <a:pt x="523211" y="504227"/>
                    <a:pt x="528452" y="529238"/>
                    <a:pt x="528452" y="529238"/>
                  </a:cubicBezTo>
                  <a:cubicBezTo>
                    <a:pt x="527176" y="535618"/>
                    <a:pt x="522053" y="567613"/>
                    <a:pt x="516577" y="576739"/>
                  </a:cubicBezTo>
                  <a:cubicBezTo>
                    <a:pt x="513697" y="581540"/>
                    <a:pt x="508660" y="584656"/>
                    <a:pt x="504701" y="588615"/>
                  </a:cubicBezTo>
                  <a:cubicBezTo>
                    <a:pt x="506680" y="598511"/>
                    <a:pt x="503503" y="611167"/>
                    <a:pt x="510639" y="618303"/>
                  </a:cubicBezTo>
                  <a:cubicBezTo>
                    <a:pt x="517775" y="625439"/>
                    <a:pt x="530475" y="622052"/>
                    <a:pt x="540327" y="624241"/>
                  </a:cubicBezTo>
                  <a:cubicBezTo>
                    <a:pt x="548293" y="626011"/>
                    <a:pt x="556161" y="628199"/>
                    <a:pt x="564078" y="630178"/>
                  </a:cubicBezTo>
                  <a:cubicBezTo>
                    <a:pt x="568036" y="634137"/>
                    <a:pt x="573073" y="637254"/>
                    <a:pt x="575953" y="642054"/>
                  </a:cubicBezTo>
                  <a:cubicBezTo>
                    <a:pt x="584450" y="656216"/>
                    <a:pt x="583437" y="668648"/>
                    <a:pt x="575953" y="683617"/>
                  </a:cubicBezTo>
                  <a:cubicBezTo>
                    <a:pt x="573449" y="688624"/>
                    <a:pt x="568036" y="691534"/>
                    <a:pt x="564078" y="695493"/>
                  </a:cubicBezTo>
                  <a:cubicBezTo>
                    <a:pt x="566057" y="703410"/>
                    <a:pt x="565489" y="712453"/>
                    <a:pt x="570016" y="719243"/>
                  </a:cubicBezTo>
                  <a:cubicBezTo>
                    <a:pt x="577779" y="730888"/>
                    <a:pt x="599704" y="748932"/>
                    <a:pt x="599704" y="748932"/>
                  </a:cubicBezTo>
                  <a:lnTo>
                    <a:pt x="611579" y="784558"/>
                  </a:lnTo>
                  <a:cubicBezTo>
                    <a:pt x="616625" y="799696"/>
                    <a:pt x="614662" y="816360"/>
                    <a:pt x="617517" y="832059"/>
                  </a:cubicBezTo>
                  <a:cubicBezTo>
                    <a:pt x="618637" y="838217"/>
                    <a:pt x="621476" y="843934"/>
                    <a:pt x="623455" y="849872"/>
                  </a:cubicBezTo>
                  <a:cubicBezTo>
                    <a:pt x="621476" y="855810"/>
                    <a:pt x="621943" y="863259"/>
                    <a:pt x="617517" y="867685"/>
                  </a:cubicBezTo>
                  <a:cubicBezTo>
                    <a:pt x="605591" y="879611"/>
                    <a:pt x="588006" y="870698"/>
                    <a:pt x="575953" y="867685"/>
                  </a:cubicBezTo>
                  <a:cubicBezTo>
                    <a:pt x="521127" y="831135"/>
                    <a:pt x="588568" y="877777"/>
                    <a:pt x="546265" y="843934"/>
                  </a:cubicBezTo>
                  <a:cubicBezTo>
                    <a:pt x="540693" y="839476"/>
                    <a:pt x="534390" y="836017"/>
                    <a:pt x="528452" y="832059"/>
                  </a:cubicBezTo>
                  <a:cubicBezTo>
                    <a:pt x="524494" y="826121"/>
                    <a:pt x="521035" y="819818"/>
                    <a:pt x="516577" y="814246"/>
                  </a:cubicBezTo>
                  <a:cubicBezTo>
                    <a:pt x="513080" y="809875"/>
                    <a:pt x="507581" y="807171"/>
                    <a:pt x="504701" y="802371"/>
                  </a:cubicBezTo>
                  <a:cubicBezTo>
                    <a:pt x="501481" y="797004"/>
                    <a:pt x="500743" y="790496"/>
                    <a:pt x="498764" y="784558"/>
                  </a:cubicBezTo>
                  <a:cubicBezTo>
                    <a:pt x="496785" y="790496"/>
                    <a:pt x="494344" y="796299"/>
                    <a:pt x="492826" y="802371"/>
                  </a:cubicBezTo>
                  <a:cubicBezTo>
                    <a:pt x="490378" y="812162"/>
                    <a:pt x="491401" y="823032"/>
                    <a:pt x="486888" y="832059"/>
                  </a:cubicBezTo>
                  <a:cubicBezTo>
                    <a:pt x="481173" y="843488"/>
                    <a:pt x="461493" y="854927"/>
                    <a:pt x="451263" y="861747"/>
                  </a:cubicBezTo>
                  <a:cubicBezTo>
                    <a:pt x="445325" y="857789"/>
                    <a:pt x="437908" y="855444"/>
                    <a:pt x="433450" y="849872"/>
                  </a:cubicBezTo>
                  <a:cubicBezTo>
                    <a:pt x="429540" y="844985"/>
                    <a:pt x="433584" y="833577"/>
                    <a:pt x="427512" y="832059"/>
                  </a:cubicBezTo>
                  <a:cubicBezTo>
                    <a:pt x="420589" y="830328"/>
                    <a:pt x="415271" y="839476"/>
                    <a:pt x="409699" y="843934"/>
                  </a:cubicBezTo>
                  <a:cubicBezTo>
                    <a:pt x="386411" y="862565"/>
                    <a:pt x="410947" y="851436"/>
                    <a:pt x="380011" y="861747"/>
                  </a:cubicBezTo>
                  <a:cubicBezTo>
                    <a:pt x="376052" y="857789"/>
                    <a:pt x="371015" y="854672"/>
                    <a:pt x="368135" y="849872"/>
                  </a:cubicBezTo>
                  <a:cubicBezTo>
                    <a:pt x="357462" y="832084"/>
                    <a:pt x="360223" y="789519"/>
                    <a:pt x="356260" y="778620"/>
                  </a:cubicBezTo>
                  <a:cubicBezTo>
                    <a:pt x="353821" y="771914"/>
                    <a:pt x="344968" y="769643"/>
                    <a:pt x="338447" y="766745"/>
                  </a:cubicBezTo>
                  <a:cubicBezTo>
                    <a:pt x="327008" y="761661"/>
                    <a:pt x="314696" y="758827"/>
                    <a:pt x="302821" y="754869"/>
                  </a:cubicBezTo>
                  <a:lnTo>
                    <a:pt x="285008" y="748932"/>
                  </a:lnTo>
                  <a:lnTo>
                    <a:pt x="267195" y="742994"/>
                  </a:lnTo>
                  <a:cubicBezTo>
                    <a:pt x="262526" y="735990"/>
                    <a:pt x="248212" y="717903"/>
                    <a:pt x="249382" y="707368"/>
                  </a:cubicBezTo>
                  <a:cubicBezTo>
                    <a:pt x="250764" y="694927"/>
                    <a:pt x="252405" y="680593"/>
                    <a:pt x="261257" y="671742"/>
                  </a:cubicBezTo>
                  <a:cubicBezTo>
                    <a:pt x="272304" y="660696"/>
                    <a:pt x="277517" y="657037"/>
                    <a:pt x="285008" y="642054"/>
                  </a:cubicBezTo>
                  <a:cubicBezTo>
                    <a:pt x="291096" y="629879"/>
                    <a:pt x="294624" y="605849"/>
                    <a:pt x="296883" y="594552"/>
                  </a:cubicBezTo>
                  <a:cubicBezTo>
                    <a:pt x="297783" y="595152"/>
                    <a:pt x="326572" y="622756"/>
                    <a:pt x="326572" y="594552"/>
                  </a:cubicBezTo>
                  <a:cubicBezTo>
                    <a:pt x="326572" y="582034"/>
                    <a:pt x="314696" y="558926"/>
                    <a:pt x="314696" y="558926"/>
                  </a:cubicBezTo>
                  <a:cubicBezTo>
                    <a:pt x="318655" y="554968"/>
                    <a:pt x="321914" y="543946"/>
                    <a:pt x="326572" y="547051"/>
                  </a:cubicBezTo>
                  <a:cubicBezTo>
                    <a:pt x="338447" y="554968"/>
                    <a:pt x="342405" y="570802"/>
                    <a:pt x="350322" y="582677"/>
                  </a:cubicBezTo>
                  <a:cubicBezTo>
                    <a:pt x="353427" y="587335"/>
                    <a:pt x="358239" y="590594"/>
                    <a:pt x="362198" y="594552"/>
                  </a:cubicBezTo>
                  <a:cubicBezTo>
                    <a:pt x="366156" y="588614"/>
                    <a:pt x="373188" y="583820"/>
                    <a:pt x="374073" y="576739"/>
                  </a:cubicBezTo>
                  <a:cubicBezTo>
                    <a:pt x="375599" y="564533"/>
                    <a:pt x="359024" y="519716"/>
                    <a:pt x="356260" y="511425"/>
                  </a:cubicBezTo>
                  <a:lnTo>
                    <a:pt x="350322" y="493612"/>
                  </a:lnTo>
                  <a:cubicBezTo>
                    <a:pt x="352473" y="485009"/>
                    <a:pt x="365560" y="461515"/>
                    <a:pt x="344385" y="457986"/>
                  </a:cubicBezTo>
                  <a:cubicBezTo>
                    <a:pt x="336335" y="456644"/>
                    <a:pt x="328551" y="461945"/>
                    <a:pt x="320634" y="463924"/>
                  </a:cubicBezTo>
                  <a:cubicBezTo>
                    <a:pt x="301072" y="476965"/>
                    <a:pt x="295911" y="486271"/>
                    <a:pt x="267195" y="469862"/>
                  </a:cubicBezTo>
                  <a:cubicBezTo>
                    <a:pt x="261761" y="466757"/>
                    <a:pt x="263236" y="457987"/>
                    <a:pt x="261257" y="452049"/>
                  </a:cubicBezTo>
                  <a:cubicBezTo>
                    <a:pt x="253340" y="454028"/>
                    <a:pt x="244806" y="454337"/>
                    <a:pt x="237507" y="457986"/>
                  </a:cubicBezTo>
                  <a:cubicBezTo>
                    <a:pt x="232500" y="460490"/>
                    <a:pt x="231173" y="469070"/>
                    <a:pt x="225631" y="469862"/>
                  </a:cubicBezTo>
                  <a:cubicBezTo>
                    <a:pt x="215640" y="471289"/>
                    <a:pt x="205839" y="465903"/>
                    <a:pt x="195943" y="463924"/>
                  </a:cubicBezTo>
                  <a:cubicBezTo>
                    <a:pt x="190005" y="459966"/>
                    <a:pt x="182588" y="457621"/>
                    <a:pt x="178130" y="452049"/>
                  </a:cubicBezTo>
                  <a:cubicBezTo>
                    <a:pt x="174220" y="447162"/>
                    <a:pt x="175412" y="439603"/>
                    <a:pt x="172192" y="434236"/>
                  </a:cubicBezTo>
                  <a:cubicBezTo>
                    <a:pt x="169312" y="429436"/>
                    <a:pt x="164275" y="426319"/>
                    <a:pt x="160317" y="422360"/>
                  </a:cubicBezTo>
                  <a:cubicBezTo>
                    <a:pt x="154379" y="424339"/>
                    <a:pt x="148102" y="425499"/>
                    <a:pt x="142504" y="428298"/>
                  </a:cubicBezTo>
                  <a:cubicBezTo>
                    <a:pt x="136121" y="431489"/>
                    <a:pt x="131250" y="437362"/>
                    <a:pt x="124691" y="440173"/>
                  </a:cubicBezTo>
                  <a:cubicBezTo>
                    <a:pt x="117190" y="443388"/>
                    <a:pt x="108857" y="444132"/>
                    <a:pt x="100940" y="446111"/>
                  </a:cubicBezTo>
                  <a:cubicBezTo>
                    <a:pt x="96982" y="440173"/>
                    <a:pt x="92256" y="434681"/>
                    <a:pt x="89065" y="428298"/>
                  </a:cubicBezTo>
                  <a:cubicBezTo>
                    <a:pt x="76414" y="402996"/>
                    <a:pt x="80508" y="359143"/>
                    <a:pt x="77190" y="339233"/>
                  </a:cubicBezTo>
                  <a:cubicBezTo>
                    <a:pt x="75132" y="326886"/>
                    <a:pt x="69272" y="315482"/>
                    <a:pt x="65314" y="303607"/>
                  </a:cubicBezTo>
                  <a:cubicBezTo>
                    <a:pt x="63335" y="297669"/>
                    <a:pt x="62849" y="291002"/>
                    <a:pt x="59377" y="285794"/>
                  </a:cubicBezTo>
                  <a:cubicBezTo>
                    <a:pt x="47700" y="268280"/>
                    <a:pt x="46831" y="264454"/>
                    <a:pt x="29688" y="250168"/>
                  </a:cubicBezTo>
                  <a:cubicBezTo>
                    <a:pt x="-15243" y="212726"/>
                    <a:pt x="34540" y="260960"/>
                    <a:pt x="0" y="226417"/>
                  </a:cubicBezTo>
                  <a:cubicBezTo>
                    <a:pt x="3958" y="214542"/>
                    <a:pt x="3024" y="199642"/>
                    <a:pt x="11875" y="190791"/>
                  </a:cubicBezTo>
                  <a:lnTo>
                    <a:pt x="41564" y="161103"/>
                  </a:lnTo>
                  <a:cubicBezTo>
                    <a:pt x="43543" y="155165"/>
                    <a:pt x="45983" y="149362"/>
                    <a:pt x="47501" y="143290"/>
                  </a:cubicBezTo>
                  <a:cubicBezTo>
                    <a:pt x="49949" y="133499"/>
                    <a:pt x="49895" y="123051"/>
                    <a:pt x="53439" y="113602"/>
                  </a:cubicBezTo>
                  <a:cubicBezTo>
                    <a:pt x="55945" y="106920"/>
                    <a:pt x="61356" y="101727"/>
                    <a:pt x="65314" y="95789"/>
                  </a:cubicBezTo>
                  <a:cubicBezTo>
                    <a:pt x="63639" y="90764"/>
                    <a:pt x="43391" y="53769"/>
                    <a:pt x="59377" y="42350"/>
                  </a:cubicBezTo>
                  <a:cubicBezTo>
                    <a:pt x="69563" y="35074"/>
                    <a:pt x="95003" y="30474"/>
                    <a:pt x="95003" y="30474"/>
                  </a:cubicBezTo>
                  <a:cubicBezTo>
                    <a:pt x="99197" y="24183"/>
                    <a:pt x="110294" y="5016"/>
                    <a:pt x="118753" y="786"/>
                  </a:cubicBezTo>
                  <a:cubicBezTo>
                    <a:pt x="122294" y="-984"/>
                    <a:pt x="126670" y="786"/>
                    <a:pt x="130629" y="786"/>
                  </a:cubicBezTo>
                </a:path>
              </a:pathLst>
            </a:cu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dirty="0">
                  <a:ea typeface="Calibri"/>
                </a:rPr>
                <a:t> 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0" name="Text Box 36"/>
            <p:cNvSpPr txBox="1"/>
            <p:nvPr/>
          </p:nvSpPr>
          <p:spPr>
            <a:xfrm>
              <a:off x="4127771" y="3607146"/>
              <a:ext cx="456730" cy="21808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กะปง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1" name="Text Box 36"/>
            <p:cNvSpPr txBox="1"/>
            <p:nvPr/>
          </p:nvSpPr>
          <p:spPr>
            <a:xfrm>
              <a:off x="3552316" y="4040645"/>
              <a:ext cx="1024917" cy="21674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ท้ายเหมือง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2" name="Text Box 36"/>
            <p:cNvSpPr txBox="1"/>
            <p:nvPr/>
          </p:nvSpPr>
          <p:spPr>
            <a:xfrm>
              <a:off x="3639543" y="3438563"/>
              <a:ext cx="1026128" cy="21808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ตะกั่วป่า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3" name="Text Box 36"/>
            <p:cNvSpPr txBox="1"/>
            <p:nvPr/>
          </p:nvSpPr>
          <p:spPr>
            <a:xfrm>
              <a:off x="4056294" y="2120673"/>
              <a:ext cx="562129" cy="2194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คุระบุรี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4" name="Text Box 36"/>
            <p:cNvSpPr txBox="1"/>
            <p:nvPr/>
          </p:nvSpPr>
          <p:spPr>
            <a:xfrm>
              <a:off x="3443282" y="4878206"/>
              <a:ext cx="714209" cy="6651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ตะกั่วทุ่ง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5" name="Text Box 36"/>
            <p:cNvSpPr txBox="1"/>
            <p:nvPr/>
          </p:nvSpPr>
          <p:spPr>
            <a:xfrm>
              <a:off x="4420951" y="4145004"/>
              <a:ext cx="680930" cy="71906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ทับปุด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6" name="Text Box 36"/>
            <p:cNvSpPr txBox="1"/>
            <p:nvPr/>
          </p:nvSpPr>
          <p:spPr>
            <a:xfrm>
              <a:off x="4046602" y="4253381"/>
              <a:ext cx="456730" cy="218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เมือง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7" name="Text Box 36"/>
            <p:cNvSpPr txBox="1"/>
            <p:nvPr/>
          </p:nvSpPr>
          <p:spPr>
            <a:xfrm>
              <a:off x="4572387" y="5258188"/>
              <a:ext cx="655413" cy="26491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เกาะยาว</a:t>
              </a:r>
              <a:endParaRPr lang="en-US" sz="1600" dirty="0">
                <a:ea typeface="Calibri"/>
              </a:endParaRPr>
            </a:p>
          </p:txBody>
        </p:sp>
      </p:grpSp>
      <p:sp>
        <p:nvSpPr>
          <p:cNvPr id="48" name="สี่เหลี่ยมผืนผ้า 47"/>
          <p:cNvSpPr/>
          <p:nvPr/>
        </p:nvSpPr>
        <p:spPr>
          <a:xfrm>
            <a:off x="1738282" y="6286520"/>
            <a:ext cx="3500462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latin typeface="TH SarabunPSK" pitchFamily="34" charset="-34"/>
                <a:cs typeface="TH SarabunPSK" pitchFamily="34" charset="-34"/>
              </a:rPr>
              <a:t>ข้อมูล จาก </a:t>
            </a:r>
            <a:r>
              <a:rPr lang="th-TH" sz="2000" b="1" dirty="0" err="1">
                <a:latin typeface="TH SarabunPSK" pitchFamily="34" charset="-34"/>
                <a:cs typeface="TH SarabunPSK" pitchFamily="34" charset="-34"/>
              </a:rPr>
              <a:t>คป</a:t>
            </a:r>
            <a:r>
              <a:rPr lang="th-TH" sz="2000" b="1" dirty="0">
                <a:latin typeface="TH SarabunPSK" pitchFamily="34" charset="-34"/>
                <a:cs typeface="TH SarabunPSK" pitchFamily="34" charset="-34"/>
              </a:rPr>
              <a:t>สอ.</a:t>
            </a:r>
            <a:r>
              <a:rPr lang="en-US" sz="20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 dirty="0">
                <a:latin typeface="TH SarabunPSK" pitchFamily="34" charset="-34"/>
                <a:cs typeface="TH SarabunPSK" pitchFamily="34" charset="-34"/>
              </a:rPr>
              <a:t>ณ วันที่ 29 มีนาคม 2562</a:t>
            </a:r>
          </a:p>
        </p:txBody>
      </p:sp>
      <p:sp>
        <p:nvSpPr>
          <p:cNvPr id="11266" name="AutoShape 2" descr="à¸à¸¥à¸à¸²à¸£à¸à¹à¸à¸«à¸²à¸£à¸¹à¸à¸ à¸²à¸à¸ªà¸³à¸«à¸£à¸±à¸ à¹à¸à¸²à¸°à¹à¸¥à¸·à¸­à¸à¸à¸¥à¸²à¸¢à¸à¸´à¹à¸§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à¸à¸¥à¸à¸²à¸£à¸à¹à¸à¸«à¸²à¸£à¸¹à¸à¸ à¸²à¸à¸ªà¸³à¸«à¸£à¸±à¸ à¹à¸à¸²à¸°à¹à¸¥à¸·à¸­à¸à¸à¸¥à¸²à¸¢à¸à¸´à¹à¸§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à¸à¸¥à¸à¸²à¸£à¸à¹à¸à¸«à¸²à¸£à¸¹à¸à¸ à¸²à¸à¸ªà¸³à¸«à¸£à¸±à¸ à¹à¸à¸²à¸°à¹à¸¥à¸·à¸­à¸à¸à¸¥à¸²à¸¢à¸à¸´à¹à¸§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798131" y="1480021"/>
            <a:ext cx="2357452" cy="4086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itchFamily="34" charset="-34"/>
                <a:cs typeface="TH SarabunPSK" pitchFamily="34" charset="-34"/>
              </a:rPr>
              <a:t>Marine Health</a:t>
            </a:r>
            <a:endParaRPr lang="th-TH" dirty="0"/>
          </a:p>
        </p:txBody>
      </p:sp>
      <p:sp>
        <p:nvSpPr>
          <p:cNvPr id="51" name="TextBox 50"/>
          <p:cNvSpPr txBox="1"/>
          <p:nvPr/>
        </p:nvSpPr>
        <p:spPr>
          <a:xfrm>
            <a:off x="2736727" y="3475812"/>
            <a:ext cx="1928826" cy="408623"/>
          </a:xfrm>
          <a:prstGeom prst="round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itchFamily="34" charset="-34"/>
                <a:cs typeface="TH SarabunPSK" pitchFamily="34" charset="-34"/>
              </a:rPr>
              <a:t>Trauma/NCD 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คุณภาพ</a:t>
            </a:r>
            <a:endParaRPr lang="th-TH" dirty="0"/>
          </a:p>
        </p:txBody>
      </p:sp>
      <p:sp>
        <p:nvSpPr>
          <p:cNvPr id="52" name="TextBox 51"/>
          <p:cNvSpPr txBox="1"/>
          <p:nvPr/>
        </p:nvSpPr>
        <p:spPr>
          <a:xfrm>
            <a:off x="7798130" y="2436795"/>
            <a:ext cx="2357453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PSK" pitchFamily="34" charset="-34"/>
                <a:cs typeface="TH SarabunPSK" pitchFamily="34" charset="-34"/>
              </a:rPr>
              <a:t>สิ่งแวดล้อม (</a:t>
            </a:r>
            <a:r>
              <a:rPr lang="en-US" dirty="0">
                <a:latin typeface="TH SarabunPSK" pitchFamily="34" charset="-34"/>
                <a:cs typeface="TH SarabunPSK" pitchFamily="34" charset="-34"/>
              </a:rPr>
              <a:t>No foam)</a:t>
            </a:r>
            <a:endParaRPr lang="th-TH" dirty="0"/>
          </a:p>
        </p:txBody>
      </p:sp>
      <p:sp>
        <p:nvSpPr>
          <p:cNvPr id="53" name="TextBox 52"/>
          <p:cNvSpPr txBox="1"/>
          <p:nvPr/>
        </p:nvSpPr>
        <p:spPr>
          <a:xfrm>
            <a:off x="2738414" y="4358858"/>
            <a:ext cx="1928826" cy="408623"/>
          </a:xfrm>
          <a:prstGeom prst="round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itchFamily="34" charset="-34"/>
                <a:cs typeface="TH SarabunPSK" pitchFamily="34" charset="-34"/>
              </a:rPr>
              <a:t>SMART Digital</a:t>
            </a:r>
            <a:endParaRPr lang="th-TH" dirty="0"/>
          </a:p>
        </p:txBody>
      </p:sp>
      <p:sp>
        <p:nvSpPr>
          <p:cNvPr id="54" name="TextBox 53"/>
          <p:cNvSpPr txBox="1"/>
          <p:nvPr/>
        </p:nvSpPr>
        <p:spPr>
          <a:xfrm>
            <a:off x="7798131" y="3417005"/>
            <a:ext cx="2357454" cy="4086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itchFamily="34" charset="-34"/>
                <a:cs typeface="TH SarabunPSK" pitchFamily="34" charset="-34"/>
              </a:rPr>
              <a:t>PCC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/หมู่บ้านจัดการสุขภาพ</a:t>
            </a:r>
            <a:endParaRPr lang="th-TH" dirty="0"/>
          </a:p>
        </p:txBody>
      </p:sp>
      <p:sp>
        <p:nvSpPr>
          <p:cNvPr id="55" name="TextBox 54"/>
          <p:cNvSpPr txBox="1"/>
          <p:nvPr/>
        </p:nvSpPr>
        <p:spPr>
          <a:xfrm>
            <a:off x="2736727" y="5223964"/>
            <a:ext cx="1930513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PSK" pitchFamily="34" charset="-34"/>
                <a:cs typeface="TH SarabunPSK" pitchFamily="34" charset="-34"/>
              </a:rPr>
              <a:t>RDU</a:t>
            </a:r>
            <a:endParaRPr lang="th-TH" dirty="0"/>
          </a:p>
        </p:txBody>
      </p:sp>
      <p:sp>
        <p:nvSpPr>
          <p:cNvPr id="56" name="TextBox 55"/>
          <p:cNvSpPr txBox="1"/>
          <p:nvPr/>
        </p:nvSpPr>
        <p:spPr>
          <a:xfrm>
            <a:off x="7798131" y="4361584"/>
            <a:ext cx="2357454" cy="4086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dirty="0" err="1">
                <a:latin typeface="TH SarabunPSK" pitchFamily="34" charset="-34"/>
                <a:cs typeface="TH SarabunPSK" pitchFamily="34" charset="-34"/>
              </a:rPr>
              <a:t>พชอ.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/อาหารปลอดภัย</a:t>
            </a:r>
            <a:endParaRPr lang="th-TH" dirty="0"/>
          </a:p>
        </p:txBody>
      </p:sp>
      <p:sp>
        <p:nvSpPr>
          <p:cNvPr id="59" name="TextBox 58"/>
          <p:cNvSpPr txBox="1"/>
          <p:nvPr/>
        </p:nvSpPr>
        <p:spPr>
          <a:xfrm>
            <a:off x="7798131" y="5223965"/>
            <a:ext cx="2357452" cy="408623"/>
          </a:xfrm>
          <a:prstGeom prst="round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itchFamily="34" charset="-34"/>
                <a:cs typeface="TH SarabunPSK" pitchFamily="34" charset="-34"/>
              </a:rPr>
              <a:t>Emergency/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ระบบส่งต่อ</a:t>
            </a:r>
            <a:endParaRPr lang="en-US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95868" y="64291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/>
              <a:t>จ.ระนอง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F46428-C30C-411F-8115-F6253427294C}"/>
              </a:ext>
            </a:extLst>
          </p:cNvPr>
          <p:cNvCxnSpPr>
            <a:cxnSpLocks/>
          </p:cNvCxnSpPr>
          <p:nvPr/>
        </p:nvCxnSpPr>
        <p:spPr>
          <a:xfrm flipH="1">
            <a:off x="6742680" y="1684932"/>
            <a:ext cx="970872" cy="3806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1F8940-1029-46EF-862A-DEE946AA216B}"/>
              </a:ext>
            </a:extLst>
          </p:cNvPr>
          <p:cNvCxnSpPr>
            <a:cxnSpLocks/>
          </p:cNvCxnSpPr>
          <p:nvPr/>
        </p:nvCxnSpPr>
        <p:spPr>
          <a:xfrm flipH="1">
            <a:off x="6701479" y="2641106"/>
            <a:ext cx="1012073" cy="10331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3ACA5F-6A27-4066-B802-F38BDE128E27}"/>
              </a:ext>
            </a:extLst>
          </p:cNvPr>
          <p:cNvCxnSpPr>
            <a:cxnSpLocks/>
          </p:cNvCxnSpPr>
          <p:nvPr/>
        </p:nvCxnSpPr>
        <p:spPr>
          <a:xfrm flipH="1">
            <a:off x="7179385" y="3598792"/>
            <a:ext cx="541680" cy="8256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5C5CB2D-7F4E-481F-A9CE-F80D0305DCC6}"/>
              </a:ext>
            </a:extLst>
          </p:cNvPr>
          <p:cNvCxnSpPr>
            <a:cxnSpLocks/>
            <a:endCxn id="46" idx="2"/>
          </p:cNvCxnSpPr>
          <p:nvPr/>
        </p:nvCxnSpPr>
        <p:spPr>
          <a:xfrm flipH="1">
            <a:off x="6542112" y="4565895"/>
            <a:ext cx="1171442" cy="2356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320129D-F47F-4DBD-AE0C-139C1FA5CD5C}"/>
              </a:ext>
            </a:extLst>
          </p:cNvPr>
          <p:cNvCxnSpPr>
            <a:cxnSpLocks/>
          </p:cNvCxnSpPr>
          <p:nvPr/>
        </p:nvCxnSpPr>
        <p:spPr>
          <a:xfrm flipH="1">
            <a:off x="7328531" y="5428276"/>
            <a:ext cx="385022" cy="3481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929B06B-B99C-49B4-B5C0-BCAAE20B2DD4}"/>
              </a:ext>
            </a:extLst>
          </p:cNvPr>
          <p:cNvCxnSpPr>
            <a:cxnSpLocks/>
          </p:cNvCxnSpPr>
          <p:nvPr/>
        </p:nvCxnSpPr>
        <p:spPr>
          <a:xfrm>
            <a:off x="4734713" y="3674293"/>
            <a:ext cx="834535" cy="1378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6B9017-0BCA-443B-ADB2-ABF28F6FCC9A}"/>
              </a:ext>
            </a:extLst>
          </p:cNvPr>
          <p:cNvCxnSpPr>
            <a:cxnSpLocks/>
            <a:endCxn id="30" idx="150"/>
          </p:cNvCxnSpPr>
          <p:nvPr/>
        </p:nvCxnSpPr>
        <p:spPr>
          <a:xfrm>
            <a:off x="4751817" y="4556239"/>
            <a:ext cx="538995" cy="132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1EB9F3A-E7E9-4382-956A-43874B39846A}"/>
              </a:ext>
            </a:extLst>
          </p:cNvPr>
          <p:cNvCxnSpPr>
            <a:cxnSpLocks/>
          </p:cNvCxnSpPr>
          <p:nvPr/>
        </p:nvCxnSpPr>
        <p:spPr>
          <a:xfrm>
            <a:off x="4744325" y="5405946"/>
            <a:ext cx="481979" cy="468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ubtitle 2">
            <a:extLst>
              <a:ext uri="{FF2B5EF4-FFF2-40B4-BE49-F238E27FC236}">
                <a16:creationId xmlns:a16="http://schemas.microsoft.com/office/drawing/2014/main" id="{5BF88AFB-2D7D-41DD-9ED9-C5BA82B24D24}"/>
              </a:ext>
            </a:extLst>
          </p:cNvPr>
          <p:cNvSpPr txBox="1">
            <a:spLocks/>
          </p:cNvSpPr>
          <p:nvPr/>
        </p:nvSpPr>
        <p:spPr>
          <a:xfrm>
            <a:off x="-4812" y="0"/>
            <a:ext cx="12191999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B19AB56E-F1BE-4EB1-8B8F-BD75815852D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839" y="87919"/>
            <a:ext cx="1010263" cy="1010943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0077FD0-206A-46D6-8516-B06E0A61ABB1}"/>
              </a:ext>
            </a:extLst>
          </p:cNvPr>
          <p:cNvSpPr txBox="1"/>
          <p:nvPr/>
        </p:nvSpPr>
        <p:spPr>
          <a:xfrm>
            <a:off x="2523175" y="271218"/>
            <a:ext cx="594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ผลงานเด่นรายอำเภอ จังหวัดพังงา</a:t>
            </a:r>
          </a:p>
        </p:txBody>
      </p:sp>
    </p:spTree>
    <p:extLst>
      <p:ext uri="{BB962C8B-B14F-4D97-AF65-F5344CB8AC3E}">
        <p14:creationId xmlns:p14="http://schemas.microsoft.com/office/powerpoint/2010/main" val="72822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598</Words>
  <Application>Microsoft Office PowerPoint</Application>
  <PresentationFormat>Widescreen</PresentationFormat>
  <Paragraphs>188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Angsana New</vt:lpstr>
      <vt:lpstr>Arial</vt:lpstr>
      <vt:lpstr>Browallia New</vt:lpstr>
      <vt:lpstr>Calibri</vt:lpstr>
      <vt:lpstr>Calibri Light</vt:lpstr>
      <vt:lpstr>TH SarabunPSK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Duo</cp:lastModifiedBy>
  <cp:revision>29</cp:revision>
  <dcterms:created xsi:type="dcterms:W3CDTF">2019-04-18T12:28:35Z</dcterms:created>
  <dcterms:modified xsi:type="dcterms:W3CDTF">2019-04-18T17:49:07Z</dcterms:modified>
</cp:coreProperties>
</file>