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คนมีทั้งส่วนดีและส่วนไม่ดี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ใจจริง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ใจร่าเริง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ผู้นำ 5 ใจ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ทำงานต้องมีข้อมูล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2024" custLinFactNeighborX="1098" custLinFactNeighborY="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ต้องอ่านหนังสือเป็นประจำ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ต้องบริหารเวลาให้เป็น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4575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ยิงนกทีเดียวได้หลายตัว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71" custLinFactNeighborY="-90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ผู้มีวิชาการ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ต้องคิดครบวงจร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962" custLinFactNeighborY="-2632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ต้องสร้างศรัทธามากกว่าใช้อำนาจบังคับ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ทุกคนสำคัญต่องาน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ต้องเอาใจเขาใส่ใจเรา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ต้องเปิดหน้าต่างดวงใจ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ต้องทำงานแบบองค์รวม อย่าแยกเป็นส่วนๆ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มอบงานต้องมอบอำนาจและทรัพยากรไปด้วย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ผู้มีบารมี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กัดไม่ปล่อย ทำอะไรต้องทำให้สำเร็จ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ความสุขคือความพอใจที่เรามี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บริหารต้องได้ทั้งคนทั้งงาน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ผู้มีปรัชญาและอุดมการณ์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100000" custLinFactNeighborX="-315" custLinFactNeighborY="-755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อย่าเข้าใกล้นายเกิน อย่าห่างนายเกิน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th-TH" sz="4000" b="1" dirty="0">
              <a:cs typeface="+mj-cs"/>
            </a:rPr>
            <a:t>เข้าใจธรรมชาติคน</a:t>
          </a:r>
          <a:endParaRPr lang="en-US" sz="4000" b="1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32074" custLinFactNeighborY="-24013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ความแตกต่างระหว่างบุคคล</a:t>
          </a:r>
          <a:endParaRPr lang="en-US" dirty="0">
            <a:cs typeface="+mj-cs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ใจถึง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200000" custLinFactNeighborX="2358" custLinFactNeighborY="-211751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ใจกล้า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Make </a:t>
          </a:r>
          <a:r>
            <a:rPr lang="en-US" dirty="0" err="1">
              <a:latin typeface="Angsana New" panose="02020603050405020304" pitchFamily="18" charset="-34"/>
              <a:cs typeface="Angsana New" panose="02020603050405020304" pitchFamily="18" charset="-34"/>
            </a:rPr>
            <a:t>Decission</a:t>
          </a:r>
          <a:endParaRPr lang="en-US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NeighborX="2641" custLinFactNeighborY="-69028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B3EA3F-8830-4815-990E-40DBEF565B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6197F-DE2D-4984-ADF5-FBEC26D07CA0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th-TH" dirty="0">
              <a:cs typeface="+mj-cs"/>
            </a:rPr>
            <a:t>ใจกว้าง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dirty="0"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A52A32C-39CB-4B32-A8E9-0B25C2BA36C0}" type="parTrans" cxnId="{F20E15AE-39F6-40C9-8ED3-23DB57256966}">
      <dgm:prSet/>
      <dgm:spPr/>
      <dgm:t>
        <a:bodyPr/>
        <a:lstStyle/>
        <a:p>
          <a:endParaRPr lang="en-US"/>
        </a:p>
      </dgm:t>
    </dgm:pt>
    <dgm:pt modelId="{5919C1F4-9717-4C90-8328-74B431216028}" type="sibTrans" cxnId="{F20E15AE-39F6-40C9-8ED3-23DB57256966}">
      <dgm:prSet/>
      <dgm:spPr/>
      <dgm:t>
        <a:bodyPr/>
        <a:lstStyle/>
        <a:p>
          <a:endParaRPr lang="en-US"/>
        </a:p>
      </dgm:t>
    </dgm:pt>
    <dgm:pt modelId="{E35ABAB4-EEF1-4D2D-A32E-4F91C12EE857}" type="pres">
      <dgm:prSet presAssocID="{B8B3EA3F-8830-4815-990E-40DBEF565BDC}" presName="linear" presStyleCnt="0">
        <dgm:presLayoutVars>
          <dgm:animLvl val="lvl"/>
          <dgm:resizeHandles val="exact"/>
        </dgm:presLayoutVars>
      </dgm:prSet>
      <dgm:spPr/>
    </dgm:pt>
    <dgm:pt modelId="{6EF591F4-D29D-4EAE-92D3-CE1BAD9BFB79}" type="pres">
      <dgm:prSet presAssocID="{DBD6197F-DE2D-4984-ADF5-FBEC26D07CA0}" presName="parentText" presStyleLbl="node1" presStyleIdx="0" presStyleCnt="1" custScaleX="91139" custLinFactY="-36594" custLinFactNeighborX="2641" custLinFactNeighborY="-100000">
        <dgm:presLayoutVars>
          <dgm:chMax val="0"/>
          <dgm:bulletEnabled val="1"/>
        </dgm:presLayoutVars>
      </dgm:prSet>
      <dgm:spPr/>
    </dgm:pt>
  </dgm:ptLst>
  <dgm:cxnLst>
    <dgm:cxn modelId="{1E87644A-6327-4A24-A809-58AA12AB72A1}" type="presOf" srcId="{DBD6197F-DE2D-4984-ADF5-FBEC26D07CA0}" destId="{6EF591F4-D29D-4EAE-92D3-CE1BAD9BFB79}" srcOrd="0" destOrd="0" presId="urn:microsoft.com/office/officeart/2005/8/layout/vList2"/>
    <dgm:cxn modelId="{66884056-6AA2-485F-84FC-1C8821A04714}" type="presOf" srcId="{B8B3EA3F-8830-4815-990E-40DBEF565BDC}" destId="{E35ABAB4-EEF1-4D2D-A32E-4F91C12EE857}" srcOrd="0" destOrd="0" presId="urn:microsoft.com/office/officeart/2005/8/layout/vList2"/>
    <dgm:cxn modelId="{F20E15AE-39F6-40C9-8ED3-23DB57256966}" srcId="{B8B3EA3F-8830-4815-990E-40DBEF565BDC}" destId="{DBD6197F-DE2D-4984-ADF5-FBEC26D07CA0}" srcOrd="0" destOrd="0" parTransId="{8A52A32C-39CB-4B32-A8E9-0B25C2BA36C0}" sibTransId="{5919C1F4-9717-4C90-8328-74B431216028}"/>
    <dgm:cxn modelId="{DB698DBA-16C9-4C87-B0B8-2B616E917A8C}" type="presParOf" srcId="{E35ABAB4-EEF1-4D2D-A32E-4F91C12EE857}" destId="{6EF591F4-D29D-4EAE-92D3-CE1BAD9BFB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คนมีทั้งส่วนดีและส่วนไม่ดี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ใจจริง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Ideal</a:t>
          </a:r>
        </a:p>
      </dsp:txBody>
      <dsp:txXfrm>
        <a:off x="497443" y="39837"/>
        <a:ext cx="5818061" cy="7364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ใจร่าเริง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Work While you work Play while you play</a:t>
          </a:r>
        </a:p>
      </dsp:txBody>
      <dsp:txXfrm>
        <a:off x="497443" y="39837"/>
        <a:ext cx="5818061" cy="736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ผู้นำ 5 ใจ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28203" y="14822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ทำงานต้องมีข้อมูล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68040" y="54659"/>
        <a:ext cx="5330855" cy="7364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ต้องอ่านหนังสือเป็นประจำ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ต้องบริหารเวลาให้เป็น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7"/>
        <a:ext cx="5330857" cy="7364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395" y="1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ยิงนกทีเดียวได้หลายตัว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9232" y="39838"/>
        <a:ext cx="5330857" cy="7364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ผู้มีวิชาการ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8860" y="0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ต้องคิดครบวงจร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8697" y="39837"/>
        <a:ext cx="5330855" cy="7364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68624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ต้องสร้างศรัทธามากกว่าใช้อำนาจบังคับ</a:t>
          </a:r>
          <a:endParaRPr lang="en-US" sz="3000" kern="1200" dirty="0">
            <a:cs typeface="+mj-cs"/>
          </a:endParaRPr>
        </a:p>
      </dsp:txBody>
      <dsp:txXfrm>
        <a:off x="408033" y="39409"/>
        <a:ext cx="4870147" cy="728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ทุกคนสำคัญต่องาน</a:t>
          </a:r>
        </a:p>
      </dsp:txBody>
      <dsp:txXfrm>
        <a:off x="423828" y="39837"/>
        <a:ext cx="4869291" cy="7364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ต้องเอาใจเขาใส่ใจเรา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ต้องเปิดหน้าต่างดวงใจ</a:t>
          </a:r>
        </a:p>
      </dsp:txBody>
      <dsp:txXfrm>
        <a:off x="423828" y="39837"/>
        <a:ext cx="4869291" cy="73640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ต้องทำงานแบบองค์รวม อย่าแยกเป็นส่วนๆ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มอบงานต้องมอบอำนาจและทรัพยากรไปด้วย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ผู้มีบารมี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03003" y="0"/>
          <a:ext cx="5410527" cy="1515149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ยึดประโยชน์เพื่อนมนุษย์เป็นที่หนึ่ง ประโยชน์ส่วนตนเป็นที่สอง (สมเด็จพระราชบิดา)</a:t>
          </a:r>
          <a:endParaRPr lang="en-US" sz="32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76966" y="73963"/>
        <a:ext cx="5262601" cy="136722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29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ชาวบ้านต้องเป็นเป้าหมาย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5" cy="73640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0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กัดไม่ปล่อย ทำอะไรต้องทำให้สำเร็จ</a:t>
          </a:r>
          <a:endParaRPr lang="th-TH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6" cy="7364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อุปสรรคคือชีวิต ถ้าเจออุปสรรคจงยิ้มสู้กับมัน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19804" y="0"/>
          <a:ext cx="54105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ความสุขคือความพอใจที่เรามี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59641" y="39837"/>
        <a:ext cx="5330857" cy="736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บริหารต้องได้ทั้งคนทั้งงาน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0" y="0"/>
          <a:ext cx="4470776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ผู้มีปรัชญาและอุดมการณ์</a:t>
          </a:r>
          <a:endParaRPr lang="en-US" sz="4000" b="1" kern="1200" dirty="0">
            <a:cs typeface="+mj-cs"/>
          </a:endParaRPr>
        </a:p>
      </dsp:txBody>
      <dsp:txXfrm>
        <a:off x="59399" y="59399"/>
        <a:ext cx="4351978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อย่าเข้าใกล้นายเกิน อย่าห่างนายเกิน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38814" y="0"/>
          <a:ext cx="3484847" cy="12168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dirty="0">
              <a:cs typeface="+mj-cs"/>
            </a:rPr>
            <a:t>เข้าใจธรรมชาติคน</a:t>
          </a:r>
          <a:endParaRPr lang="en-US" sz="4000" b="1" kern="1200" dirty="0">
            <a:cs typeface="+mj-cs"/>
          </a:endParaRPr>
        </a:p>
      </dsp:txBody>
      <dsp:txXfrm>
        <a:off x="398213" y="59399"/>
        <a:ext cx="3366049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383991" y="0"/>
          <a:ext cx="4948965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ความแตกต่างระหว่างบุคคล</a:t>
          </a:r>
          <a:endParaRPr lang="en-US" sz="3000" kern="1200" dirty="0">
            <a:cs typeface="+mj-cs"/>
          </a:endParaRPr>
        </a:p>
      </dsp:txBody>
      <dsp:txXfrm>
        <a:off x="423400" y="39409"/>
        <a:ext cx="4870147" cy="728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39293" y="0"/>
          <a:ext cx="5897731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ใจถึง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Conceptual, human, technical</a:t>
          </a:r>
        </a:p>
      </dsp:txBody>
      <dsp:txXfrm>
        <a:off x="479130" y="39837"/>
        <a:ext cx="5818057" cy="736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3" cy="816075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ใจกล้า </a:t>
          </a:r>
          <a:r>
            <a:rPr lang="en-US" sz="31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Make </a:t>
          </a:r>
          <a:r>
            <a:rPr lang="en-US" sz="3100" kern="1200" dirty="0" err="1">
              <a:latin typeface="Angsana New" panose="02020603050405020304" pitchFamily="18" charset="-34"/>
              <a:cs typeface="Angsana New" panose="02020603050405020304" pitchFamily="18" charset="-34"/>
            </a:rPr>
            <a:t>Decission</a:t>
          </a:r>
          <a:endParaRPr lang="en-US" sz="31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7443" y="39837"/>
        <a:ext cx="5818059" cy="736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91F4-D29D-4EAE-92D3-CE1BAD9BFB79}">
      <dsp:nvSpPr>
        <dsp:cNvPr id="0" name=""/>
        <dsp:cNvSpPr/>
      </dsp:nvSpPr>
      <dsp:spPr>
        <a:xfrm>
          <a:off x="457606" y="0"/>
          <a:ext cx="5897734" cy="8073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000" kern="1200" dirty="0">
              <a:cs typeface="+mj-cs"/>
            </a:rPr>
            <a:t>ใจกว้าง</a:t>
          </a:r>
          <a:r>
            <a:rPr lang="en-US" sz="3000" kern="1200" dirty="0">
              <a:cs typeface="+mj-cs"/>
            </a:rPr>
            <a:t> </a:t>
          </a:r>
          <a:r>
            <a:rPr lang="en-US" sz="3000" kern="1200" dirty="0">
              <a:latin typeface="Angsana New" panose="02020603050405020304" pitchFamily="18" charset="-34"/>
              <a:cs typeface="Angsana New" panose="02020603050405020304" pitchFamily="18" charset="-34"/>
            </a:rPr>
            <a:t>Sport</a:t>
          </a:r>
          <a:endParaRPr lang="th-TH" sz="3000" kern="1200" dirty="0"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7015" y="39409"/>
        <a:ext cx="5818916" cy="72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03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9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844D5C-1B52-4971-85F4-3CCA83F48D4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3BDF-0D7E-4F25-9138-3E0872AA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CCEF-F71F-41CC-9965-88437545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นพ.สำเริง  แหยงกระโทก</a:t>
            </a:r>
            <a:endParaRPr lang="en-US" sz="7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AAD4-F7E3-4C62-B1B2-B82B4A1F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3"/>
            <a:ext cx="10515600" cy="189174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th-TH" sz="1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ดี 5 ด้าน ของผู้นำ</a:t>
            </a:r>
            <a:endParaRPr lang="en-US" sz="115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42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D7C4F0E-E0B7-479C-A710-53F5BEDCFEB6}"/>
              </a:ext>
            </a:extLst>
          </p:cNvPr>
          <p:cNvSpPr/>
          <p:nvPr/>
        </p:nvSpPr>
        <p:spPr>
          <a:xfrm>
            <a:off x="3730214" y="977704"/>
            <a:ext cx="5033958" cy="433285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_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1312A-9AE8-4011-82EC-17F2728D00D0}"/>
              </a:ext>
            </a:extLst>
          </p:cNvPr>
          <p:cNvSpPr txBox="1"/>
          <p:nvPr/>
        </p:nvSpPr>
        <p:spPr>
          <a:xfrm>
            <a:off x="4140685" y="2266966"/>
            <a:ext cx="4213013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ศาสตร์ของการบริหารงาน 25 ข้อ</a:t>
            </a:r>
          </a:p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ของ นายก อบจ. นครราชสีมา</a:t>
            </a:r>
          </a:p>
          <a:p>
            <a:pPr algn="ctr"/>
            <a:r>
              <a:rPr lang="th-TH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นพ.สำเริง  แหยงกระโทก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CF135FC0-A791-4D11-8851-785FBD7A5DCF}"/>
              </a:ext>
            </a:extLst>
          </p:cNvPr>
          <p:cNvSpPr txBox="1"/>
          <p:nvPr/>
        </p:nvSpPr>
        <p:spPr>
          <a:xfrm>
            <a:off x="1618384" y="1346975"/>
            <a:ext cx="22172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เข้าใจธรรมชาติคน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0D03-FDF1-40BD-A4DB-AAA5C70C4F78}"/>
              </a:ext>
            </a:extLst>
          </p:cNvPr>
          <p:cNvSpPr txBox="1"/>
          <p:nvPr/>
        </p:nvSpPr>
        <p:spPr>
          <a:xfrm>
            <a:off x="915000" y="4010735"/>
            <a:ext cx="278473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มีปรัชญาและอุดมการณ์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FC9B-ECA1-4957-8364-CA48AAF13D3D}"/>
              </a:ext>
            </a:extLst>
          </p:cNvPr>
          <p:cNvSpPr txBox="1"/>
          <p:nvPr/>
        </p:nvSpPr>
        <p:spPr>
          <a:xfrm>
            <a:off x="8752450" y="1346975"/>
            <a:ext cx="6607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ผู้นำ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9001B-23FE-4FC8-9433-0D8E531BD344}"/>
              </a:ext>
            </a:extLst>
          </p:cNvPr>
          <p:cNvSpPr txBox="1"/>
          <p:nvPr/>
        </p:nvSpPr>
        <p:spPr>
          <a:xfrm>
            <a:off x="8752450" y="4010735"/>
            <a:ext cx="13789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ผู้มีวิชาการ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16CF-40C1-4A09-904F-4116939CE45C}"/>
              </a:ext>
            </a:extLst>
          </p:cNvPr>
          <p:cNvSpPr txBox="1"/>
          <p:nvPr/>
        </p:nvSpPr>
        <p:spPr>
          <a:xfrm>
            <a:off x="5671554" y="5587908"/>
            <a:ext cx="115127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h-TH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ผู้มีบารมี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387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999545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00654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22342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54454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202015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1EC57F65-4D8B-4722-9B81-4638D71D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76143"/>
              </p:ext>
            </p:extLst>
          </p:nvPr>
        </p:nvGraphicFramePr>
        <p:xfrm>
          <a:off x="4949483" y="1139234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7234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428526"/>
              </p:ext>
            </p:extLst>
          </p:nvPr>
        </p:nvGraphicFramePr>
        <p:xfrm>
          <a:off x="4965895" y="1110099"/>
          <a:ext cx="647113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019654"/>
              </p:ext>
            </p:extLst>
          </p:nvPr>
        </p:nvGraphicFramePr>
        <p:xfrm>
          <a:off x="4965893" y="2140387"/>
          <a:ext cx="647114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004394"/>
              </p:ext>
            </p:extLst>
          </p:nvPr>
        </p:nvGraphicFramePr>
        <p:xfrm>
          <a:off x="4965892" y="3170675"/>
          <a:ext cx="6471142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37024"/>
              </p:ext>
            </p:extLst>
          </p:nvPr>
        </p:nvGraphicFramePr>
        <p:xfrm>
          <a:off x="4965891" y="4200963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165427"/>
              </p:ext>
            </p:extLst>
          </p:nvPr>
        </p:nvGraphicFramePr>
        <p:xfrm>
          <a:off x="4965891" y="5231251"/>
          <a:ext cx="6471143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759676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39349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3105"/>
              </p:ext>
            </p:extLst>
          </p:nvPr>
        </p:nvGraphicFramePr>
        <p:xfrm>
          <a:off x="5043267" y="2170310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67523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391833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9582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956839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0F1A171-74DC-47E4-AC44-2A8AA8DC2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80759"/>
              </p:ext>
            </p:extLst>
          </p:nvPr>
        </p:nvGraphicFramePr>
        <p:xfrm>
          <a:off x="4965891" y="1173176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62970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110467"/>
              </p:ext>
            </p:extLst>
          </p:nvPr>
        </p:nvGraphicFramePr>
        <p:xfrm>
          <a:off x="4965895" y="1110099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555466"/>
              </p:ext>
            </p:extLst>
          </p:nvPr>
        </p:nvGraphicFramePr>
        <p:xfrm>
          <a:off x="4965893" y="2140387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00400"/>
              </p:ext>
            </p:extLst>
          </p:nvPr>
        </p:nvGraphicFramePr>
        <p:xfrm>
          <a:off x="4965892" y="3170675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94071"/>
              </p:ext>
            </p:extLst>
          </p:nvPr>
        </p:nvGraphicFramePr>
        <p:xfrm>
          <a:off x="4965891" y="4200963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002566"/>
              </p:ext>
            </p:extLst>
          </p:nvPr>
        </p:nvGraphicFramePr>
        <p:xfrm>
          <a:off x="4965891" y="5231251"/>
          <a:ext cx="543012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408075"/>
              </p:ext>
            </p:extLst>
          </p:nvPr>
        </p:nvGraphicFramePr>
        <p:xfrm>
          <a:off x="987489" y="2971285"/>
          <a:ext cx="3823662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8161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D3D36BB8-2671-45D0-8751-6B8235FCD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082034"/>
              </p:ext>
            </p:extLst>
          </p:nvPr>
        </p:nvGraphicFramePr>
        <p:xfrm>
          <a:off x="4965895" y="407964"/>
          <a:ext cx="5936567" cy="15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ABD890-C7E2-491C-9349-CD4F9412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53620"/>
              </p:ext>
            </p:extLst>
          </p:nvPr>
        </p:nvGraphicFramePr>
        <p:xfrm>
          <a:off x="4965893" y="2140387"/>
          <a:ext cx="5936569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D77064A-C299-498C-9248-AF93005E8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687197"/>
              </p:ext>
            </p:extLst>
          </p:nvPr>
        </p:nvGraphicFramePr>
        <p:xfrm>
          <a:off x="4965892" y="3170675"/>
          <a:ext cx="5936570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2203D5B6-3D45-4B73-9A1A-DE26E7827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188041"/>
              </p:ext>
            </p:extLst>
          </p:nvPr>
        </p:nvGraphicFramePr>
        <p:xfrm>
          <a:off x="4965891" y="4200963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C4193B-BFFA-4FFA-865C-6FCD02682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27785"/>
              </p:ext>
            </p:extLst>
          </p:nvPr>
        </p:nvGraphicFramePr>
        <p:xfrm>
          <a:off x="4965891" y="5231251"/>
          <a:ext cx="5936571" cy="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E178CBF-40F6-471F-94FF-08BB2DC8C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117230"/>
              </p:ext>
            </p:extLst>
          </p:nvPr>
        </p:nvGraphicFramePr>
        <p:xfrm>
          <a:off x="495115" y="2971285"/>
          <a:ext cx="4470776" cy="1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34862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80A73-2F36-4DE6-92DF-68BB8F87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71" y="1660159"/>
            <a:ext cx="4928658" cy="3537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580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230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Century Gothic</vt:lpstr>
      <vt:lpstr>Wingdings 3</vt:lpstr>
      <vt:lpstr>Ion</vt:lpstr>
      <vt:lpstr>นพ.สำเริง  แหยงกระโทก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12</cp:revision>
  <dcterms:created xsi:type="dcterms:W3CDTF">2019-02-04T06:14:04Z</dcterms:created>
  <dcterms:modified xsi:type="dcterms:W3CDTF">2019-02-04T08:07:03Z</dcterms:modified>
</cp:coreProperties>
</file>