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3.xml" ContentType="application/vnd.openxmlformats-officedocument.drawingml.chart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2.xml" ContentType="application/vnd.openxmlformats-officedocument.themeOverride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1817" r:id="rId2"/>
    <p:sldId id="1819" r:id="rId3"/>
    <p:sldId id="1877" r:id="rId4"/>
    <p:sldId id="1876" r:id="rId5"/>
    <p:sldId id="257" r:id="rId6"/>
    <p:sldId id="259" r:id="rId7"/>
    <p:sldId id="260" r:id="rId8"/>
    <p:sldId id="266" r:id="rId9"/>
    <p:sldId id="269" r:id="rId10"/>
    <p:sldId id="270" r:id="rId11"/>
    <p:sldId id="272" r:id="rId12"/>
    <p:sldId id="278" r:id="rId13"/>
    <p:sldId id="290" r:id="rId14"/>
    <p:sldId id="256" r:id="rId15"/>
    <p:sldId id="289" r:id="rId16"/>
    <p:sldId id="279" r:id="rId17"/>
    <p:sldId id="268" r:id="rId18"/>
    <p:sldId id="280" r:id="rId19"/>
    <p:sldId id="281" r:id="rId20"/>
    <p:sldId id="282" r:id="rId21"/>
    <p:sldId id="283" r:id="rId22"/>
    <p:sldId id="284" r:id="rId23"/>
    <p:sldId id="285" r:id="rId24"/>
    <p:sldId id="277" r:id="rId25"/>
    <p:sldId id="276" r:id="rId26"/>
    <p:sldId id="1820" r:id="rId27"/>
    <p:sldId id="318" r:id="rId28"/>
    <p:sldId id="319" r:id="rId29"/>
    <p:sldId id="320" r:id="rId30"/>
    <p:sldId id="321" r:id="rId31"/>
    <p:sldId id="291" r:id="rId32"/>
    <p:sldId id="292" r:id="rId33"/>
    <p:sldId id="293" r:id="rId34"/>
    <p:sldId id="294" r:id="rId35"/>
    <p:sldId id="314" r:id="rId36"/>
    <p:sldId id="310" r:id="rId37"/>
    <p:sldId id="312" r:id="rId38"/>
    <p:sldId id="315" r:id="rId39"/>
    <p:sldId id="322" r:id="rId40"/>
    <p:sldId id="1874" r:id="rId41"/>
    <p:sldId id="1873" r:id="rId42"/>
    <p:sldId id="323" r:id="rId43"/>
    <p:sldId id="1875" r:id="rId44"/>
    <p:sldId id="325" r:id="rId45"/>
    <p:sldId id="3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80"/>
    <a:srgbClr val="FF0066"/>
    <a:srgbClr val="BEFFAA"/>
    <a:srgbClr val="C1FFAE"/>
    <a:srgbClr val="99FF7A"/>
    <a:srgbClr val="E6E6E6"/>
    <a:srgbClr val="FFFF66"/>
    <a:srgbClr val="97FF76"/>
    <a:srgbClr val="9A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2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648971835717684E-2"/>
          <c:y val="9.5636111298646576E-2"/>
          <c:w val="0.88658259609731438"/>
          <c:h val="0.719274853031537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หญิง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79</c:v>
                </c:pt>
                <c:pt idx="1">
                  <c:v>79</c:v>
                </c:pt>
                <c:pt idx="2">
                  <c:v>80</c:v>
                </c:pt>
                <c:pt idx="3">
                  <c:v>79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AB9-9F2A-3EDC3255BA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ชาย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2556</c:v>
                </c:pt>
                <c:pt idx="1">
                  <c:v>2557</c:v>
                </c:pt>
                <c:pt idx="2">
                  <c:v>2558</c:v>
                </c:pt>
                <c:pt idx="3">
                  <c:v>2559</c:v>
                </c:pt>
                <c:pt idx="4">
                  <c:v>2560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73</c:v>
                </c:pt>
                <c:pt idx="1">
                  <c:v>72</c:v>
                </c:pt>
                <c:pt idx="2">
                  <c:v>73</c:v>
                </c:pt>
                <c:pt idx="3">
                  <c:v>73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AB9-9F2A-3EDC3255BA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6302336"/>
        <c:axId val="499233536"/>
      </c:lineChart>
      <c:catAx>
        <c:axId val="386302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3536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99233536"/>
        <c:scaling>
          <c:orientation val="minMax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0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1153</c:v>
                </c:pt>
                <c:pt idx="1">
                  <c:v>34</c:v>
                </c:pt>
                <c:pt idx="2">
                  <c:v>413</c:v>
                </c:pt>
                <c:pt idx="3">
                  <c:v>110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จำนวนการสูญเสียบุคลกรรวม 33 คน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/>
              <a:t>ข้อมูลตำแหน่งว่าง 87 ตน.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12420608"/>
        <c:axId val="312702080"/>
      </c:barChart>
      <c:catAx>
        <c:axId val="31242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02080"/>
        <c:crosses val="autoZero"/>
        <c:auto val="1"/>
        <c:lblAlgn val="ctr"/>
        <c:lblOffset val="100"/>
        <c:noMultiLvlLbl val="0"/>
      </c:catAx>
      <c:valAx>
        <c:axId val="3127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06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7953280"/>
        <c:axId val="377967360"/>
      </c:barChart>
      <c:catAx>
        <c:axId val="3779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67360"/>
        <c:crosses val="autoZero"/>
        <c:auto val="1"/>
        <c:lblAlgn val="ctr"/>
        <c:lblOffset val="100"/>
        <c:noMultiLvlLbl val="0"/>
      </c:catAx>
      <c:valAx>
        <c:axId val="37796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53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84980480"/>
        <c:axId val="384982016"/>
      </c:barChart>
      <c:catAx>
        <c:axId val="3849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2016"/>
        <c:crosses val="autoZero"/>
        <c:auto val="1"/>
        <c:lblAlgn val="ctr"/>
        <c:lblOffset val="100"/>
        <c:noMultiLvlLbl val="0"/>
      </c:catAx>
      <c:valAx>
        <c:axId val="38498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04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rgbClr val="070CE9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r>
              <a:rPr lang="th-TH" sz="2400" b="1" dirty="0">
                <a:solidFill>
                  <a:srgbClr val="070CE9"/>
                </a:solidFill>
              </a:rPr>
              <a:t>จำนวน รพ.วิกฤติระดับ 7</a:t>
            </a:r>
          </a:p>
        </c:rich>
      </c:tx>
      <c:layout>
        <c:manualLayout>
          <c:xMode val="edge"/>
          <c:yMode val="edge"/>
          <c:x val="0.24796787075613486"/>
          <c:y val="3.2407407407407426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60"/>
      <c:depthPercent val="9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sideWall>
    <c:backWall>
      <c:thickness val="0"/>
      <c:spPr>
        <a:solidFill>
          <a:sysClr val="window" lastClr="FFFFFF">
            <a:lumMod val="85000"/>
          </a:sys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78652728353424"/>
          <c:y val="0.25215296004666082"/>
          <c:w val="0.74786364757957335"/>
          <c:h val="0.62376494604841104"/>
        </c:manualLayout>
      </c:layout>
      <c:bar3DChart>
        <c:barDir val="col"/>
        <c:grouping val="clustered"/>
        <c:varyColors val="0"/>
        <c:ser>
          <c:idx val="1"/>
          <c:order val="1"/>
          <c:tx>
            <c:strRef>
              <c:f>Sheet1!$A$8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Sheet1!$B$8:$D$8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2-4D90-893F-D3D7815BAD12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Sheet1!$B$9:$D$9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B2-4D90-893F-D3D7815BAD12}"/>
            </c:ext>
          </c:extLst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Sheet1!$B$10:$D$10</c:f>
              <c:numCache>
                <c:formatCode>#,##0.00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B2-4D90-893F-D3D7815BAD12}"/>
            </c:ext>
          </c:extLst>
        </c:ser>
        <c:ser>
          <c:idx val="4"/>
          <c:order val="4"/>
          <c:tx>
            <c:strRef>
              <c:f>Sheet1!$A$11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val>
            <c:numRef>
              <c:f>Sheet1!$B$11:$D$11</c:f>
              <c:numCache>
                <c:formatCode>#,##0.00</c:formatCode>
                <c:ptCount val="3"/>
                <c:pt idx="0">
                  <c:v>0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B2-4D90-893F-D3D7815BA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360704"/>
        <c:axId val="31065292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Sheet1!$A$7</c15:sqref>
                        </c15:formulaRef>
                      </c:ext>
                    </c:extLst>
                    <c:strCache>
                      <c:ptCount val="1"/>
                      <c:pt idx="0">
                        <c:v>ไตรมาส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Sheet1!$B$7:$D$7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2559</c:v>
                      </c:pt>
                      <c:pt idx="1">
                        <c:v>2560</c:v>
                      </c:pt>
                      <c:pt idx="2">
                        <c:v>2561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D5B2-4D90-893F-D3D7815BAD12}"/>
                  </c:ext>
                </c:extLst>
              </c15:ser>
            </c15:filteredBarSeries>
          </c:ext>
        </c:extLst>
      </c:bar3DChart>
      <c:catAx>
        <c:axId val="310360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800" dirty="0">
                    <a:solidFill>
                      <a:srgbClr val="000000"/>
                    </a:solidFill>
                  </a:rPr>
                  <a:t>2559                2560                   2561</a:t>
                </a:r>
              </a:p>
            </c:rich>
          </c:tx>
          <c:layout>
            <c:manualLayout>
              <c:xMode val="edge"/>
              <c:yMode val="edge"/>
              <c:x val="0.180522113574757"/>
              <c:y val="0.860107538641003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310652928"/>
        <c:crosses val="autoZero"/>
        <c:auto val="1"/>
        <c:lblAlgn val="ctr"/>
        <c:lblOffset val="100"/>
        <c:tickLblSkip val="1"/>
        <c:noMultiLvlLbl val="0"/>
      </c:catAx>
      <c:valAx>
        <c:axId val="310652928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r>
                  <a:rPr lang="th-TH" sz="1400" dirty="0">
                    <a:solidFill>
                      <a:srgbClr val="000000"/>
                    </a:solidFill>
                  </a:rPr>
                  <a:t>จำนวน(แห่ง)</a:t>
                </a:r>
              </a:p>
            </c:rich>
          </c:tx>
          <c:layout>
            <c:manualLayout>
              <c:xMode val="edge"/>
              <c:yMode val="edge"/>
              <c:x val="5.1398546536188403E-2"/>
              <c:y val="0.172264645090712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defRPr>
            </a:pPr>
            <a:endParaRPr lang="en-US"/>
          </a:p>
        </c:txPr>
        <c:crossAx val="310360704"/>
        <c:crosses val="autoZero"/>
        <c:crossBetween val="between"/>
        <c:majorUnit val="1"/>
      </c:valAx>
      <c:spPr>
        <a:solidFill>
          <a:sysClr val="window" lastClr="FFFFFF">
            <a:lumMod val="85000"/>
          </a:sys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65540254643056"/>
          <c:y val="0.20428186060075817"/>
          <c:w val="8.9679173142971344E-2"/>
          <c:h val="0.36121888125003204"/>
        </c:manualLayout>
      </c:layout>
      <c:overlay val="0"/>
      <c:spPr>
        <a:solidFill>
          <a:schemeClr val="accent5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000000"/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2559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1.8653514877891693E-2"/>
                  <c:y val="4.36966393499592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60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32-4184-B807-AF78920653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2560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80</c:v>
                </c:pt>
                <c:pt idx="2">
                  <c:v>72.73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32-4184-B807-AF78920653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2561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2.487135317052225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32-4184-B807-AF789206533E}"/>
                </c:ext>
              </c:extLst>
            </c:dLbl>
            <c:dLbl>
              <c:idx val="2"/>
              <c:layout>
                <c:manualLayout>
                  <c:x val="5.28516254873597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32-4184-B807-AF7892065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รพศ. รพท. รพ.ในสังกัด</c:v>
                </c:pt>
                <c:pt idx="1">
                  <c:v>รพช.</c:v>
                </c:pt>
                <c:pt idx="2">
                  <c:v>รวม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70</c:v>
                </c:pt>
                <c:pt idx="2">
                  <c:v>63.64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2-4184-B807-AF7892065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3507840"/>
        <c:axId val="253536896"/>
        <c:axId val="0"/>
      </c:bar3DChart>
      <c:catAx>
        <c:axId val="25350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36896"/>
        <c:crosses val="autoZero"/>
        <c:auto val="1"/>
        <c:lblAlgn val="ctr"/>
        <c:lblOffset val="100"/>
        <c:noMultiLvlLbl val="0"/>
      </c:catAx>
      <c:valAx>
        <c:axId val="25353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350784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 baseline="0">
          <a:latin typeface="TH SarabunPSK" pitchFamily="34" charset="-34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สสจ.</c:v>
                </c:pt>
                <c:pt idx="1">
                  <c:v>สสอ.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 formatCode="General">
                  <c:v>100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312200192"/>
        <c:axId val="312251136"/>
      </c:barChart>
      <c:catAx>
        <c:axId val="31220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51136"/>
        <c:crosses val="autoZero"/>
        <c:auto val="1"/>
        <c:lblAlgn val="ctr"/>
        <c:lblOffset val="100"/>
        <c:noMultiLvlLbl val="0"/>
      </c:catAx>
      <c:valAx>
        <c:axId val="3122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1220019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solidFill>
            <a:schemeClr val="bg1"/>
          </a:solidFill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0750966370878"/>
          <c:y val="7.2658186897107374E-2"/>
          <c:w val="0.65604000518262562"/>
          <c:h val="0.741027443636699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  <a:ln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9.0353479814128612E-2"/>
                  <c:y val="7.6543451819915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FD-4988-8E91-85EA7044CA65}"/>
                </c:ext>
              </c:extLst>
            </c:dLbl>
            <c:dLbl>
              <c:idx val="1"/>
              <c:layout>
                <c:manualLayout>
                  <c:x val="-7.1834708096420272E-2"/>
                  <c:y val="0.12181088392628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FD-4988-8E91-85EA7044CA65}"/>
                </c:ext>
              </c:extLst>
            </c:dLbl>
            <c:dLbl>
              <c:idx val="2"/>
              <c:layout>
                <c:manualLayout>
                  <c:x val="-7.4418859028023476E-2"/>
                  <c:y val="9.2180424776522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FD-4988-8E91-85EA7044CA65}"/>
                </c:ext>
              </c:extLst>
            </c:dLbl>
            <c:dLbl>
              <c:idx val="3"/>
              <c:layout>
                <c:manualLayout>
                  <c:x val="-4.1343810571124046E-2"/>
                  <c:y val="-5.925884449919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391.57</c:v>
                </c:pt>
                <c:pt idx="1">
                  <c:v>466.13</c:v>
                </c:pt>
                <c:pt idx="2">
                  <c:v>545.21</c:v>
                </c:pt>
                <c:pt idx="3">
                  <c:v>519.41999999999996</c:v>
                </c:pt>
                <c:pt idx="4">
                  <c:v>550.66999999999996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FD-4988-8E91-85EA7044CA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pPr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6.8131018861241704E-2"/>
                  <c:y val="-0.12510148660376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FD-4988-8E91-85EA7044CA65}"/>
                </c:ext>
              </c:extLst>
            </c:dLbl>
            <c:dLbl>
              <c:idx val="2"/>
              <c:layout>
                <c:manualLayout>
                  <c:x val="0"/>
                  <c:y val="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FD-4988-8E91-85EA7044CA65}"/>
                </c:ext>
              </c:extLst>
            </c:dLbl>
            <c:dLbl>
              <c:idx val="3"/>
              <c:layout>
                <c:manualLayout>
                  <c:x val="-2.0671905285562137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FD-4988-8E91-85EA7044CA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592.52</c:v>
                </c:pt>
                <c:pt idx="1">
                  <c:v>690.35999999999967</c:v>
                </c:pt>
                <c:pt idx="2">
                  <c:v>1015.7900000000003</c:v>
                </c:pt>
                <c:pt idx="3">
                  <c:v>1059</c:v>
                </c:pt>
                <c:pt idx="4">
                  <c:v>1032.98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0FD-4988-8E91-85EA7044C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5889792"/>
        <c:axId val="385891712"/>
      </c:lineChart>
      <c:catAx>
        <c:axId val="38588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91712"/>
        <c:crosses val="autoZero"/>
        <c:auto val="1"/>
        <c:lblAlgn val="ctr"/>
        <c:lblOffset val="5"/>
        <c:noMultiLvlLbl val="0"/>
      </c:catAx>
      <c:valAx>
        <c:axId val="38589171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5889792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17305054166902684"/>
          <c:y val="9.2151910021951194E-2"/>
          <c:w val="0.25158164491070711"/>
          <c:h val="0.16221005173429573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8"/>
            <c:spPr>
              <a:solidFill>
                <a:srgbClr val="C00000"/>
              </a:solidFill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5F-4F5F-8EED-B522A090FBFA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5F-4F5F-8EED-B522A090FBFA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5F-4F5F-8EED-B522A090FBFA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24.52</c:v>
                </c:pt>
                <c:pt idx="1">
                  <c:v>38.71</c:v>
                </c:pt>
                <c:pt idx="2">
                  <c:v>21.34</c:v>
                </c:pt>
                <c:pt idx="3">
                  <c:v>14.629999999999999</c:v>
                </c:pt>
                <c:pt idx="4">
                  <c:v>16.809999999999999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5F-4F5F-8EED-B522A090F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B5F-4F5F-8EED-B522A090FBFA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5F-4F5F-8EED-B522A090FBFA}"/>
                </c:ext>
              </c:extLst>
            </c:dLbl>
            <c:dLbl>
              <c:idx val="2"/>
              <c:layout>
                <c:manualLayout>
                  <c:x val="-2.2222274067714386E-2"/>
                  <c:y val="-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B5F-4F5F-8EED-B522A090FBFA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B5F-4F5F-8EED-B522A090FB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24.939999999999991</c:v>
                </c:pt>
                <c:pt idx="1">
                  <c:v>43.49</c:v>
                </c:pt>
                <c:pt idx="2">
                  <c:v>47.58</c:v>
                </c:pt>
                <c:pt idx="3">
                  <c:v>50</c:v>
                </c:pt>
                <c:pt idx="4">
                  <c:v>52.809999999999995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5F-4F5F-8EED-B522A090F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716992"/>
        <c:axId val="387718528"/>
      </c:lineChart>
      <c:catAx>
        <c:axId val="3877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8528"/>
        <c:crosses val="autoZero"/>
        <c:auto val="1"/>
        <c:lblAlgn val="ctr"/>
        <c:lblOffset val="5"/>
        <c:noMultiLvlLbl val="0"/>
      </c:catAx>
      <c:valAx>
        <c:axId val="387718528"/>
        <c:scaling>
          <c:orientation val="minMax"/>
          <c:max val="53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716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097397484697823"/>
          <c:y val="0.72424612173415326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solidFill>
                <a:srgbClr val="070CE9"/>
              </a:solidFill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Sheet1!$B$1</c:f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Sheet1!$B$2:$B$6</c:f>
            </c:numRef>
          </c:val>
          <c:smooth val="0"/>
          <c:extLst>
            <c:ext xmlns:c16="http://schemas.microsoft.com/office/drawing/2014/chart" uri="{C3380CC4-5D6E-409C-BE32-E72D297353CC}">
              <c16:uniqueId val="{00000000-3301-47A6-8769-224E64E521CD}"/>
            </c:ext>
          </c:extLst>
        </c:ser>
        <c:ser>
          <c:idx val="7"/>
          <c:order val="7"/>
          <c:tx>
            <c:strRef>
              <c:f>Sheet1!$C$1</c:f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Sheet1!$C$2:$C$6</c:f>
            </c:numRef>
          </c:val>
          <c:smooth val="0"/>
          <c:extLst>
            <c:ext xmlns:c16="http://schemas.microsoft.com/office/drawing/2014/chart" uri="{C3380CC4-5D6E-409C-BE32-E72D297353CC}">
              <c16:uniqueId val="{00000001-3301-47A6-8769-224E64E521CD}"/>
            </c:ext>
          </c:extLst>
        </c:ser>
        <c:ser>
          <c:idx val="8"/>
          <c:order val="8"/>
          <c:tx>
            <c:strRef>
              <c:f>Sheet1!$D$1</c:f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Sheet1!$D$2:$D$6</c:f>
            </c:numRef>
          </c:val>
          <c:smooth val="0"/>
          <c:extLst>
            <c:ext xmlns:c16="http://schemas.microsoft.com/office/drawing/2014/chart" uri="{C3380CC4-5D6E-409C-BE32-E72D297353CC}">
              <c16:uniqueId val="{00000002-3301-47A6-8769-224E64E521CD}"/>
            </c:ext>
          </c:extLst>
        </c:ser>
        <c:ser>
          <c:idx val="9"/>
          <c:order val="9"/>
          <c:tx>
            <c:strRef>
              <c:f>Sheet1!$E$1</c:f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Sheet1!$E$2:$E$6</c:f>
            </c:numRef>
          </c:val>
          <c:smooth val="0"/>
          <c:extLst>
            <c:ext xmlns:c16="http://schemas.microsoft.com/office/drawing/2014/chart" uri="{C3380CC4-5D6E-409C-BE32-E72D297353CC}">
              <c16:uniqueId val="{00000003-3301-47A6-8769-224E64E521CD}"/>
            </c:ext>
          </c:extLst>
        </c:ser>
        <c:ser>
          <c:idx val="10"/>
          <c:order val="10"/>
          <c:tx>
            <c:strRef>
              <c:f>Sheet1!$F$1</c:f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Sheet1!$F$2:$F$6</c:f>
            </c:numRef>
          </c:val>
          <c:smooth val="0"/>
          <c:extLst>
            <c:ext xmlns:c16="http://schemas.microsoft.com/office/drawing/2014/chart" uri="{C3380CC4-5D6E-409C-BE32-E72D297353CC}">
              <c16:uniqueId val="{00000004-3301-47A6-8769-224E64E521CD}"/>
            </c:ext>
          </c:extLst>
        </c:ser>
        <c:ser>
          <c:idx val="11"/>
          <c:order val="11"/>
          <c:tx>
            <c:strRef>
              <c:f>Sheet1!$G$1</c:f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multiLvlStrRef>
              <c:f>Sheet1!$A$2:$A$6</c:f>
            </c:multiLvlStrRef>
          </c:cat>
          <c:val>
            <c:numRef>
              <c:f>Sheet1!$G$2:$G$6</c:f>
            </c:numRef>
          </c:val>
          <c:smooth val="0"/>
          <c:extLst>
            <c:ext xmlns:c16="http://schemas.microsoft.com/office/drawing/2014/chart" uri="{C3380CC4-5D6E-409C-BE32-E72D297353CC}">
              <c16:uniqueId val="{00000005-3301-47A6-8769-224E64E521C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6.1199999999999966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01-47A6-8769-224E64E521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01-47A6-8769-224E64E521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10.850000000000016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01-47A6-8769-224E64E521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01-47A6-8769-224E64E521C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0.47000000000000008</c:v>
                </c:pt>
                <c:pt idx="2">
                  <c:v>0.38000000000000056</c:v>
                </c:pt>
                <c:pt idx="3">
                  <c:v>0.3100000000000005</c:v>
                </c:pt>
                <c:pt idx="4">
                  <c:v>0.29000000000000031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301-47A6-8769-224E64E521C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0.30000000000000032</c:v>
                </c:pt>
                <c:pt idx="3">
                  <c:v>0.30000000000000032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301-47A6-8769-224E64E52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574784"/>
        <c:axId val="473584768"/>
      </c:lineChart>
      <c:catAx>
        <c:axId val="47357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84768"/>
        <c:crosses val="autoZero"/>
        <c:auto val="1"/>
        <c:lblAlgn val="ctr"/>
        <c:lblOffset val="100"/>
        <c:noMultiLvlLbl val="0"/>
      </c:catAx>
      <c:valAx>
        <c:axId val="4735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7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</c:v>
                </c:pt>
              </c:strCache>
            </c:strRef>
          </c:tx>
          <c:spPr>
            <a:ln>
              <a:solidFill>
                <a:srgbClr val="006600"/>
              </a:solidFill>
            </a:ln>
          </c:spPr>
          <c:marker>
            <c:symbol val="diamond"/>
            <c:size val="8"/>
            <c:spPr>
              <a:solidFill>
                <a:srgbClr val="2D2D8A">
                  <a:lumMod val="75000"/>
                </a:srgbClr>
              </a:solidFill>
              <a:ln>
                <a:solidFill>
                  <a:srgbClr val="006600"/>
                </a:solidFill>
              </a:ln>
            </c:spPr>
          </c:marker>
          <c:dLbls>
            <c:dLbl>
              <c:idx val="0"/>
              <c:layout>
                <c:manualLayout>
                  <c:x val="-7.4074246892381684E-3"/>
                  <c:y val="5.02061875980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B7-40CB-8334-05F44ACC3B68}"/>
                </c:ext>
              </c:extLst>
            </c:dLbl>
            <c:dLbl>
              <c:idx val="1"/>
              <c:layout>
                <c:manualLayout>
                  <c:x val="3.7037123446190955E-3"/>
                  <c:y val="-3.29112112756671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B7-40CB-8334-05F44ACC3B68}"/>
                </c:ext>
              </c:extLst>
            </c:dLbl>
            <c:dLbl>
              <c:idx val="2"/>
              <c:layout>
                <c:manualLayout>
                  <c:x val="-1.1111137033857216E-2"/>
                  <c:y val="-2.6337264221863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B7-40CB-8334-05F44ACC3B68}"/>
                </c:ext>
              </c:extLst>
            </c:dLbl>
            <c:dLbl>
              <c:idx val="3"/>
              <c:layout>
                <c:manualLayout>
                  <c:x val="-1.4814849378476306E-2"/>
                  <c:y val="5.92588444991926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B7-40CB-8334-05F44ACC3B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0066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1.56</c:v>
                </c:pt>
                <c:pt idx="1">
                  <c:v>1.9100000000000001</c:v>
                </c:pt>
                <c:pt idx="2">
                  <c:v>2.8099999999999987</c:v>
                </c:pt>
                <c:pt idx="3">
                  <c:v>2.21</c:v>
                </c:pt>
                <c:pt idx="4">
                  <c:v>1.8800000000000001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0CB-8334-05F44ACC3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HT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pPr>
              <a:ln>
                <a:solidFill>
                  <a:srgbClr val="FF9933"/>
                </a:solidFill>
              </a:ln>
            </c:spPr>
          </c:marker>
          <c:dLbls>
            <c:dLbl>
              <c:idx val="0"/>
              <c:layout>
                <c:manualLayout>
                  <c:x val="-8.5185383926238395E-2"/>
                  <c:y val="-0.125101486603768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B7-40CB-8334-05F44ACC3B68}"/>
                </c:ext>
              </c:extLst>
            </c:dLbl>
            <c:dLbl>
              <c:idx val="1"/>
              <c:layout>
                <c:manualLayout>
                  <c:x val="-2.9629698756952479E-2"/>
                  <c:y val="-7.901179266559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B7-40CB-8334-05F44ACC3B68}"/>
                </c:ext>
              </c:extLst>
            </c:dLbl>
            <c:dLbl>
              <c:idx val="2"/>
              <c:layout>
                <c:manualLayout>
                  <c:x val="-4.4444548135428794E-2"/>
                  <c:y val="9.21804247765220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B7-40CB-8334-05F44ACC3B68}"/>
                </c:ext>
              </c:extLst>
            </c:dLbl>
            <c:dLbl>
              <c:idx val="3"/>
              <c:layout>
                <c:manualLayout>
                  <c:x val="-3.704003975512341E-3"/>
                  <c:y val="-7.2555533780652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CB7-40CB-8334-05F44ACC3B6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rgbClr val="7030A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2">
                  <c:v>2.54</c:v>
                </c:pt>
                <c:pt idx="3">
                  <c:v>2.44</c:v>
                </c:pt>
                <c:pt idx="4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CB7-40CB-8334-05F44ACC3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916160"/>
        <c:axId val="387917696"/>
      </c:lineChart>
      <c:catAx>
        <c:axId val="3879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8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7696"/>
        <c:crosses val="autoZero"/>
        <c:auto val="1"/>
        <c:lblAlgn val="ctr"/>
        <c:lblOffset val="5"/>
        <c:noMultiLvlLbl val="0"/>
      </c:catAx>
      <c:valAx>
        <c:axId val="38791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 sz="100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pPr>
            <a:endParaRPr lang="en-US"/>
          </a:p>
        </c:txPr>
        <c:crossAx val="38791616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38338730449064951"/>
          <c:y val="0.48721087334990343"/>
          <c:w val="0.16475978946582678"/>
          <c:h val="0.16221005173429576"/>
        </c:manualLayout>
      </c:layout>
      <c:overlay val="0"/>
      <c:txPr>
        <a:bodyPr/>
        <a:lstStyle/>
        <a:p>
          <a:pPr>
            <a:defRPr lang="en-US" sz="1000">
              <a:latin typeface="Tahoma" pitchFamily="34" charset="0"/>
              <a:ea typeface="Tahoma" pitchFamily="34" charset="0"/>
              <a:cs typeface="Tahoma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99.1</c:v>
                </c:pt>
                <c:pt idx="1">
                  <c:v>97.14</c:v>
                </c:pt>
                <c:pt idx="2" formatCode="General">
                  <c:v>98.63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254693760"/>
        <c:axId val="254695680"/>
      </c:barChart>
      <c:catAx>
        <c:axId val="254693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5680"/>
        <c:crosses val="autoZero"/>
        <c:auto val="1"/>
        <c:lblAlgn val="ctr"/>
        <c:lblOffset val="100"/>
        <c:noMultiLvlLbl val="0"/>
      </c:catAx>
      <c:valAx>
        <c:axId val="25469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54693760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D-4B9E-9F9E-BF9DA5AD3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D-4B9E-9F9E-BF9DA5AD3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D-4B9E-9F9E-BF9DA5AD30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639936"/>
        <c:axId val="473658112"/>
      </c:lineChart>
      <c:catAx>
        <c:axId val="47363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58112"/>
        <c:crosses val="autoZero"/>
        <c:auto val="1"/>
        <c:lblAlgn val="ctr"/>
        <c:lblOffset val="100"/>
        <c:noMultiLvlLbl val="0"/>
      </c:catAx>
      <c:valAx>
        <c:axId val="4736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63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5285176608193"/>
          <c:y val="3.4830849583399381E-2"/>
          <c:w val="0.88344714583357065"/>
          <c:h val="0.65367883659553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2-4920-9073-0C6646A63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2-4920-9073-0C6646A639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3520768"/>
        <c:axId val="473723264"/>
      </c:lineChart>
      <c:catAx>
        <c:axId val="473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23264"/>
        <c:crosses val="autoZero"/>
        <c:auto val="1"/>
        <c:lblAlgn val="ctr"/>
        <c:lblOffset val="100"/>
        <c:noMultiLvlLbl val="0"/>
      </c:catAx>
      <c:valAx>
        <c:axId val="4737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E-459B-9D30-A64C64D0BC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E-459B-9D30-A64C64D0BC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E-459B-9D30-A64C64D0B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21568"/>
        <c:axId val="473823104"/>
      </c:barChart>
      <c:catAx>
        <c:axId val="47382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3104"/>
        <c:crosses val="autoZero"/>
        <c:auto val="1"/>
        <c:lblAlgn val="ctr"/>
        <c:lblOffset val="100"/>
        <c:noMultiLvlLbl val="0"/>
      </c:catAx>
      <c:valAx>
        <c:axId val="473823104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2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_(* #,##0.00_);_(* \(#,##0.00\);_(* "-"??_);_(@_)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431-B4F7-D72CCBCB1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431-B4F7-D72CCBCB1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431-B4F7-D72CCBCB1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863680"/>
        <c:axId val="473865216"/>
      </c:barChart>
      <c:catAx>
        <c:axId val="47386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5216"/>
        <c:crosses val="autoZero"/>
        <c:auto val="1"/>
        <c:lblAlgn val="ctr"/>
        <c:lblOffset val="100"/>
        <c:noMultiLvlLbl val="0"/>
      </c:catAx>
      <c:valAx>
        <c:axId val="473865216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47386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>
              <a:solidFill>
                <a:schemeClr val="tx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เนื้องอก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93.24</c:v>
                </c:pt>
                <c:pt idx="1">
                  <c:v>103.72</c:v>
                </c:pt>
                <c:pt idx="2">
                  <c:v>102.11</c:v>
                </c:pt>
                <c:pt idx="3">
                  <c:v>89.64</c:v>
                </c:pt>
                <c:pt idx="4">
                  <c:v>100.85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E-45F8-A396-E93DA568B5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โลหิตเป็นพิษ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52.76</c:v>
                </c:pt>
                <c:pt idx="1">
                  <c:v>36.43</c:v>
                </c:pt>
                <c:pt idx="2">
                  <c:v>60.44</c:v>
                </c:pt>
                <c:pt idx="3">
                  <c:v>50.04</c:v>
                </c:pt>
                <c:pt idx="4">
                  <c:v>52.78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E-45F8-A396-E93DA568B5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ปอดบวม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38.42</c:v>
                </c:pt>
                <c:pt idx="2">
                  <c:v>51.16</c:v>
                </c:pt>
                <c:pt idx="3">
                  <c:v>48.66</c:v>
                </c:pt>
                <c:pt idx="4">
                  <c:v>62.2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E-45F8-A396-E93DA568B5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หลอดเลือดสมอง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37.22</c:v>
                </c:pt>
                <c:pt idx="1">
                  <c:v>36.43</c:v>
                </c:pt>
                <c:pt idx="2">
                  <c:v>42.46</c:v>
                </c:pt>
                <c:pt idx="3">
                  <c:v>40.78</c:v>
                </c:pt>
                <c:pt idx="4">
                  <c:v>43.75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EE-45F8-A396-E93DA568B5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ระบบประสาท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49.88</c:v>
                </c:pt>
                <c:pt idx="1">
                  <c:v>19.11</c:v>
                </c:pt>
                <c:pt idx="2">
                  <c:v>18.170000000000002</c:v>
                </c:pt>
                <c:pt idx="3">
                  <c:v>26.2</c:v>
                </c:pt>
                <c:pt idx="4">
                  <c:v>58.27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EE-45F8-A396-E93DA568B5A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อุบัติเหตุ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31.46</c:v>
                </c:pt>
                <c:pt idx="1">
                  <c:v>25.68</c:v>
                </c:pt>
                <c:pt idx="2">
                  <c:v>26.07</c:v>
                </c:pt>
                <c:pt idx="3">
                  <c:v>22.85</c:v>
                </c:pt>
                <c:pt idx="4">
                  <c:v>23.54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EE-45F8-A396-E93DA568B5A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ระบบสืบพันธุ์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14.39</c:v>
                </c:pt>
                <c:pt idx="1">
                  <c:v>15.52</c:v>
                </c:pt>
                <c:pt idx="2">
                  <c:v>15.21</c:v>
                </c:pt>
                <c:pt idx="3">
                  <c:v>13</c:v>
                </c:pt>
                <c:pt idx="4">
                  <c:v>13.54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EE-45F8-A396-E93DA568B5A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ระบบย่อยอาหาร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18.61</c:v>
                </c:pt>
                <c:pt idx="1">
                  <c:v>16.52</c:v>
                </c:pt>
                <c:pt idx="2">
                  <c:v>16.39</c:v>
                </c:pt>
                <c:pt idx="3">
                  <c:v>12.21</c:v>
                </c:pt>
                <c:pt idx="4">
                  <c:v>17.07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EE-45F8-A396-E93DA568B5A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หัวใจ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29.31</c:v>
                </c:pt>
                <c:pt idx="1">
                  <c:v>30.66</c:v>
                </c:pt>
                <c:pt idx="2">
                  <c:v>33.18</c:v>
                </c:pt>
                <c:pt idx="3">
                  <c:v>12.02</c:v>
                </c:pt>
                <c:pt idx="4">
                  <c:v>34.53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EE-45F8-A396-E93DA568B5A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ทางเดินหายใจเรื้อรัง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Sheet1!$K$2:$K$6</c:f>
              <c:numCache>
                <c:formatCode>General</c:formatCode>
                <c:ptCount val="5"/>
                <c:pt idx="0">
                  <c:v>16.09</c:v>
                </c:pt>
                <c:pt idx="1">
                  <c:v>12.34</c:v>
                </c:pt>
                <c:pt idx="2">
                  <c:v>12.44</c:v>
                </c:pt>
                <c:pt idx="3">
                  <c:v>10.24</c:v>
                </c:pt>
                <c:pt idx="4">
                  <c:v>14.32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EE-45F8-A396-E93DA568B5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4037248"/>
        <c:axId val="474055424"/>
      </c:lineChart>
      <c:catAx>
        <c:axId val="4740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55424"/>
        <c:crosses val="autoZero"/>
        <c:auto val="1"/>
        <c:lblAlgn val="ctr"/>
        <c:lblOffset val="100"/>
        <c:noMultiLvlLbl val="0"/>
      </c:catAx>
      <c:valAx>
        <c:axId val="4740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47606272"/>
        <c:axId val="305096960"/>
      </c:barChart>
      <c:catAx>
        <c:axId val="24760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96960"/>
        <c:crosses val="autoZero"/>
        <c:auto val="1"/>
        <c:lblAlgn val="ctr"/>
        <c:lblOffset val="100"/>
        <c:noMultiLvlLbl val="0"/>
      </c:catAx>
      <c:valAx>
        <c:axId val="30509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06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05235840"/>
        <c:axId val="305339392"/>
      </c:barChart>
      <c:catAx>
        <c:axId val="30523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39392"/>
        <c:crosses val="autoZero"/>
        <c:auto val="1"/>
        <c:lblAlgn val="ctr"/>
        <c:lblOffset val="100"/>
        <c:noMultiLvlLbl val="0"/>
      </c:catAx>
      <c:valAx>
        <c:axId val="3053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2358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4CFA9E01-F242-48A6-A422-D1BFF3808752}" type="presOf" srcId="{5F3288A0-12B9-4D65-893C-97947E21A046}" destId="{8D758881-AF33-4FD0-B978-0D2D538C6FF2}" srcOrd="0" destOrd="0" presId="urn:microsoft.com/office/officeart/2008/layout/VerticalCurvedList"/>
    <dgm:cxn modelId="{E7FA8364-8714-4392-9F16-A873EE83AF52}" type="presOf" srcId="{CDBDD7BD-70BB-4F56-80EF-7AD4B94D1E08}" destId="{A691184F-39DD-42C1-B904-27A66958D8AB}" srcOrd="0" destOrd="0" presId="urn:microsoft.com/office/officeart/2008/layout/VerticalCurvedList"/>
    <dgm:cxn modelId="{F096A87A-7A92-4D54-A3D9-75D5408C0203}" type="presOf" srcId="{4397EDBF-BBC8-4EC5-9B1F-8D2EF51D03AD}" destId="{2117817E-62A2-4507-9DD6-477C31DEA010}" srcOrd="0" destOrd="0" presId="urn:microsoft.com/office/officeart/2008/layout/VerticalCurvedList"/>
    <dgm:cxn modelId="{25209986-3182-405A-B581-7480DB7D71B2}" type="presOf" srcId="{6C4D3455-94B2-4F43-9132-9E0B5B82957E}" destId="{5C1F37DD-2B6C-47A5-924E-E5D919644134}" srcOrd="0" destOrd="0" presId="urn:microsoft.com/office/officeart/2008/layout/VerticalCurvedList"/>
    <dgm:cxn modelId="{AB291790-2A83-459D-8BC3-1A4AB81C3FE0}" type="presOf" srcId="{F705FAA8-EF34-425B-93D4-8AFB8F015461}" destId="{A0483E90-72F5-45DD-9F61-7C86C9CD7B9F}" srcOrd="0" destOrd="0" presId="urn:microsoft.com/office/officeart/2008/layout/VerticalCurvedList"/>
    <dgm:cxn modelId="{51EAEA98-17FE-499C-ABD0-EF867BFCA365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E4F138DC-E2C3-40A3-9746-2C5504937A4F}" type="presParOf" srcId="{A0483E90-72F5-45DD-9F61-7C86C9CD7B9F}" destId="{AC8B5685-64A0-47F4-B9EE-09C1B7704203}" srcOrd="0" destOrd="0" presId="urn:microsoft.com/office/officeart/2008/layout/VerticalCurvedList"/>
    <dgm:cxn modelId="{4126210A-1303-489E-8881-4D9532A381FE}" type="presParOf" srcId="{AC8B5685-64A0-47F4-B9EE-09C1B7704203}" destId="{D65DF1D2-4986-4DF7-88DD-75AFB781A0F8}" srcOrd="0" destOrd="0" presId="urn:microsoft.com/office/officeart/2008/layout/VerticalCurvedList"/>
    <dgm:cxn modelId="{C37E09D9-32B8-4D70-8D61-EF5C95C58F56}" type="presParOf" srcId="{D65DF1D2-4986-4DF7-88DD-75AFB781A0F8}" destId="{22D98CE3-FCEB-4883-BE24-5964246D6229}" srcOrd="0" destOrd="0" presId="urn:microsoft.com/office/officeart/2008/layout/VerticalCurvedList"/>
    <dgm:cxn modelId="{ED5470CA-76CE-4971-A0B3-6409B14FC56F}" type="presParOf" srcId="{D65DF1D2-4986-4DF7-88DD-75AFB781A0F8}" destId="{89A24765-09F9-4EE1-BA1D-B1B478FC72B3}" srcOrd="1" destOrd="0" presId="urn:microsoft.com/office/officeart/2008/layout/VerticalCurvedList"/>
    <dgm:cxn modelId="{38891368-9345-4056-9063-281A9E17F3FD}" type="presParOf" srcId="{D65DF1D2-4986-4DF7-88DD-75AFB781A0F8}" destId="{59C44810-0FED-4CE8-A4E1-B520A78DF6F9}" srcOrd="2" destOrd="0" presId="urn:microsoft.com/office/officeart/2008/layout/VerticalCurvedList"/>
    <dgm:cxn modelId="{A13CEA63-4BAA-42BB-88C1-631A0E468F47}" type="presParOf" srcId="{D65DF1D2-4986-4DF7-88DD-75AFB781A0F8}" destId="{A5F51DBB-A312-4061-8CD3-9761EBB2DE7F}" srcOrd="3" destOrd="0" presId="urn:microsoft.com/office/officeart/2008/layout/VerticalCurvedList"/>
    <dgm:cxn modelId="{9130E464-C79E-4EA2-B25D-547178B82B93}" type="presParOf" srcId="{AC8B5685-64A0-47F4-B9EE-09C1B7704203}" destId="{A691184F-39DD-42C1-B904-27A66958D8AB}" srcOrd="1" destOrd="0" presId="urn:microsoft.com/office/officeart/2008/layout/VerticalCurvedList"/>
    <dgm:cxn modelId="{E9AC6C66-0480-4E81-9EBB-A96F70833E90}" type="presParOf" srcId="{AC8B5685-64A0-47F4-B9EE-09C1B7704203}" destId="{4FD2B760-CFF6-43CE-8E6B-C9F2AF55FCE1}" srcOrd="2" destOrd="0" presId="urn:microsoft.com/office/officeart/2008/layout/VerticalCurvedList"/>
    <dgm:cxn modelId="{170804D4-811B-4AAB-B75C-FEDEFA47538C}" type="presParOf" srcId="{4FD2B760-CFF6-43CE-8E6B-C9F2AF55FCE1}" destId="{0DB13B0D-C504-4CD5-9099-CD7D45352576}" srcOrd="0" destOrd="0" presId="urn:microsoft.com/office/officeart/2008/layout/VerticalCurvedList"/>
    <dgm:cxn modelId="{39690B92-DA37-4E04-B98E-237881422C66}" type="presParOf" srcId="{AC8B5685-64A0-47F4-B9EE-09C1B7704203}" destId="{2117817E-62A2-4507-9DD6-477C31DEA010}" srcOrd="3" destOrd="0" presId="urn:microsoft.com/office/officeart/2008/layout/VerticalCurvedList"/>
    <dgm:cxn modelId="{FB2F081D-E0F3-4BA1-90BD-102DE491443D}" type="presParOf" srcId="{AC8B5685-64A0-47F4-B9EE-09C1B7704203}" destId="{E45E1837-EB6F-4E8C-983B-C44F923C38D6}" srcOrd="4" destOrd="0" presId="urn:microsoft.com/office/officeart/2008/layout/VerticalCurvedList"/>
    <dgm:cxn modelId="{069ADCF1-10B8-482F-B24F-EE921DB749E8}" type="presParOf" srcId="{E45E1837-EB6F-4E8C-983B-C44F923C38D6}" destId="{46E56806-8BFF-43E7-8FD7-222BE1A6388F}" srcOrd="0" destOrd="0" presId="urn:microsoft.com/office/officeart/2008/layout/VerticalCurvedList"/>
    <dgm:cxn modelId="{87E0692D-05AC-4C9E-9EF6-2BF299D4DB0A}" type="presParOf" srcId="{AC8B5685-64A0-47F4-B9EE-09C1B7704203}" destId="{8D758881-AF33-4FD0-B978-0D2D538C6FF2}" srcOrd="5" destOrd="0" presId="urn:microsoft.com/office/officeart/2008/layout/VerticalCurvedList"/>
    <dgm:cxn modelId="{80641EE8-16F9-4FE7-AF71-7614290816FD}" type="presParOf" srcId="{AC8B5685-64A0-47F4-B9EE-09C1B7704203}" destId="{4BAB124F-CDAA-4B06-96BB-C0CBB6921D52}" srcOrd="6" destOrd="0" presId="urn:microsoft.com/office/officeart/2008/layout/VerticalCurvedList"/>
    <dgm:cxn modelId="{C873B16F-DB4E-4908-8894-031C0BF8ADC9}" type="presParOf" srcId="{4BAB124F-CDAA-4B06-96BB-C0CBB6921D52}" destId="{D11A6741-FCC9-4851-81CD-00595365A1ED}" srcOrd="0" destOrd="0" presId="urn:microsoft.com/office/officeart/2008/layout/VerticalCurvedList"/>
    <dgm:cxn modelId="{BBD1ADE3-33FD-45E6-B207-C4EC9AE7BD95}" type="presParOf" srcId="{AC8B5685-64A0-47F4-B9EE-09C1B7704203}" destId="{5C1F37DD-2B6C-47A5-924E-E5D919644134}" srcOrd="7" destOrd="0" presId="urn:microsoft.com/office/officeart/2008/layout/VerticalCurvedList"/>
    <dgm:cxn modelId="{ECEDF940-C492-43A4-95ED-D3551C901C86}" type="presParOf" srcId="{AC8B5685-64A0-47F4-B9EE-09C1B7704203}" destId="{1739B28C-781E-4F57-ADB8-BB1CB40BEFEF}" srcOrd="8" destOrd="0" presId="urn:microsoft.com/office/officeart/2008/layout/VerticalCurvedList"/>
    <dgm:cxn modelId="{125F0A03-1FE7-41BA-98CC-B96735B75C9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2A750B-E999-4266-B80F-442343726898}" type="presOf" srcId="{86E41B2F-2517-46F4-958F-5EFCAE607C1D}" destId="{99312BE4-6354-4532-8AC0-5395C6E313D1}" srcOrd="0" destOrd="0" presId="urn:microsoft.com/office/officeart/2005/8/layout/list1"/>
    <dgm:cxn modelId="{9136A421-12BB-4F8D-9ED5-BC8BE9CC464B}" type="presOf" srcId="{F6976512-7327-4418-8596-DD39A9FBBA57}" destId="{F11CCBAD-74FC-4735-9A92-8B7B545AD461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547E8C56-2555-4294-B3F4-2702E67CD3B1}" type="presOf" srcId="{06307A9C-997A-46C7-AA36-28ADC4A5D3FE}" destId="{CBF40434-85E5-451A-A2D2-0B2D59D0A170}" srcOrd="1" destOrd="0" presId="urn:microsoft.com/office/officeart/2005/8/layout/list1"/>
    <dgm:cxn modelId="{52DDD282-D18D-41F0-9BD5-3CE8FB5F78CB}" type="presOf" srcId="{F6976512-7327-4418-8596-DD39A9FBBA57}" destId="{5C433CC3-F3DD-4F1F-B9D5-5C4E2B013487}" srcOrd="1" destOrd="0" presId="urn:microsoft.com/office/officeart/2005/8/layout/list1"/>
    <dgm:cxn modelId="{85787A83-ECC4-4350-876C-4A40205AB0BC}" type="presOf" srcId="{6BDCEADC-084A-499B-A3FD-252903D53DED}" destId="{CF197317-9811-4CF1-A5F1-6A91B6731BBC}" srcOrd="1" destOrd="0" presId="urn:microsoft.com/office/officeart/2005/8/layout/list1"/>
    <dgm:cxn modelId="{30086F89-A33F-449D-B914-B3B0960FB260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84210AE6-B589-46C8-A719-0A69E5E4DCE5}" type="presOf" srcId="{6BDCEADC-084A-499B-A3FD-252903D53DED}" destId="{77F30AFB-DF5F-4E06-BD53-F8B52C84AB11}" srcOrd="0" destOrd="0" presId="urn:microsoft.com/office/officeart/2005/8/layout/list1"/>
    <dgm:cxn modelId="{01356095-B4C1-448A-9945-D443A3845DD8}" type="presParOf" srcId="{99312BE4-6354-4532-8AC0-5395C6E313D1}" destId="{825F592C-A4E0-4F3B-BF40-201F1C8118AB}" srcOrd="0" destOrd="0" presId="urn:microsoft.com/office/officeart/2005/8/layout/list1"/>
    <dgm:cxn modelId="{0D933A66-C8E5-40A1-9C76-2D9BFE34F0C0}" type="presParOf" srcId="{825F592C-A4E0-4F3B-BF40-201F1C8118AB}" destId="{77F30AFB-DF5F-4E06-BD53-F8B52C84AB11}" srcOrd="0" destOrd="0" presId="urn:microsoft.com/office/officeart/2005/8/layout/list1"/>
    <dgm:cxn modelId="{E333F0F1-B795-40DB-8978-DACD5D8B0326}" type="presParOf" srcId="{825F592C-A4E0-4F3B-BF40-201F1C8118AB}" destId="{CF197317-9811-4CF1-A5F1-6A91B6731BBC}" srcOrd="1" destOrd="0" presId="urn:microsoft.com/office/officeart/2005/8/layout/list1"/>
    <dgm:cxn modelId="{980BE623-ECFD-4AEC-9526-66B1308E7C2B}" type="presParOf" srcId="{99312BE4-6354-4532-8AC0-5395C6E313D1}" destId="{577BE64A-2052-41FC-A82A-F8021EC887F7}" srcOrd="1" destOrd="0" presId="urn:microsoft.com/office/officeart/2005/8/layout/list1"/>
    <dgm:cxn modelId="{09A6FF82-A6D7-4C9E-B3BC-899B1D542CD3}" type="presParOf" srcId="{99312BE4-6354-4532-8AC0-5395C6E313D1}" destId="{9D177475-F26A-4980-9B85-75DB7315D7DC}" srcOrd="2" destOrd="0" presId="urn:microsoft.com/office/officeart/2005/8/layout/list1"/>
    <dgm:cxn modelId="{0C0382D3-C191-4615-9B06-5C7A785BC580}" type="presParOf" srcId="{99312BE4-6354-4532-8AC0-5395C6E313D1}" destId="{3C602EE8-C352-4645-9E66-D3BDAB740716}" srcOrd="3" destOrd="0" presId="urn:microsoft.com/office/officeart/2005/8/layout/list1"/>
    <dgm:cxn modelId="{E9FC95EF-A71B-4221-BA2E-2145407CA77B}" type="presParOf" srcId="{99312BE4-6354-4532-8AC0-5395C6E313D1}" destId="{9AC3F269-8C23-40CA-AC54-FEA4B1FB50A0}" srcOrd="4" destOrd="0" presId="urn:microsoft.com/office/officeart/2005/8/layout/list1"/>
    <dgm:cxn modelId="{AFB2D953-36DD-4BCB-957D-7D720C4A56F3}" type="presParOf" srcId="{9AC3F269-8C23-40CA-AC54-FEA4B1FB50A0}" destId="{F11CCBAD-74FC-4735-9A92-8B7B545AD461}" srcOrd="0" destOrd="0" presId="urn:microsoft.com/office/officeart/2005/8/layout/list1"/>
    <dgm:cxn modelId="{EF16BA79-654C-4F2A-905C-D18B765AD0A4}" type="presParOf" srcId="{9AC3F269-8C23-40CA-AC54-FEA4B1FB50A0}" destId="{5C433CC3-F3DD-4F1F-B9D5-5C4E2B013487}" srcOrd="1" destOrd="0" presId="urn:microsoft.com/office/officeart/2005/8/layout/list1"/>
    <dgm:cxn modelId="{3FAC2034-FE85-4A40-AC10-5D92EC1ADD84}" type="presParOf" srcId="{99312BE4-6354-4532-8AC0-5395C6E313D1}" destId="{12CFE497-1A25-4EE3-BEBA-401A0B9520EC}" srcOrd="5" destOrd="0" presId="urn:microsoft.com/office/officeart/2005/8/layout/list1"/>
    <dgm:cxn modelId="{959AD2B1-286F-4155-937D-E83B872625E3}" type="presParOf" srcId="{99312BE4-6354-4532-8AC0-5395C6E313D1}" destId="{C92C08DA-7FDA-4DEF-B6ED-F50CC392195B}" srcOrd="6" destOrd="0" presId="urn:microsoft.com/office/officeart/2005/8/layout/list1"/>
    <dgm:cxn modelId="{431194B9-1EC8-4B8A-9E35-4DD22D425266}" type="presParOf" srcId="{99312BE4-6354-4532-8AC0-5395C6E313D1}" destId="{070BB04E-1C33-4279-9A10-DE72D8315E32}" srcOrd="7" destOrd="0" presId="urn:microsoft.com/office/officeart/2005/8/layout/list1"/>
    <dgm:cxn modelId="{70CB741E-EB52-49E7-823E-193A3E37AFAA}" type="presParOf" srcId="{99312BE4-6354-4532-8AC0-5395C6E313D1}" destId="{E5E9766E-6A17-4FAC-A31C-7A246EAD8867}" srcOrd="8" destOrd="0" presId="urn:microsoft.com/office/officeart/2005/8/layout/list1"/>
    <dgm:cxn modelId="{B2FFD690-E763-4334-92DA-84F932F5A31C}" type="presParOf" srcId="{E5E9766E-6A17-4FAC-A31C-7A246EAD8867}" destId="{B00EBBC8-D532-4EDB-B811-6C688C04E50D}" srcOrd="0" destOrd="0" presId="urn:microsoft.com/office/officeart/2005/8/layout/list1"/>
    <dgm:cxn modelId="{4C733867-2D64-481D-97FA-59C7DB9E2ED7}" type="presParOf" srcId="{E5E9766E-6A17-4FAC-A31C-7A246EAD8867}" destId="{CBF40434-85E5-451A-A2D2-0B2D59D0A170}" srcOrd="1" destOrd="0" presId="urn:microsoft.com/office/officeart/2005/8/layout/list1"/>
    <dgm:cxn modelId="{79147A2F-887F-4BAA-B67B-62A66997DFD5}" type="presParOf" srcId="{99312BE4-6354-4532-8AC0-5395C6E313D1}" destId="{42FF7DB6-F64A-45B0-8ED8-F3EA6B05BAB1}" srcOrd="9" destOrd="0" presId="urn:microsoft.com/office/officeart/2005/8/layout/list1"/>
    <dgm:cxn modelId="{CEB47363-B33E-488A-835A-26C1338F330E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</dgm:spPr>
      <dgm:t>
        <a:bodyPr/>
        <a:lstStyle/>
        <a:p>
          <a:pPr algn="l"/>
          <a:r>
            <a:rPr lang="en-US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A50F79BC-7CDA-4A52-81ED-04113B85207A}">
      <dgm:prSet phldrT="[Text]" custT="1"/>
      <dgm:spPr>
        <a:solidFill>
          <a:schemeClr val="bg2"/>
        </a:solidFill>
      </dgm:spPr>
      <dgm:t>
        <a:bodyPr/>
        <a:lstStyle/>
        <a:p>
          <a:pPr algn="l"/>
          <a:r>
            <a:rPr lang="en-US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dirty="0"/>
        </a:p>
      </dgm:t>
    </dgm:pt>
    <dgm:pt modelId="{1FB62C08-B030-4207-B88B-99D31AD7F9D4}" type="parTrans" cxnId="{85D0DE68-4F27-4180-9053-4076CE5DB642}">
      <dgm:prSet/>
      <dgm:spPr/>
      <dgm:t>
        <a:bodyPr/>
        <a:lstStyle/>
        <a:p>
          <a:endParaRPr lang="en-US"/>
        </a:p>
      </dgm:t>
    </dgm:pt>
    <dgm:pt modelId="{B60784F2-B0BB-4E52-9D70-BE97C1D45EBA}" type="sibTrans" cxnId="{85D0DE68-4F27-4180-9053-4076CE5DB642}">
      <dgm:prSet/>
      <dgm:spPr/>
      <dgm:t>
        <a:bodyPr/>
        <a:lstStyle/>
        <a:p>
          <a:endParaRPr lang="en-US"/>
        </a:p>
      </dgm:t>
    </dgm:pt>
    <dgm:pt modelId="{0E078886-6640-4B93-8BA8-E4218838F1D2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b="1" i="1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dirty="0"/>
        </a:p>
      </dgm:t>
    </dgm:pt>
    <dgm:pt modelId="{E828B1C6-1B70-4709-BC58-251C3BA23200}" type="parTrans" cxnId="{625774FF-0586-4FE5-8C76-5AF9B634D7EB}">
      <dgm:prSet/>
      <dgm:spPr/>
      <dgm:t>
        <a:bodyPr/>
        <a:lstStyle/>
        <a:p>
          <a:endParaRPr lang="en-US"/>
        </a:p>
      </dgm:t>
    </dgm:pt>
    <dgm:pt modelId="{4B0C87D7-23A3-4975-BCED-03ADA8889E68}" type="sibTrans" cxnId="{625774FF-0586-4FE5-8C76-5AF9B634D7EB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3"/>
      <dgm:spPr>
        <a:solidFill>
          <a:srgbClr val="BEFFAA"/>
        </a:solidFill>
      </dgm:spPr>
    </dgm:pt>
    <dgm:pt modelId="{0273A891-A062-4940-A325-BE4D77BBCB9F}" type="pres">
      <dgm:prSet presAssocID="{2DF6C8CA-2009-455B-AF99-019E94CB2180}" presName="txShp" presStyleLbl="node1" presStyleIdx="0" presStyleCnt="3">
        <dgm:presLayoutVars>
          <dgm:bulletEnabled val="1"/>
        </dgm:presLayoutVars>
      </dgm:prSet>
      <dgm:spPr/>
    </dgm:pt>
    <dgm:pt modelId="{B58A2BDA-3E12-46FD-8949-BFC7D36DD66F}" type="pres">
      <dgm:prSet presAssocID="{D8FD60F2-2B07-4FF8-B078-82B1946400C9}" presName="spacing" presStyleCnt="0"/>
      <dgm:spPr/>
    </dgm:pt>
    <dgm:pt modelId="{FDE3C27E-B86B-442A-9AA3-8EF248798CF3}" type="pres">
      <dgm:prSet presAssocID="{A50F79BC-7CDA-4A52-81ED-04113B85207A}" presName="composite" presStyleCnt="0"/>
      <dgm:spPr/>
    </dgm:pt>
    <dgm:pt modelId="{2E8124C5-40E1-47C2-A1A9-E275F31DA369}" type="pres">
      <dgm:prSet presAssocID="{A50F79BC-7CDA-4A52-81ED-04113B85207A}" presName="imgShp" presStyleLbl="fgImgPlace1" presStyleIdx="1" presStyleCnt="3"/>
      <dgm:spPr>
        <a:solidFill>
          <a:srgbClr val="BEFFAA"/>
        </a:solidFill>
      </dgm:spPr>
    </dgm:pt>
    <dgm:pt modelId="{FBCBC6B9-C622-400E-9D6A-2B5D0BFC670C}" type="pres">
      <dgm:prSet presAssocID="{A50F79BC-7CDA-4A52-81ED-04113B85207A}" presName="txShp" presStyleLbl="node1" presStyleIdx="1" presStyleCnt="3">
        <dgm:presLayoutVars>
          <dgm:bulletEnabled val="1"/>
        </dgm:presLayoutVars>
      </dgm:prSet>
      <dgm:spPr/>
    </dgm:pt>
    <dgm:pt modelId="{43B17608-0CAE-4290-A0A9-C84581FEE3E6}" type="pres">
      <dgm:prSet presAssocID="{B60784F2-B0BB-4E52-9D70-BE97C1D45EBA}" presName="spacing" presStyleCnt="0"/>
      <dgm:spPr/>
    </dgm:pt>
    <dgm:pt modelId="{E59719AE-0C4B-4B57-9112-9E7E6225A049}" type="pres">
      <dgm:prSet presAssocID="{0E078886-6640-4B93-8BA8-E4218838F1D2}" presName="composite" presStyleCnt="0"/>
      <dgm:spPr/>
    </dgm:pt>
    <dgm:pt modelId="{4B3E92E2-C2A6-454B-8F7B-E85A605ACCE1}" type="pres">
      <dgm:prSet presAssocID="{0E078886-6640-4B93-8BA8-E4218838F1D2}" presName="imgShp" presStyleLbl="fgImgPlace1" presStyleIdx="2" presStyleCnt="3"/>
      <dgm:spPr>
        <a:solidFill>
          <a:srgbClr val="BEFFAA"/>
        </a:solidFill>
      </dgm:spPr>
    </dgm:pt>
    <dgm:pt modelId="{83EA42A4-E2DF-4C91-99F2-3F132AC442B0}" type="pres">
      <dgm:prSet presAssocID="{0E078886-6640-4B93-8BA8-E4218838F1D2}" presName="txShp" presStyleLbl="node1" presStyleIdx="2" presStyleCnt="3">
        <dgm:presLayoutVars>
          <dgm:bulletEnabled val="1"/>
        </dgm:presLayoutVars>
      </dgm:prSet>
      <dgm:spPr/>
    </dgm:pt>
  </dgm:ptLst>
  <dgm:cxnLst>
    <dgm:cxn modelId="{85D0DE68-4F27-4180-9053-4076CE5DB642}" srcId="{DCCBD72C-B1A6-47F4-987F-07593A5743CB}" destId="{A50F79BC-7CDA-4A52-81ED-04113B85207A}" srcOrd="1" destOrd="0" parTransId="{1FB62C08-B030-4207-B88B-99D31AD7F9D4}" sibTransId="{B60784F2-B0BB-4E52-9D70-BE97C1D45EBA}"/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4E614FD7-E6CD-4B5A-9447-916FBC4052A9}" type="presOf" srcId="{0E078886-6640-4B93-8BA8-E4218838F1D2}" destId="{83EA42A4-E2DF-4C91-99F2-3F132AC442B0}" srcOrd="0" destOrd="0" presId="urn:microsoft.com/office/officeart/2005/8/layout/vList3"/>
    <dgm:cxn modelId="{D1A669DA-69AB-4234-B834-F25FA35B9397}" type="presOf" srcId="{A50F79BC-7CDA-4A52-81ED-04113B85207A}" destId="{FBCBC6B9-C622-400E-9D6A-2B5D0BFC670C}" srcOrd="0" destOrd="0" presId="urn:microsoft.com/office/officeart/2005/8/layout/vList3"/>
    <dgm:cxn modelId="{625774FF-0586-4FE5-8C76-5AF9B634D7EB}" srcId="{DCCBD72C-B1A6-47F4-987F-07593A5743CB}" destId="{0E078886-6640-4B93-8BA8-E4218838F1D2}" srcOrd="2" destOrd="0" parTransId="{E828B1C6-1B70-4709-BC58-251C3BA23200}" sibTransId="{4B0C87D7-23A3-4975-BCED-03ADA8889E68}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  <dgm:cxn modelId="{181B6DCF-4D28-4FA7-8E97-5511FBE2C629}" type="presParOf" srcId="{EC433BD6-9E05-4826-AE6B-BA7DE01FFEC5}" destId="{B58A2BDA-3E12-46FD-8949-BFC7D36DD66F}" srcOrd="1" destOrd="0" presId="urn:microsoft.com/office/officeart/2005/8/layout/vList3"/>
    <dgm:cxn modelId="{75294FF4-4298-4472-8CBC-26A726A278E3}" type="presParOf" srcId="{EC433BD6-9E05-4826-AE6B-BA7DE01FFEC5}" destId="{FDE3C27E-B86B-442A-9AA3-8EF248798CF3}" srcOrd="2" destOrd="0" presId="urn:microsoft.com/office/officeart/2005/8/layout/vList3"/>
    <dgm:cxn modelId="{65DCFE74-E2F1-4487-BCA3-BE7F75BA5819}" type="presParOf" srcId="{FDE3C27E-B86B-442A-9AA3-8EF248798CF3}" destId="{2E8124C5-40E1-47C2-A1A9-E275F31DA369}" srcOrd="0" destOrd="0" presId="urn:microsoft.com/office/officeart/2005/8/layout/vList3"/>
    <dgm:cxn modelId="{514F49FA-79EA-47F0-8522-31B3DFFA7310}" type="presParOf" srcId="{FDE3C27E-B86B-442A-9AA3-8EF248798CF3}" destId="{FBCBC6B9-C622-400E-9D6A-2B5D0BFC670C}" srcOrd="1" destOrd="0" presId="urn:microsoft.com/office/officeart/2005/8/layout/vList3"/>
    <dgm:cxn modelId="{DFB1F431-FD22-419D-827B-8C69632BB5BA}" type="presParOf" srcId="{EC433BD6-9E05-4826-AE6B-BA7DE01FFEC5}" destId="{43B17608-0CAE-4290-A0A9-C84581FEE3E6}" srcOrd="3" destOrd="0" presId="urn:microsoft.com/office/officeart/2005/8/layout/vList3"/>
    <dgm:cxn modelId="{C5E320BA-60A1-4B07-ABD0-E6ED30B0016B}" type="presParOf" srcId="{EC433BD6-9E05-4826-AE6B-BA7DE01FFEC5}" destId="{E59719AE-0C4B-4B57-9112-9E7E6225A049}" srcOrd="4" destOrd="0" presId="urn:microsoft.com/office/officeart/2005/8/layout/vList3"/>
    <dgm:cxn modelId="{DC709370-E1C6-484D-9F22-0812C865E546}" type="presParOf" srcId="{E59719AE-0C4B-4B57-9112-9E7E6225A049}" destId="{4B3E92E2-C2A6-454B-8F7B-E85A605ACCE1}" srcOrd="0" destOrd="0" presId="urn:microsoft.com/office/officeart/2005/8/layout/vList3"/>
    <dgm:cxn modelId="{7BD08E2F-A074-48E4-86B6-95C75AE6B717}" type="presParOf" srcId="{E59719AE-0C4B-4B57-9112-9E7E6225A049}" destId="{83EA42A4-E2DF-4C91-99F2-3F132AC442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BD72C-B1A6-47F4-987F-07593A5743C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DF6C8CA-2009-455B-AF99-019E94CB2180}">
      <dgm:prSet phldrT="[Text]" custT="1"/>
      <dgm:spPr>
        <a:solidFill>
          <a:schemeClr val="bg2"/>
        </a:solidFill>
      </dgm:spPr>
      <dgm:t>
        <a:bodyPr/>
        <a:lstStyle/>
        <a:p>
          <a:pPr algn="l"/>
          <a:r>
            <a:rPr lang="en-US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dirty="0">
            <a:solidFill>
              <a:schemeClr val="tx1"/>
            </a:solidFill>
          </a:endParaRPr>
        </a:p>
      </dgm:t>
    </dgm:pt>
    <dgm:pt modelId="{E972BBEE-3985-41F5-8B08-BECC8A630029}" type="parTrans" cxnId="{596957A8-7336-4FF5-A9F1-03A998058CC9}">
      <dgm:prSet/>
      <dgm:spPr/>
      <dgm:t>
        <a:bodyPr/>
        <a:lstStyle/>
        <a:p>
          <a:endParaRPr lang="en-US"/>
        </a:p>
      </dgm:t>
    </dgm:pt>
    <dgm:pt modelId="{D8FD60F2-2B07-4FF8-B078-82B1946400C9}" type="sibTrans" cxnId="{596957A8-7336-4FF5-A9F1-03A998058CC9}">
      <dgm:prSet/>
      <dgm:spPr/>
      <dgm:t>
        <a:bodyPr/>
        <a:lstStyle/>
        <a:p>
          <a:endParaRPr lang="en-US"/>
        </a:p>
      </dgm:t>
    </dgm:pt>
    <dgm:pt modelId="{EC433BD6-9E05-4826-AE6B-BA7DE01FFEC5}" type="pres">
      <dgm:prSet presAssocID="{DCCBD72C-B1A6-47F4-987F-07593A5743CB}" presName="linearFlow" presStyleCnt="0">
        <dgm:presLayoutVars>
          <dgm:dir/>
          <dgm:resizeHandles val="exact"/>
        </dgm:presLayoutVars>
      </dgm:prSet>
      <dgm:spPr/>
    </dgm:pt>
    <dgm:pt modelId="{611FED73-8076-4577-AD46-DD83FB62EC47}" type="pres">
      <dgm:prSet presAssocID="{2DF6C8CA-2009-455B-AF99-019E94CB2180}" presName="composite" presStyleCnt="0"/>
      <dgm:spPr/>
    </dgm:pt>
    <dgm:pt modelId="{8CCB8747-F5B3-49A5-B163-9F39BC4E3E21}" type="pres">
      <dgm:prSet presAssocID="{2DF6C8CA-2009-455B-AF99-019E94CB2180}" presName="imgShp" presStyleLbl="fgImgPlace1" presStyleIdx="0" presStyleCnt="1"/>
      <dgm:spPr>
        <a:solidFill>
          <a:srgbClr val="BEFFAA"/>
        </a:solidFill>
      </dgm:spPr>
    </dgm:pt>
    <dgm:pt modelId="{0273A891-A062-4940-A325-BE4D77BBCB9F}" type="pres">
      <dgm:prSet presAssocID="{2DF6C8CA-2009-455B-AF99-019E94CB2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95FA6A-948C-4F4F-8857-091DBE1929E5}" type="presOf" srcId="{2DF6C8CA-2009-455B-AF99-019E94CB2180}" destId="{0273A891-A062-4940-A325-BE4D77BBCB9F}" srcOrd="0" destOrd="0" presId="urn:microsoft.com/office/officeart/2005/8/layout/vList3"/>
    <dgm:cxn modelId="{596957A8-7336-4FF5-A9F1-03A998058CC9}" srcId="{DCCBD72C-B1A6-47F4-987F-07593A5743CB}" destId="{2DF6C8CA-2009-455B-AF99-019E94CB2180}" srcOrd="0" destOrd="0" parTransId="{E972BBEE-3985-41F5-8B08-BECC8A630029}" sibTransId="{D8FD60F2-2B07-4FF8-B078-82B1946400C9}"/>
    <dgm:cxn modelId="{7B787BC1-B5D5-4BED-8944-D832F312C6C2}" type="presOf" srcId="{DCCBD72C-B1A6-47F4-987F-07593A5743CB}" destId="{EC433BD6-9E05-4826-AE6B-BA7DE01FFEC5}" srcOrd="0" destOrd="0" presId="urn:microsoft.com/office/officeart/2005/8/layout/vList3"/>
    <dgm:cxn modelId="{0A085084-5A26-483F-9DA1-335DE153A03E}" type="presParOf" srcId="{EC433BD6-9E05-4826-AE6B-BA7DE01FFEC5}" destId="{611FED73-8076-4577-AD46-DD83FB62EC47}" srcOrd="0" destOrd="0" presId="urn:microsoft.com/office/officeart/2005/8/layout/vList3"/>
    <dgm:cxn modelId="{EF8CF358-B9AC-4B8E-9B21-FE7BD574B985}" type="presParOf" srcId="{611FED73-8076-4577-AD46-DD83FB62EC47}" destId="{8CCB8747-F5B3-49A5-B163-9F39BC4E3E21}" srcOrd="0" destOrd="0" presId="urn:microsoft.com/office/officeart/2005/8/layout/vList3"/>
    <dgm:cxn modelId="{5430E2EB-0BF5-4B09-9DAA-AF27FA06EEA2}" type="presParOf" srcId="{611FED73-8076-4577-AD46-DD83FB62EC47}" destId="{0273A891-A062-4940-A325-BE4D77BBCB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5162" y="312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Screening </a:t>
          </a:r>
          <a:r>
            <a:rPr lang="th-TH" sz="2400" b="1" i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การคัดกรองและประเมินสุขภาพผู้สูงอายุ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7705" y="312"/>
        <a:ext cx="5584571" cy="730174"/>
      </dsp:txXfrm>
    </dsp:sp>
    <dsp:sp modelId="{8CCB8747-F5B3-49A5-B163-9F39BC4E3E21}">
      <dsp:nvSpPr>
        <dsp:cNvPr id="0" name=""/>
        <dsp:cNvSpPr/>
      </dsp:nvSpPr>
      <dsp:spPr>
        <a:xfrm>
          <a:off x="1270075" y="312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C6B9-C622-400E-9D6A-2B5D0BFC670C}">
      <dsp:nvSpPr>
        <dsp:cNvPr id="0" name=""/>
        <dsp:cNvSpPr/>
      </dsp:nvSpPr>
      <dsp:spPr>
        <a:xfrm rot="10800000">
          <a:off x="1635162" y="913029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Ageing Health Club </a:t>
          </a:r>
          <a:r>
            <a:rPr lang="th-TH" sz="2400" b="1" i="1" kern="12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ชมรมผู้สูงอายุ</a:t>
          </a:r>
          <a:endParaRPr lang="en-US" sz="2400" kern="1200" dirty="0"/>
        </a:p>
      </dsp:txBody>
      <dsp:txXfrm rot="10800000">
        <a:off x="1817705" y="913029"/>
        <a:ext cx="5584571" cy="730174"/>
      </dsp:txXfrm>
    </dsp:sp>
    <dsp:sp modelId="{2E8124C5-40E1-47C2-A1A9-E275F31DA369}">
      <dsp:nvSpPr>
        <dsp:cNvPr id="0" name=""/>
        <dsp:cNvSpPr/>
      </dsp:nvSpPr>
      <dsp:spPr>
        <a:xfrm>
          <a:off x="1270075" y="913029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42A4-E2DF-4C91-99F2-3F132AC442B0}">
      <dsp:nvSpPr>
        <dsp:cNvPr id="0" name=""/>
        <dsp:cNvSpPr/>
      </dsp:nvSpPr>
      <dsp:spPr>
        <a:xfrm rot="10800000">
          <a:off x="1635162" y="1825747"/>
          <a:ext cx="5767114" cy="730174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987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Long Term Care </a:t>
          </a:r>
          <a:r>
            <a:rPr lang="th-TH" sz="2500" b="1" i="1" kern="1200" dirty="0">
              <a:solidFill>
                <a:srgbClr val="800080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การดูแลระยาวสำหรับผู้สูงอายุระยะพึ่งพิง</a:t>
          </a:r>
          <a:endParaRPr lang="en-US" sz="2500" kern="1200" dirty="0"/>
        </a:p>
      </dsp:txBody>
      <dsp:txXfrm rot="10800000">
        <a:off x="1817705" y="1825747"/>
        <a:ext cx="5584571" cy="730174"/>
      </dsp:txXfrm>
    </dsp:sp>
    <dsp:sp modelId="{4B3E92E2-C2A6-454B-8F7B-E85A605ACCE1}">
      <dsp:nvSpPr>
        <dsp:cNvPr id="0" name=""/>
        <dsp:cNvSpPr/>
      </dsp:nvSpPr>
      <dsp:spPr>
        <a:xfrm>
          <a:off x="1270075" y="1825747"/>
          <a:ext cx="730174" cy="730174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3A891-A062-4940-A325-BE4D77BBCB9F}">
      <dsp:nvSpPr>
        <dsp:cNvPr id="0" name=""/>
        <dsp:cNvSpPr/>
      </dsp:nvSpPr>
      <dsp:spPr>
        <a:xfrm rot="10800000">
          <a:off x="1634573" y="0"/>
          <a:ext cx="5767114" cy="727818"/>
        </a:xfrm>
        <a:prstGeom prst="homePlat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948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End of Life Care </a:t>
          </a:r>
          <a:r>
            <a:rPr lang="th-TH" sz="2400" b="1" i="1" kern="120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การดูแลระยะสุดท้าย</a:t>
          </a:r>
          <a:endParaRPr lang="en-US" sz="2400" kern="1200" dirty="0">
            <a:solidFill>
              <a:schemeClr val="tx1"/>
            </a:solidFill>
          </a:endParaRPr>
        </a:p>
      </dsp:txBody>
      <dsp:txXfrm rot="10800000">
        <a:off x="1816527" y="0"/>
        <a:ext cx="5585160" cy="727818"/>
      </dsp:txXfrm>
    </dsp:sp>
    <dsp:sp modelId="{8CCB8747-F5B3-49A5-B163-9F39BC4E3E21}">
      <dsp:nvSpPr>
        <dsp:cNvPr id="0" name=""/>
        <dsp:cNvSpPr/>
      </dsp:nvSpPr>
      <dsp:spPr>
        <a:xfrm>
          <a:off x="1270664" y="0"/>
          <a:ext cx="727818" cy="727818"/>
        </a:xfrm>
        <a:prstGeom prst="ellipse">
          <a:avLst/>
        </a:prstGeom>
        <a:solidFill>
          <a:srgbClr val="BEFFA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0.05668</cdr:x>
      <cdr:y>0.00798</cdr:y>
    </cdr:from>
    <cdr:to>
      <cdr:x>0.17643</cdr:x>
      <cdr:y>0.10198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1538" y="37344"/>
          <a:ext cx="615939" cy="439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th-TH" sz="2000" b="1" i="0" u="none" strike="noStrike" baseline="0" dirty="0">
              <a:solidFill>
                <a:schemeClr val="tx1"/>
              </a:solidFill>
              <a:latin typeface="TH Niramit AS" pitchFamily="2" charset="-34"/>
              <a:cs typeface="TH Niramit AS" pitchFamily="2" charset="-34"/>
            </a:rPr>
            <a:t>อายุ(ปี)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94B7-9FE6-4C96-9296-5A2BE589CDE1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54C2-AA57-4DF6-99D9-8300192E6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955709" y="8048896"/>
            <a:ext cx="3025140" cy="4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635000"/>
            <a:ext cx="5651500" cy="31797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421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5202" y="8684704"/>
            <a:ext cx="2971220" cy="45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04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5B279D8-2981-4EFE-9272-B243D8010E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>
            <a:lvl1pPr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defTabSz="9540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r" eaLnBrk="1" hangingPunct="1"/>
            <a:fld id="{940A523D-3BEE-4EE0-948F-9667A0F9C7CA}" type="slidenum">
              <a:rPr lang="en-US" altLang="en-US" sz="13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41</a:t>
            </a:fld>
            <a:endParaRPr lang="th-TH" altLang="en-US" sz="1300">
              <a:solidFill>
                <a:srgbClr val="000000"/>
              </a:solidFill>
              <a:latin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5FA2635-3A41-408B-B3AA-72AB61F58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5AFCD9F-EC18-40BD-AB5B-50E5FD7D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C3B-9C01-41FE-BE9E-2AE35D070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DA83-D8C2-4580-ACB9-74509313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598A-E2F7-480A-A40A-0EEECFE3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69FD-348A-477B-870E-1BC2739F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FE77-85B6-4BDC-B7DF-6F21C0BF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0F5-9250-47A2-96F1-C9931C7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C752-1455-4C0C-AAA7-AC1D3DEC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8C67-7C02-4C31-A99A-45DEB7FE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8077-2F86-4ADC-B3B4-AC32A18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315E-191C-4236-8218-48063D2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9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B41E6-66A4-48B1-BE6E-AFDA965B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E04B1-E5D8-45B4-8166-6DA555C5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EC8F-274F-48B5-9CD0-E9C021B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0776-FB7A-4179-8350-299F8BC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F51-0E1A-4D0F-AA42-6354039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A49-BDB4-44A0-951E-C486F31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C011-3BAA-4591-9FDF-70E845D2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973-3A7E-42FC-B45F-D0D4EF7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5E57-A5FC-43AD-83DE-DAB525AA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13DE-6D90-4D1A-93E0-BE03B080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507-3B8A-482D-97E9-212FBC7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DC1A-E02D-4FE5-B96B-B84E03F2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88D6-825A-4F09-835A-305B4DE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D78-716D-4903-8C40-0DFF7BB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CD2CE-9F64-4528-B740-CBDC79B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9FA-4C3D-48F9-95D3-A6B6B74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6D7-FACB-42E3-9F5C-984FE850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19A27-93EA-433F-B320-4CA364C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DAC5-5C11-4F99-A248-397E8770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A5FD-C403-41D0-A056-73703BA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0A5E-334B-4AB9-A3A6-10A9C7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034-8945-4456-8B71-403EE6B3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EE4A-C5FE-4634-BD1E-A70C70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EEE5-4234-4415-A313-275C2F9A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9418-B1F2-439C-8390-3288078D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47828-37CF-4FB0-B933-1394F41B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5500-DED3-4356-9768-8778100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21F-88D2-4541-A35D-3001F614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0CF4-35EE-44DA-B036-EE51308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E7BA-8C80-4211-8FFE-3BFF0AC7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4506D-8ACD-4576-80E5-3BB03265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243C-84F2-431A-B745-C1E6FC6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008B-7A90-4853-A069-D046E45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98DBB-5525-4DAE-BB1D-2FDF7176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024E-C508-446C-88D9-C517F32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64BF2-B96C-4F32-8D1B-F5FF8278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DFC0-7EA0-4689-B83C-A6F2C6BC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5A03-084C-406D-9C0E-C98982A1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D6E-B0D7-4EF6-A683-B6E08F0B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EE43-BE3B-4EE7-8CA6-9F2C960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CECC-D8DD-42E2-9E57-8F22EB43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56C3-6906-478D-A8A2-9F2E161A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234-4441-4AB4-A739-C24DA7C4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2F5A-E0B6-4FAB-86CF-4A1812C3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7F68-C7D7-4DCB-B69F-EC718520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9779-4BB8-4F4B-9151-A02F6F6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1925-E917-4FB8-B5C7-85C0E25D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C6F7-0A9B-4742-822C-1B2003C5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E35F-D607-4455-BBF2-DFC17ED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70F8-F586-4FD8-83F8-66D43055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FD2D-700A-454D-8066-F38570ED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DE48-B5E8-43D2-BC50-C8F9165F959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C1F8-D1BF-4538-A27B-905A0D95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5EA1-0066-4968-85C8-96FD3DC7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4AE-16DF-473F-93D3-554038AA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chart" Target="../charts/chart9.xml"/><Relationship Id="rId7" Type="http://schemas.openxmlformats.org/officeDocument/2006/relationships/diagramData" Target="../diagrams/data1.xml"/><Relationship Id="rId12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microsoft.com/office/2007/relationships/diagramDrawing" Target="../diagrams/drawing1.xml"/><Relationship Id="rId5" Type="http://schemas.openxmlformats.org/officeDocument/2006/relationships/chart" Target="../charts/chart11.xml"/><Relationship Id="rId10" Type="http://schemas.openxmlformats.org/officeDocument/2006/relationships/diagramColors" Target="../diagrams/colors1.xml"/><Relationship Id="rId4" Type="http://schemas.openxmlformats.org/officeDocument/2006/relationships/chart" Target="../charts/chart10.xml"/><Relationship Id="rId9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89381"/>
            <a:ext cx="1788458" cy="1721029"/>
          </a:xfrm>
          <a:prstGeom prst="rect">
            <a:avLst/>
          </a:prstGeom>
        </p:spPr>
      </p:pic>
      <p:sp>
        <p:nvSpPr>
          <p:cNvPr id="9" name="สี่เหลี่ยมผืนผ้า 12"/>
          <p:cNvSpPr/>
          <p:nvPr/>
        </p:nvSpPr>
        <p:spPr>
          <a:xfrm>
            <a:off x="4114209" y="1780347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0" name="สี่เหลี่ยมผืนผ้า 6"/>
          <p:cNvSpPr/>
          <p:nvPr/>
        </p:nvSpPr>
        <p:spPr>
          <a:xfrm>
            <a:off x="453643" y="3257670"/>
            <a:ext cx="3981212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นพ.พิทักษ์พล 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บุณย</a:t>
            </a:r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มา</a:t>
            </a:r>
            <a:r>
              <a:rPr lang="th-TH" sz="43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ลิก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ผู้ตรวจราชการกระทรวงสาธารณสุข</a:t>
            </a:r>
            <a:endParaRPr lang="th-TH" sz="43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1" name="สี่เหลี่ยมผืนผ้า 6"/>
          <p:cNvSpPr/>
          <p:nvPr/>
        </p:nvSpPr>
        <p:spPr>
          <a:xfrm>
            <a:off x="7872772" y="3257670"/>
            <a:ext cx="4008464" cy="115415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3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นพ.วันชัย  เหล่าเสถียรกิจ</a:t>
            </a:r>
          </a:p>
          <a:p>
            <a:pPr algn="ctr"/>
            <a:r>
              <a:rPr lang="th-TH" sz="2400" b="1" kern="0" dirty="0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สาธารณสุข</a:t>
            </a:r>
            <a:r>
              <a:rPr lang="th-TH" sz="2400" b="1" kern="0" dirty="0" err="1">
                <a:ln w="12700">
                  <a:noFill/>
                  <a:prstDash val="solid"/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</a:effectLst>
                <a:latin typeface="PSL Passanun" pitchFamily="18" charset="-34"/>
                <a:cs typeface="+mj-cs"/>
              </a:rPr>
              <a:t>นิเทศก์</a:t>
            </a:r>
            <a:endParaRPr lang="th-TH" sz="2400" b="1" kern="0" dirty="0">
              <a:ln w="12700">
                <a:noFill/>
                <a:prstDash val="solid"/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</a:effectLst>
              <a:latin typeface="PSL Passanun" pitchFamily="18" charset="-34"/>
              <a:cs typeface="+mj-cs"/>
            </a:endParaRP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2790929" y="4743893"/>
            <a:ext cx="6610137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พร้อม คณะตรวจราชการและนิเทศงาน</a:t>
            </a:r>
          </a:p>
        </p:txBody>
      </p:sp>
      <p:sp>
        <p:nvSpPr>
          <p:cNvPr id="13" name="สี่เหลี่ยมผืนผ้า 8"/>
          <p:cNvSpPr/>
          <p:nvPr/>
        </p:nvSpPr>
        <p:spPr>
          <a:xfrm>
            <a:off x="4334620" y="5460676"/>
            <a:ext cx="3522753" cy="95410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การตรวจราชการและนิเทศงาน กระทรวงสาธารณสุข 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รอบที่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1/256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 จังหวัดชุมพร</a:t>
            </a:r>
          </a:p>
          <a:p>
            <a:pPr algn="ctr"/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วันที่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27-28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ก.พ. และ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Kodchasal" pitchFamily="2" charset="-34"/>
                <a:cs typeface="+mj-cs"/>
              </a:rPr>
              <a:t> มี.ค. 256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endParaRPr lang="th-TH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C7CA-A357-449C-A3E7-6D36FAA2C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93" y="1018268"/>
            <a:ext cx="3047999" cy="2031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0BC92F-75DC-4128-A94F-748F8DA6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2" y="439859"/>
            <a:ext cx="2778392" cy="281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5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สถิติชีพ จังหวัดชุมพร ปี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2557-2561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5" name="แผนภูมิ 7">
            <a:extLst>
              <a:ext uri="{FF2B5EF4-FFF2-40B4-BE49-F238E27FC236}">
                <a16:creationId xmlns:a16="http://schemas.microsoft.com/office/drawing/2014/main" id="{2D118BA9-B5F1-41B1-90A0-A61476FA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882606"/>
              </p:ext>
            </p:extLst>
          </p:nvPr>
        </p:nvGraphicFramePr>
        <p:xfrm>
          <a:off x="980661" y="1804996"/>
          <a:ext cx="5897217" cy="4752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แผนภูมิ 15">
            <a:extLst>
              <a:ext uri="{FF2B5EF4-FFF2-40B4-BE49-F238E27FC236}">
                <a16:creationId xmlns:a16="http://schemas.microsoft.com/office/drawing/2014/main" id="{920241C1-ACE7-48EA-9E77-5C0C2E2F2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533554"/>
              </p:ext>
            </p:extLst>
          </p:nvPr>
        </p:nvGraphicFramePr>
        <p:xfrm>
          <a:off x="7427652" y="1738388"/>
          <a:ext cx="3837197" cy="2214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5A798F6-1C7C-49A8-AC8A-4492FF2EADC0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3837197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อัตราตายปริกำเนิด อัตราทารก และเด็ก 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–</a:t>
            </a:r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ปี 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แผนภูมิ 16">
            <a:extLst>
              <a:ext uri="{FF2B5EF4-FFF2-40B4-BE49-F238E27FC236}">
                <a16:creationId xmlns:a16="http://schemas.microsoft.com/office/drawing/2014/main" id="{C216BCDB-3BB9-4249-A4F3-4972A20A3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051882"/>
              </p:ext>
            </p:extLst>
          </p:nvPr>
        </p:nvGraphicFramePr>
        <p:xfrm>
          <a:off x="7427653" y="4457796"/>
          <a:ext cx="3837196" cy="210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95C46B3-0B54-4A91-8C34-7D26DB78B69C}"/>
              </a:ext>
            </a:extLst>
          </p:cNvPr>
          <p:cNvSpPr txBox="1">
            <a:spLocks/>
          </p:cNvSpPr>
          <p:nvPr/>
        </p:nvSpPr>
        <p:spPr>
          <a:xfrm>
            <a:off x="7427653" y="3953062"/>
            <a:ext cx="3837196" cy="49337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อัตรามารดาตาย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DA5CC-B6DE-4D38-BA48-51873894621C}"/>
              </a:ext>
            </a:extLst>
          </p:cNvPr>
          <p:cNvSpPr txBox="1">
            <a:spLocks/>
          </p:cNvSpPr>
          <p:nvPr/>
        </p:nvSpPr>
        <p:spPr>
          <a:xfrm>
            <a:off x="980662" y="1177440"/>
            <a:ext cx="5897216" cy="579120"/>
          </a:xfrm>
          <a:prstGeom prst="rect">
            <a:avLst/>
          </a:prstGeom>
          <a:solidFill>
            <a:srgbClr val="99FF7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อัตราเกิด อัตราตาย อัตราเพิ่ม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49FC3A-FE74-4B9A-9E5E-283F452A8C6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723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5706595" cy="745218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สาเหตุการป่วยสาเหตุการตาย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2" name="แผนภูมิ 1">
            <a:extLst>
              <a:ext uri="{FF2B5EF4-FFF2-40B4-BE49-F238E27FC236}">
                <a16:creationId xmlns:a16="http://schemas.microsoft.com/office/drawing/2014/main" id="{6D1BB58E-7FDF-4793-AE0C-9197C0BC7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04460"/>
              </p:ext>
            </p:extLst>
          </p:nvPr>
        </p:nvGraphicFramePr>
        <p:xfrm>
          <a:off x="7427653" y="1842646"/>
          <a:ext cx="4305712" cy="231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8295B-68CD-4995-9B2C-173059334953}"/>
              </a:ext>
            </a:extLst>
          </p:cNvPr>
          <p:cNvSpPr txBox="1">
            <a:spLocks/>
          </p:cNvSpPr>
          <p:nvPr/>
        </p:nvSpPr>
        <p:spPr>
          <a:xfrm>
            <a:off x="7427653" y="1177440"/>
            <a:ext cx="4305711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สาเหตุการป่วยของผู้ป่วยนอก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แผนภูมิ 1">
            <a:extLst>
              <a:ext uri="{FF2B5EF4-FFF2-40B4-BE49-F238E27FC236}">
                <a16:creationId xmlns:a16="http://schemas.microsoft.com/office/drawing/2014/main" id="{26913651-BCA2-4419-8BBA-7816F98E2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159461"/>
              </p:ext>
            </p:extLst>
          </p:nvPr>
        </p:nvGraphicFramePr>
        <p:xfrm>
          <a:off x="7427653" y="4710030"/>
          <a:ext cx="4305712" cy="1847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4EDE35A-32C1-4FE0-BB7D-BC7382C4B914}"/>
              </a:ext>
            </a:extLst>
          </p:cNvPr>
          <p:cNvSpPr txBox="1">
            <a:spLocks/>
          </p:cNvSpPr>
          <p:nvPr/>
        </p:nvSpPr>
        <p:spPr>
          <a:xfrm>
            <a:off x="7427652" y="4111679"/>
            <a:ext cx="4305712" cy="57912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สาเหตุการป่วยของผู้ป่วยใน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279A31-24FA-4CDF-B979-2F91274F2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58120"/>
              </p:ext>
            </p:extLst>
          </p:nvPr>
        </p:nvGraphicFramePr>
        <p:xfrm>
          <a:off x="458635" y="1958162"/>
          <a:ext cx="6871729" cy="45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0E6091C-3611-4592-9CED-AE20A1A7F8D2}"/>
              </a:ext>
            </a:extLst>
          </p:cNvPr>
          <p:cNvSpPr txBox="1">
            <a:spLocks/>
          </p:cNvSpPr>
          <p:nvPr/>
        </p:nvSpPr>
        <p:spPr>
          <a:xfrm>
            <a:off x="458635" y="1177440"/>
            <a:ext cx="6871729" cy="579120"/>
          </a:xfrm>
          <a:prstGeom prst="rect">
            <a:avLst/>
          </a:prstGeom>
          <a:solidFill>
            <a:srgbClr val="F6ACB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สาเหตุการตาย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30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F3608CE2-B1B2-433B-B0F9-4CA10EBB1202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3" y="161687"/>
            <a:ext cx="9717111" cy="745218"/>
          </a:xfrm>
        </p:spPr>
        <p:txBody>
          <a:bodyPr>
            <a:normAutofit fontScale="90000"/>
          </a:bodyPr>
          <a:lstStyle/>
          <a:p>
            <a:r>
              <a:rPr lang="th-TH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itchFamily="34" charset="-34"/>
              </a:rPr>
              <a:t>สถานการณ์โรคเฝ้าระวังทางระบาดวิทยา จังหวัดชุมพร ประจำปี 2561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7E7DE8-4A99-4B45-AD96-5AAA203B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2523" y="1843484"/>
            <a:ext cx="4816357" cy="3377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4A1795-DB1D-4EB8-AB5E-58C0E12C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271" y="1843483"/>
            <a:ext cx="4816357" cy="337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39D04B32-CB0A-4F4E-A245-73F7724A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201" y="1264134"/>
            <a:ext cx="6499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Times New Roman" pitchFamily="18" charset="0"/>
                <a:cs typeface="+mj-cs"/>
              </a:rPr>
              <a:t>จังหวัดชุมพรอยู่อันดับที่ 7 ของเขตสุขภาพที่ 11 อันดับที่ 68 ของประเทศ</a:t>
            </a:r>
            <a:endParaRPr lang="th-TH" sz="4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C5F3B-549E-4584-B815-324325AFF5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2523" y="5249821"/>
          <a:ext cx="95801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04">
                  <a:extLst>
                    <a:ext uri="{9D8B030D-6E8A-4147-A177-3AD203B41FA5}">
                      <a16:colId xmlns:a16="http://schemas.microsoft.com/office/drawing/2014/main" val="4238418473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สถานการณ์โรคไข้เลือดออก จังหวัดชุมพร ปี 2562  </a:t>
                      </a:r>
                      <a:endParaRPr lang="en-US" sz="2200" b="1" u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698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ได้รับรายงานผู้ป่วย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ราย  ไม่มีผู้ป่วยเสียชีวิต อัตราป่วย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6.72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ต่อประชากรแสนคน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13627"/>
                  </a:ext>
                </a:extLst>
              </a:tr>
              <a:tr h="396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อำเภอที่มีอัตราป่วยสูงสุด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อันดับแรกคือคือ อำเภอเมือง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(14.87)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 ปะทิว (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6.21) 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และท่าแซะ </a:t>
                      </a:r>
                      <a:r>
                        <a:rPr lang="en-US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(5.87</a:t>
                      </a:r>
                      <a:r>
                        <a:rPr lang="th-TH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  </a:t>
                      </a:r>
                      <a:endParaRPr lang="en-US" sz="2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3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8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10" y="1324753"/>
            <a:ext cx="4685864" cy="4983955"/>
          </a:xfrm>
          <a:prstGeom prst="rect">
            <a:avLst/>
          </a:prstGeom>
        </p:spPr>
      </p:pic>
      <p:grpSp>
        <p:nvGrpSpPr>
          <p:cNvPr id="2" name="กลุ่ม 2"/>
          <p:cNvGrpSpPr>
            <a:grpSpLocks/>
          </p:cNvGrpSpPr>
          <p:nvPr/>
        </p:nvGrpSpPr>
        <p:grpSpPr bwMode="auto">
          <a:xfrm>
            <a:off x="1374242" y="2362881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9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NCDs</a:t>
              </a:r>
            </a:p>
          </p:txBody>
        </p:sp>
        <p:sp>
          <p:nvSpPr>
            <p:cNvPr id="10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2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กลุ่ม 2"/>
          <p:cNvGrpSpPr>
            <a:grpSpLocks/>
          </p:cNvGrpSpPr>
          <p:nvPr/>
        </p:nvGrpSpPr>
        <p:grpSpPr bwMode="auto">
          <a:xfrm>
            <a:off x="1374242" y="1350880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2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ผู้สูงอายุ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3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th-TH" sz="4000" b="1" dirty="0">
                  <a:latin typeface="TH SarabunPSK" pitchFamily="34" charset="-34"/>
                  <a:cs typeface="TH SarabunPSK" pitchFamily="34" charset="-34"/>
                </a:rPr>
                <a:t>1</a:t>
              </a:r>
            </a:p>
          </p:txBody>
        </p:sp>
      </p:grpSp>
      <p:grpSp>
        <p:nvGrpSpPr>
          <p:cNvPr id="8" name="กลุ่ม 2"/>
          <p:cNvGrpSpPr>
            <a:grpSpLocks/>
          </p:cNvGrpSpPr>
          <p:nvPr/>
        </p:nvGrpSpPr>
        <p:grpSpPr bwMode="auto">
          <a:xfrm>
            <a:off x="1320810" y="4363131"/>
            <a:ext cx="5726539" cy="992640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5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อุบัติเหตุ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6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1" name="กลุ่ม 2"/>
          <p:cNvGrpSpPr>
            <a:grpSpLocks/>
          </p:cNvGrpSpPr>
          <p:nvPr/>
        </p:nvGrpSpPr>
        <p:grpSpPr bwMode="auto">
          <a:xfrm>
            <a:off x="1320810" y="5406148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18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 err="1">
                  <a:latin typeface="Tahoma" pitchFamily="34" charset="0"/>
                  <a:ea typeface="Gulim" pitchFamily="34" charset="-127"/>
                  <a:cs typeface="Tahoma" pitchFamily="34" charset="0"/>
                </a:rPr>
                <a:t>ยาเสพติด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19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" name="กลุ่ม 2"/>
          <p:cNvGrpSpPr>
            <a:grpSpLocks/>
          </p:cNvGrpSpPr>
          <p:nvPr/>
        </p:nvGrpSpPr>
        <p:grpSpPr bwMode="auto">
          <a:xfrm>
            <a:off x="1345877" y="3363006"/>
            <a:ext cx="5701472" cy="1000125"/>
            <a:chOff x="1500166" y="2143116"/>
            <a:chExt cx="6429421" cy="1000132"/>
          </a:xfrm>
          <a:gradFill>
            <a:gsLst>
              <a:gs pos="0">
                <a:srgbClr val="C00000"/>
              </a:gs>
              <a:gs pos="53000">
                <a:srgbClr val="F6ACB3"/>
              </a:gs>
              <a:gs pos="100000">
                <a:srgbClr val="C00000"/>
              </a:gs>
            </a:gsLst>
            <a:lin ang="5400000" scaled="1"/>
          </a:gradFill>
        </p:grpSpPr>
        <p:sp>
          <p:nvSpPr>
            <p:cNvPr id="21" name="สี่เหลี่ยมมุมมน 6"/>
            <p:cNvSpPr/>
            <p:nvPr/>
          </p:nvSpPr>
          <p:spPr>
            <a:xfrm>
              <a:off x="2768174" y="2143116"/>
              <a:ext cx="5161413" cy="928693"/>
            </a:xfrm>
            <a:prstGeom prst="roundRect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th-TH" altLang="ko-KR" sz="3200" b="1" dirty="0">
                  <a:latin typeface="Tahoma" pitchFamily="34" charset="0"/>
                  <a:ea typeface="Gulim" pitchFamily="34" charset="-127"/>
                  <a:cs typeface="Tahoma" pitchFamily="34" charset="0"/>
                </a:rPr>
                <a:t>สารเคมีกำจัดศัตรูพืช</a:t>
              </a:r>
              <a:endParaRPr lang="en-US" altLang="ko-KR" sz="3200" b="1" dirty="0">
                <a:latin typeface="Tahoma" pitchFamily="34" charset="0"/>
                <a:ea typeface="Gulim" pitchFamily="34" charset="-127"/>
                <a:cs typeface="Tahoma" pitchFamily="34" charset="0"/>
              </a:endParaRPr>
            </a:p>
          </p:txBody>
        </p:sp>
        <p:sp>
          <p:nvSpPr>
            <p:cNvPr id="22" name="ลูกศรขวา 4"/>
            <p:cNvSpPr/>
            <p:nvPr/>
          </p:nvSpPr>
          <p:spPr>
            <a:xfrm>
              <a:off x="1500166" y="2285992"/>
              <a:ext cx="1000132" cy="8572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1" dirty="0"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9FC091CE-71FE-4EA6-90F1-67CE17B008C4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E88B13-32AA-4B56-BE54-A26CE977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87059-9909-4A90-A286-0EC611D93D49}"/>
              </a:ext>
            </a:extLst>
          </p:cNvPr>
          <p:cNvSpPr txBox="1"/>
          <p:nvPr/>
        </p:nvSpPr>
        <p:spPr>
          <a:xfrm>
            <a:off x="1171284" y="196456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Gulim" pitchFamily="34" charset="-127"/>
                <a:cs typeface="+mj-cs"/>
              </a:rPr>
              <a:t>ปัญหาสาธารณสุข  จังหวัดชุมพร ปี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Gulim" pitchFamily="34" charset="-127"/>
                <a:cs typeface="Angsana New" panose="02020603050405020304" pitchFamily="18" charset="-34"/>
              </a:rPr>
              <a:t>2561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2F27F12-D8A4-43FB-989F-2B15247144C0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889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/>
          <p:cNvSpPr/>
          <p:nvPr/>
        </p:nvSpPr>
        <p:spPr>
          <a:xfrm>
            <a:off x="8016279" y="1346792"/>
            <a:ext cx="3499859" cy="4993377"/>
          </a:xfrm>
          <a:prstGeom prst="roundRect">
            <a:avLst/>
          </a:prstGeom>
          <a:solidFill>
            <a:srgbClr val="A7FF8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ถ่ายทอดนโยบาย และทำ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MOU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</a:t>
            </a:r>
            <a:r>
              <a:rPr lang="th-TH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ปี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 ระหว่าง</a:t>
            </a:r>
          </a:p>
          <a:p>
            <a:pPr algn="ctr"/>
            <a:endParaRPr lang="th-TH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นายแพทย์สาธารณสุขจังหวัดชุมพร และ ผู้อำนวยการโรงพยาบาลชุมชน  สาธารณสุขอำเภอ  หัวหน้ากลุ่มงาน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rdiaUPC" pitchFamily="34" charset="-34"/>
              <a:ea typeface="Tahoma" pitchFamily="34" charset="0"/>
              <a:cs typeface="+mj-cs"/>
            </a:endParaRPr>
          </a:p>
          <a:p>
            <a:pPr algn="ctr"/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วันที่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5- 6 </a:t>
            </a:r>
            <a:r>
              <a:rPr lang="th-TH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itchFamily="34" charset="-34"/>
                <a:ea typeface="Tahoma" pitchFamily="34" charset="0"/>
                <a:cs typeface="+mj-cs"/>
              </a:rPr>
              <a:t>กุมภาพันธ์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</a:p>
        </p:txBody>
      </p:sp>
      <p:pic>
        <p:nvPicPr>
          <p:cNvPr id="1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6179"/>
          <a:stretch>
            <a:fillRect/>
          </a:stretch>
        </p:blipFill>
        <p:spPr>
          <a:xfrm>
            <a:off x="859314" y="1390993"/>
            <a:ext cx="6935362" cy="4949176"/>
          </a:xfrm>
          <a:prstGeom prst="rect">
            <a:avLst/>
          </a:prstGeom>
          <a:ln w="88900" cap="sq" cmpd="thickThin">
            <a:solidFill>
              <a:srgbClr val="FFC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C1CB9CA-F04A-4553-9F08-B7A10B7B2CCE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83810-7F8F-4389-B5AF-7C69EF06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35030F8-6DF6-4EFC-ADB4-A1C1E5640603}"/>
              </a:ext>
            </a:extLst>
          </p:cNvPr>
          <p:cNvSpPr txBox="1">
            <a:spLocks/>
          </p:cNvSpPr>
          <p:nvPr/>
        </p:nvSpPr>
        <p:spPr>
          <a:xfrm>
            <a:off x="1327578" y="216043"/>
            <a:ext cx="5867066" cy="63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การดำเนินงานพัฒนาสาธารณสุข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D355B1-37A0-44F2-BA0A-FD6447AF716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057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8768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2.1 เด็ก 0-5 ปี ได้รับการคัดกรอง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90%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385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2.5 เด็ก 0-5 ปี สูงดีสมส่วน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57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8996" y="3048443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59.84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80992" y="2512547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+mj-cs"/>
              </a:rPr>
              <a:t>. Long Term Care 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+mj-cs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70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6041730" y="3834869"/>
            <a:ext cx="2664296" cy="1231106"/>
            <a:chOff x="-1172300" y="3552060"/>
            <a:chExt cx="2488696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-1172300" y="3552060"/>
              <a:ext cx="2488696" cy="123110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6.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EOC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และ </a:t>
              </a:r>
              <a:r>
                <a:rPr lang="en-US" sz="2000" b="1" dirty="0">
                  <a:solidFill>
                    <a:schemeClr val="tx1"/>
                  </a:solidFill>
                  <a:latin typeface="Angsana New" panose="02020603050405020304" pitchFamily="18" charset="-34"/>
                  <a:cs typeface="+mj-cs"/>
                </a:rPr>
                <a:t>SAT</a:t>
              </a:r>
              <a:r>
                <a:rPr lang="en-US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</a:t>
              </a:r>
              <a:r>
                <a:rPr lang="th-TH" sz="20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ที่ปฏิบัติงานได้</a:t>
              </a:r>
            </a:p>
            <a:p>
              <a:r>
                <a:rPr lang="th-TH" sz="1800" b="1" i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เป้าหมาย</a:t>
              </a:r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</a:rPr>
                <a:t>  รอบ 3 เดือน ขั้นที่ 1</a:t>
              </a:r>
              <a:endPara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endParaRPr>
            </a:p>
            <a:p>
              <a:r>
                <a:rPr lang="th-TH" sz="1800" b="1" dirty="0">
                  <a:solidFill>
                    <a:schemeClr val="tx1"/>
                  </a:solidFill>
                  <a:latin typeface="TH SarabunPSK" pitchFamily="34" charset="-34"/>
                  <a:cs typeface="+mj-cs"/>
                  <a:sym typeface="Symbol"/>
                </a:rPr>
                <a:t>ผลงาน</a:t>
              </a:r>
            </a:p>
            <a:p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228380" y="4166652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ขั้น ที่ </a:t>
              </a:r>
              <a:r>
                <a:rPr lang="en-US" b="1" dirty="0">
                  <a:solidFill>
                    <a:srgbClr val="070CE9"/>
                  </a:solidFill>
                  <a:latin typeface="TH SarabunPSK" pitchFamily="34" charset="-34"/>
                  <a:cs typeface="+mj-cs"/>
                </a:rPr>
                <a:t>4</a:t>
              </a:r>
              <a:endPara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4781" y="3812528"/>
            <a:ext cx="2708889" cy="126188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5.1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อัตราผู้ป่วยเบาหวานรายใหม่จากกลุ่มเสี่ยง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 2.05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4784" y="4388679"/>
            <a:ext cx="76079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0.77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9801" y="3828447"/>
            <a:ext cx="2618030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5.2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กลุ่มสงสัยป่วยความดันโลหิตสูง ได้รับการวัด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BP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ที่บ้าน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30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1531"/>
            <a:ext cx="2664296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1.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อัตราส่วนการตายมารดา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17 ต่อแสนการเกิดมีชีพ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8175" y="1813481"/>
            <a:ext cx="1072925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0.00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458" y="5154741"/>
            <a:ext cx="270888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สรุป  ทั้งหมด 14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9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64.28%)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5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sp>
        <p:nvSpPr>
          <p:cNvPr id="44" name="TextBox 18"/>
          <p:cNvSpPr txBox="1"/>
          <p:nvPr/>
        </p:nvSpPr>
        <p:spPr>
          <a:xfrm>
            <a:off x="4439816" y="175229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60.38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048498" y="1182819"/>
            <a:ext cx="2603254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2.2 พบสงสัยล่าช้า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7021138" y="169225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41.20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8795768" y="1191530"/>
            <a:ext cx="2603254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2.3 ได้รับการติดตาม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9953540" y="1714349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800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67.66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443008" y="2495564"/>
            <a:ext cx="2700663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2.4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TEDA4I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Symbol"/>
              </a:rPr>
              <a:t>0%</a:t>
            </a:r>
            <a:endParaRPr lang="th-TH" sz="1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1672999" y="3085338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19.05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9972681" y="3128618"/>
            <a:ext cx="967563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91.43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2" name="TextBox 18"/>
          <p:cNvSpPr txBox="1"/>
          <p:nvPr/>
        </p:nvSpPr>
        <p:spPr>
          <a:xfrm>
            <a:off x="9664216" y="4219402"/>
            <a:ext cx="864750" cy="47607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19.79</a:t>
            </a:r>
            <a:endParaRPr lang="th-TH" sz="16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4" name="TextBox 15"/>
          <p:cNvSpPr txBox="1"/>
          <p:nvPr/>
        </p:nvSpPr>
        <p:spPr>
          <a:xfrm>
            <a:off x="417017" y="5157038"/>
            <a:ext cx="270888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8. ผู้สูบบุหรี่เลิกสูบบุหรี่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ชุมพร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34,293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คน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5" name="TextBox 18"/>
          <p:cNvSpPr txBox="1"/>
          <p:nvPr/>
        </p:nvSpPr>
        <p:spPr>
          <a:xfrm>
            <a:off x="1617101" y="5851668"/>
            <a:ext cx="1047901" cy="432792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83.43</a:t>
            </a:r>
            <a:endParaRPr lang="th-TH" sz="14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56" name="TextBox 15"/>
          <p:cNvSpPr txBox="1"/>
          <p:nvPr/>
        </p:nvSpPr>
        <p:spPr>
          <a:xfrm>
            <a:off x="3279800" y="5155408"/>
            <a:ext cx="2618028" cy="12311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9. ผู้ป่วย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DM&amp;HT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ควบคุมได้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≥40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/50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%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4282361" y="5802435"/>
            <a:ext cx="148937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16.27</a:t>
            </a:r>
            <a:r>
              <a:rPr lang="th-TH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/</a:t>
            </a:r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18.55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4672219" y="4513667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>
                <a:ln w="0"/>
                <a:solidFill>
                  <a:srgbClr val="070CE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+mj-cs"/>
              </a:rPr>
              <a:t>5.06</a:t>
            </a:r>
            <a:endParaRPr lang="th-TH" sz="1800" b="1" dirty="0">
              <a:ln w="0"/>
              <a:solidFill>
                <a:srgbClr val="070CE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+mj-cs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038463" y="5326875"/>
            <a:ext cx="2103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ข้อมูลปี 62 ไตรมาสที่</a:t>
            </a:r>
            <a:r>
              <a:rPr lang="en-US" sz="24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+mj-cs"/>
              </a:rPr>
              <a:t>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8292" y="2511453"/>
            <a:ext cx="2618029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Green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&amp;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Clean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Hospital</a:t>
            </a:r>
            <a:endParaRPr lang="th-TH" sz="20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16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6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 ระดับดี </a:t>
            </a:r>
            <a:r>
              <a:rPr lang="th-TH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ร้อยละ</a:t>
            </a:r>
            <a:r>
              <a:rPr lang="en-US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80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    </a:t>
            </a:r>
            <a:endParaRPr lang="en-US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1087" y="3123946"/>
            <a:ext cx="936104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90.91</a:t>
            </a:r>
            <a:r>
              <a:rPr lang="th-TH" b="1" dirty="0">
                <a:ln w="0"/>
                <a:solidFill>
                  <a:srgbClr val="070CE9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ln w="0"/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10639" y="3841321"/>
            <a:ext cx="2592288" cy="123110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คลอดมีชีพหญิงอายุ 15-19 ปี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 38ต่อพัน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</a:rPr>
              <a:t> 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+mj-cs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+mj-cs"/>
              <a:sym typeface="Symbo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73977" y="4464636"/>
            <a:ext cx="925066" cy="519351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solidFill>
                  <a:srgbClr val="070CE9"/>
                </a:solidFill>
                <a:latin typeface="TH SarabunPSK" pitchFamily="34" charset="-34"/>
                <a:cs typeface="+mj-cs"/>
              </a:rPr>
              <a:t>9.56</a:t>
            </a:r>
            <a:endParaRPr lang="th-TH" sz="1800" b="1" dirty="0">
              <a:solidFill>
                <a:srgbClr val="070CE9"/>
              </a:solidFill>
              <a:latin typeface="TH SarabunPSK" pitchFamily="34" charset="-34"/>
              <a:cs typeface="+mj-cs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B93E8A1-45D2-4C3F-BCD2-E072538180F9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251AEE1-79EF-4649-B3C4-E693F70A765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64AD71-838C-45AE-B56C-7206DFA4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36FF7FCB-8A2E-4F36-A68D-E1901D162988}"/>
              </a:ext>
            </a:extLst>
          </p:cNvPr>
          <p:cNvSpPr txBox="1">
            <a:spLocks/>
          </p:cNvSpPr>
          <p:nvPr/>
        </p:nvSpPr>
        <p:spPr>
          <a:xfrm>
            <a:off x="1327578" y="254071"/>
            <a:ext cx="10380513" cy="63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คณะที่ 1  การส่งเสริมสุขภาพ ป้องกันโรค และการคุ้มครองผู้บริโภคด้านสุขภาพ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10023608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8D4D7-E8F7-4E33-8390-437B32486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6737742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244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395710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2" y="36398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1297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49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2" y="1695434"/>
            <a:ext cx="1282104" cy="1282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4FD79-939D-48C3-B6C5-A2901890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3" y="1139134"/>
            <a:ext cx="7060205" cy="75895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58048" y="1180196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</a:p>
        </p:txBody>
      </p:sp>
    </p:spTree>
    <p:extLst>
      <p:ext uri="{BB962C8B-B14F-4D97-AF65-F5344CB8AC3E}">
        <p14:creationId xmlns:p14="http://schemas.microsoft.com/office/powerpoint/2010/main" val="395997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C9A26-4AF4-4C54-915B-67341DCE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08621"/>
            <a:ext cx="844987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53244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853530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308074" y="2195036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96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2DE570-C3D7-4972-91E7-A965BE5C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7861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2757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26487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56037"/>
              </p:ext>
            </p:extLst>
          </p:nvPr>
        </p:nvGraphicFramePr>
        <p:xfrm>
          <a:off x="615012" y="4065565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ตำบลที่มีระบบการส่งเสริมสุขภาพดูแลผู้สูงอายุระยะยาว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91.43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129727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19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12"/>
          <p:cNvSpPr/>
          <p:nvPr/>
        </p:nvSpPr>
        <p:spPr>
          <a:xfrm>
            <a:off x="4114209" y="1951803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sp>
        <p:nvSpPr>
          <p:cNvPr id="12" name="สี่เหลี่ยมผืนผ้า 7"/>
          <p:cNvSpPr/>
          <p:nvPr/>
        </p:nvSpPr>
        <p:spPr>
          <a:xfrm>
            <a:off x="3352781" y="3229409"/>
            <a:ext cx="5486432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th-TH" sz="4800" b="1" kern="0" dirty="0">
                <a:ln w="12700">
                  <a:solidFill>
                    <a:srgbClr val="C00000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คณะตรวจราชการและนิเทศงาน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B5E85-1406-447B-8EFD-060D9151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70" y="246549"/>
            <a:ext cx="1788458" cy="1721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2B954-E510-4E14-BAA0-B2EF6DD6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3746298"/>
            <a:ext cx="6746239" cy="311170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995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5B257D-E4D9-43C5-AB7C-9ACF79D5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9" y="1315486"/>
            <a:ext cx="10220662" cy="102656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65876" y="1413272"/>
            <a:ext cx="99404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0.77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5.06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6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22190A-E186-4238-B0A1-12F82DEF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5" y="1328481"/>
            <a:ext cx="9270999" cy="1015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35784" y="1359088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05D974-141B-476D-9680-14368D68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08621"/>
            <a:ext cx="442622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45293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177774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72100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19.79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32672" y="1426487"/>
            <a:ext cx="3775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704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5012" y="3129630"/>
          <a:ext cx="111959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(ร้อยละ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83.43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7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B81D43-A6D8-4AF1-A2EA-DA0055A4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79" y="1366383"/>
            <a:ext cx="7641239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369006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61897"/>
              </p:ext>
            </p:extLst>
          </p:nvPr>
        </p:nvGraphicFramePr>
        <p:xfrm>
          <a:off x="615012" y="3682907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ทุกอำเภอกำหนดประเด็น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พัฒนาแล้ว อำเภอละ 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 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ประเด็น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91207" y="1484249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202260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36747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800AEB-BA5D-4399-91FF-C2A21BF2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8383617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94440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ผ่านการประเมิน</a:t>
                      </a:r>
                      <a:r>
                        <a:rPr lang="en-US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3 S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และ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ขึ้นทะเบียนแล้ว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แห่ง (ร้อยละ 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8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)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14249" y="1426487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82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04B394-6D0D-4239-A491-C62FE049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0" y="1308621"/>
            <a:ext cx="7001006" cy="758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21973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281" y="3528341"/>
          <a:ext cx="11195988" cy="13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ชี้แจงนโยบาย  แต่งตั้งทีมพี่เลี้ยง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อยู่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ระหว่างประเมินตนเอง ผลงานสะสมผ่าน</a:t>
                      </a:r>
                      <a:r>
                        <a:rPr lang="en-US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ดาว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29.89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67535" y="1426487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13697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B64F266-B652-4B19-BDD2-C6F081CF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94440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25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495600" y="6334780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prstClr val="white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สำนักงานสาธารณสุขจังหวัดนครศรีธรรมราช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790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2.1 </a:t>
            </a:r>
            <a:r>
              <a:rPr lang="en-US" sz="20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Happinometer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ของบุคลากร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67555" y="2653198"/>
            <a:ext cx="2603254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6 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รพศ./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รพท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100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รพช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.90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5975" y="1291774"/>
            <a:ext cx="2581322" cy="123110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3. Digital Transformation 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ผ่านเกณฑ์ระดับ 2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grpSp>
        <p:nvGrpSpPr>
          <p:cNvPr id="4" name="กลุ่ม 4"/>
          <p:cNvGrpSpPr/>
          <p:nvPr/>
        </p:nvGrpSpPr>
        <p:grpSpPr>
          <a:xfrm>
            <a:off x="3532790" y="2663542"/>
            <a:ext cx="2603254" cy="1231106"/>
            <a:chOff x="1529792" y="2059307"/>
            <a:chExt cx="2431677" cy="1231106"/>
          </a:xfrm>
          <a:solidFill>
            <a:srgbClr val="00B050"/>
          </a:solidFill>
        </p:grpSpPr>
        <p:sp>
          <p:nvSpPr>
            <p:cNvPr id="26" name="TextBox 25"/>
            <p:cNvSpPr txBox="1"/>
            <p:nvPr/>
          </p:nvSpPr>
          <p:spPr>
            <a:xfrm>
              <a:off x="1529792" y="2059307"/>
              <a:ext cx="2431677" cy="1231106"/>
            </a:xfrm>
            <a:prstGeom prst="rect">
              <a:avLst/>
            </a:prstGeom>
            <a:grp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5. </a:t>
              </a:r>
              <a:r>
                <a:rPr lang="th-TH" sz="20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วิกฤตทางการเงิน</a:t>
              </a:r>
            </a:p>
            <a:p>
              <a:r>
                <a:rPr lang="th-TH" sz="1800" b="1" i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เป้าหมาย</a:t>
              </a:r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  ไม่เกิน 4</a:t>
              </a:r>
              <a:r>
                <a:rPr lang="en-US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  <a:p>
              <a:r>
                <a:rPr lang="th-TH" sz="1800" b="1" dirty="0">
                  <a:solidFill>
                    <a:schemeClr val="bg1"/>
                  </a:solidFill>
                  <a:latin typeface="TH SarabunPSK" pitchFamily="34" charset="-34"/>
                  <a:cs typeface="TH SarabunPSK" pitchFamily="34" charset="-34"/>
                  <a:sym typeface="Symbol"/>
                </a:rPr>
                <a:t>             ผลงาน</a:t>
              </a:r>
            </a:p>
            <a:p>
              <a:endPara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785" y="2646964"/>
              <a:ext cx="864096" cy="519351"/>
            </a:xfrm>
            <a:prstGeom prst="flowChartConnector">
              <a:avLst/>
            </a:prstGeom>
            <a:solidFill>
              <a:schemeClr val="bg1"/>
            </a:solidFill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angle"/>
              </a:sp3d>
            </a:bodyPr>
            <a:lstStyle/>
            <a:p>
              <a:pPr algn="ctr"/>
              <a:r>
                <a:rPr lang="th-TH" sz="1800" b="1" dirty="0">
                  <a:latin typeface="TH SarabunPSK" pitchFamily="34" charset="-34"/>
                  <a:cs typeface="TH SarabunPSK" pitchFamily="34" charset="-34"/>
                </a:rPr>
                <a:t>0.00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67555" y="4026277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9. ตรวจสอบภายใน</a:t>
            </a: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ครบทุกขั้นตอน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   ผลงาน</a:t>
            </a:r>
          </a:p>
          <a:p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1731" y="4610898"/>
            <a:ext cx="76079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th-TH" sz="1800" b="1" dirty="0">
                <a:solidFill>
                  <a:srgbClr val="000000"/>
                </a:solidFill>
                <a:latin typeface="TH SarabunPSK" pitchFamily="34" charset="-34"/>
                <a:cs typeface="TH SarabunPSK" pitchFamily="34" charset="-34"/>
              </a:rPr>
              <a:t>1.15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905" y="1295223"/>
            <a:ext cx="2664296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1.บริหารจัดการกำลังคน</a:t>
            </a: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70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%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494" y="1933894"/>
            <a:ext cx="1072925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800" b="1" dirty="0">
                <a:latin typeface="TH SarabunPSK" pitchFamily="34" charset="-34"/>
                <a:cs typeface="TH SarabunPSK" pitchFamily="34" charset="-34"/>
              </a:rPr>
              <a:t>8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1.10</a:t>
            </a:r>
            <a:endParaRPr lang="th-TH" sz="1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4651919" y="1955348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89.26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6267555" y="1295222"/>
            <a:ext cx="2603254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2.2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HPI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3532790" y="4031365"/>
            <a:ext cx="2603254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ITA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0%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ของหน่วยงาน</a:t>
            </a: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725672" y="4711468"/>
            <a:ext cx="936104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735318" y="4031365"/>
            <a:ext cx="2662883" cy="123110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7</a:t>
            </a:r>
            <a:r>
              <a:rPr lang="th-TH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  </a:t>
            </a:r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PMQA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เป้าหมาย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สสจ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.ระดับ 5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             </a:t>
            </a:r>
            <a:r>
              <a:rPr lang="th-TH" sz="1800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สสอ</a:t>
            </a:r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.40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%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50" name="TextBox 18"/>
          <p:cNvSpPr txBox="1"/>
          <p:nvPr/>
        </p:nvSpPr>
        <p:spPr>
          <a:xfrm>
            <a:off x="2151090" y="4682501"/>
            <a:ext cx="1158810" cy="51935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100</a:t>
            </a:r>
            <a:r>
              <a:rPr lang="th-T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87.5</a:t>
            </a:r>
            <a:endParaRPr lang="th-TH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18"/>
          <p:cNvSpPr txBox="1"/>
          <p:nvPr/>
        </p:nvSpPr>
        <p:spPr>
          <a:xfrm>
            <a:off x="10700476" y="2070717"/>
            <a:ext cx="103630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ระดับ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237621" y="2017538"/>
            <a:ext cx="936104" cy="432792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latin typeface="TH Sarabun New" pitchFamily="34" charset="-34"/>
                <a:cs typeface="TH Sarabun New" pitchFamily="34" charset="-34"/>
              </a:rPr>
              <a:t>88.76</a:t>
            </a:r>
            <a:endParaRPr lang="th-TH" sz="1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302065" y="3410236"/>
            <a:ext cx="116989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รพช.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7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TextBox 18"/>
          <p:cNvSpPr txBox="1"/>
          <p:nvPr/>
        </p:nvSpPr>
        <p:spPr>
          <a:xfrm>
            <a:off x="8283875" y="2918802"/>
            <a:ext cx="1224136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รพท.</a:t>
            </a:r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%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TextBox 21"/>
          <p:cNvSpPr txBox="1"/>
          <p:nvPr/>
        </p:nvSpPr>
        <p:spPr>
          <a:xfrm>
            <a:off x="733905" y="2657819"/>
            <a:ext cx="2664296" cy="12311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4. Application</a:t>
            </a:r>
            <a:endParaRPr lang="th-TH" sz="20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1800" b="1" i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เป้าหมาย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PCC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ทุกแห่ง</a:t>
            </a:r>
            <a:endParaRPr lang="th-TH" sz="1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  <a:p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ผลงาน</a:t>
            </a:r>
            <a:r>
              <a:rPr lang="en-US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: </a:t>
            </a:r>
            <a:r>
              <a:rPr lang="th-TH" sz="18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  <a:sym typeface="Symbol"/>
              </a:rPr>
              <a:t>กำลังดำเนินการ</a:t>
            </a:r>
          </a:p>
          <a:p>
            <a:endParaRPr lang="th-TH" sz="18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  <a:sym typeface="Symbol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2386715" y="3360149"/>
            <a:ext cx="842384" cy="476071"/>
          </a:xfrm>
          <a:prstGeom prst="flowChartConnector">
            <a:avLst/>
          </a:prstGeom>
          <a:solidFill>
            <a:schemeClr val="bg1"/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th-TH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รอ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itchFamily="34" charset="-34"/>
                <a:cs typeface="TH SarabunPSK" pitchFamily="34" charset="-34"/>
              </a:rPr>
              <a:t>APP</a:t>
            </a:r>
            <a:endParaRPr lang="th-TH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" name="TextBox 7"/>
          <p:cNvSpPr txBox="1"/>
          <p:nvPr/>
        </p:nvSpPr>
        <p:spPr>
          <a:xfrm>
            <a:off x="8994043" y="3976123"/>
            <a:ext cx="260325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สรุป  ทั้งหมด 1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ผ่านเกณฑ์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(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60%) </a:t>
            </a:r>
          </a:p>
          <a:p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เหลือง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ตัวชี้วัด และแดง 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ตัวชี้วัด</a:t>
            </a:r>
            <a:r>
              <a:rPr lang="en-US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000" b="1" dirty="0">
                <a:solidFill>
                  <a:srgbClr val="0000CC"/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8994043" y="535759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ข้อมูลปี 62 </a:t>
            </a:r>
            <a:r>
              <a:rPr 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ไตรมาส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ที่1 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BF40CCD-27F3-4469-9BB0-455DAF479C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10AFE2-7327-43C8-952D-D0096A8B2A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9EEE15C1-F525-43DC-9AE1-934869991187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E3ED322-9023-4223-9EEC-CD9E632FFA2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74101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539877" y="1307634"/>
            <a:ext cx="4959361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13EABBC-0381-4C43-AA3F-3A5B7FC13F11}"/>
              </a:ext>
            </a:extLst>
          </p:cNvPr>
          <p:cNvGraphicFramePr/>
          <p:nvPr>
            <p:extLst/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id="{D42F17A7-1358-4B4B-BFF1-FA9F582E9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502675"/>
              </p:ext>
            </p:extLst>
          </p:nvPr>
        </p:nvGraphicFramePr>
        <p:xfrm>
          <a:off x="5659492" y="1571957"/>
          <a:ext cx="338725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E971E10-BD2C-4B4E-BEC4-B350A1111087}"/>
              </a:ext>
            </a:extLst>
          </p:cNvPr>
          <p:cNvGraphicFramePr/>
          <p:nvPr>
            <p:extLst/>
          </p:nvPr>
        </p:nvGraphicFramePr>
        <p:xfrm>
          <a:off x="9152575" y="1571957"/>
          <a:ext cx="2955236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1.1 ข้อมูลบุคลกรสาธารณสุขในปัจจุบัน</a:t>
            </a:r>
            <a:endParaRPr lang="th-TH" dirty="0">
              <a:cs typeface="+mj-cs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CBD26749-568D-43B0-98D2-B2474807A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009404"/>
              </p:ext>
            </p:extLst>
          </p:nvPr>
        </p:nvGraphicFramePr>
        <p:xfrm>
          <a:off x="5677157" y="4095650"/>
          <a:ext cx="2920703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C54F1879-B73B-4416-8B7D-825AE8D6F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165517"/>
              </p:ext>
            </p:extLst>
          </p:nvPr>
        </p:nvGraphicFramePr>
        <p:xfrm>
          <a:off x="8715104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E4E41E-E738-45FA-9166-3FC1D762ABCB}"/>
              </a:ext>
            </a:extLst>
          </p:cNvPr>
          <p:cNvSpPr txBox="1"/>
          <p:nvPr/>
        </p:nvSpPr>
        <p:spPr>
          <a:xfrm>
            <a:off x="5677158" y="3769124"/>
            <a:ext cx="41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1.3 การใช้ประโยชน์จากข้อมูล</a:t>
            </a:r>
            <a:endParaRPr lang="th-TH" dirty="0"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B9675-8572-4BB3-8CD6-DE1A31CB8486}"/>
              </a:ext>
            </a:extLst>
          </p:cNvPr>
          <p:cNvSpPr/>
          <p:nvPr/>
        </p:nvSpPr>
        <p:spPr>
          <a:xfrm>
            <a:off x="516175" y="2381235"/>
            <a:ext cx="4333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3BD68AF-62A9-4814-804E-70A32060471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9DCDC6-9047-484F-87E8-62EBBA5440E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CC1ECEE-D9AE-430B-A002-BC04C8B9DFA1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E992B-58C3-4C05-A323-16A7B9CFB951}"/>
              </a:ext>
            </a:extLst>
          </p:cNvPr>
          <p:cNvSpPr txBox="1"/>
          <p:nvPr/>
        </p:nvSpPr>
        <p:spPr>
          <a:xfrm>
            <a:off x="5659492" y="1228082"/>
            <a:ext cx="548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1.2 รายงานสถิติกำลังคน</a:t>
            </a:r>
            <a:endParaRPr lang="th-TH" dirty="0">
              <a:cs typeface="+mj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41A8404-4579-43EE-A990-6B37589E7C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538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390829" y="1316728"/>
            <a:ext cx="740204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62D8E4-FFC3-4DC4-A38B-6EB77F809B16}"/>
              </a:ext>
            </a:extLst>
          </p:cNvPr>
          <p:cNvSpPr/>
          <p:nvPr/>
        </p:nvSpPr>
        <p:spPr>
          <a:xfrm>
            <a:off x="6681703" y="5024570"/>
            <a:ext cx="1235015" cy="1332121"/>
          </a:xfrm>
          <a:prstGeom prst="round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81.00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F53C3B7-F26D-40E9-8269-444ABE6EDB5A}"/>
              </a:ext>
            </a:extLst>
          </p:cNvPr>
          <p:cNvSpPr/>
          <p:nvPr/>
        </p:nvSpPr>
        <p:spPr>
          <a:xfrm>
            <a:off x="8026113" y="545462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FDE96A-97C5-408D-BFB8-1C741D0814D9}"/>
              </a:ext>
            </a:extLst>
          </p:cNvPr>
          <p:cNvSpPr/>
          <p:nvPr/>
        </p:nvSpPr>
        <p:spPr>
          <a:xfrm>
            <a:off x="8811187" y="516563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1184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C31AF4-F4D2-440B-9707-35A4AA150BB2}"/>
              </a:ext>
            </a:extLst>
          </p:cNvPr>
          <p:cNvSpPr/>
          <p:nvPr/>
        </p:nvSpPr>
        <p:spPr>
          <a:xfrm>
            <a:off x="8812771" y="571110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2955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1F699F4A-585C-43C1-B1A6-64C3B49FC8F0}"/>
              </a:ext>
            </a:extLst>
          </p:cNvPr>
          <p:cNvSpPr/>
          <p:nvPr/>
        </p:nvSpPr>
        <p:spPr>
          <a:xfrm>
            <a:off x="8490624" y="555930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210A70AA-A55F-4006-8F12-BD517879CCD9}"/>
              </a:ext>
            </a:extLst>
          </p:cNvPr>
          <p:cNvSpPr/>
          <p:nvPr/>
        </p:nvSpPr>
        <p:spPr>
          <a:xfrm>
            <a:off x="9957812" y="547311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8DC59-839E-4AFF-BC27-D92C8C907859}"/>
              </a:ext>
            </a:extLst>
          </p:cNvPr>
          <p:cNvSpPr txBox="1"/>
          <p:nvPr/>
        </p:nvSpPr>
        <p:spPr>
          <a:xfrm>
            <a:off x="10408027" y="528729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081A9-15FF-49E3-81AF-10487832DC87}"/>
              </a:ext>
            </a:extLst>
          </p:cNvPr>
          <p:cNvSpPr/>
          <p:nvPr/>
        </p:nvSpPr>
        <p:spPr>
          <a:xfrm>
            <a:off x="1390829" y="207533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400" dirty="0">
              <a:cs typeface="+mj-cs"/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93005"/>
              </p:ext>
            </p:extLst>
          </p:nvPr>
        </p:nvGraphicFramePr>
        <p:xfrm>
          <a:off x="1390829" y="282741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DA882E7-0535-43E2-A162-791C8D26878E}"/>
              </a:ext>
            </a:extLst>
          </p:cNvPr>
          <p:cNvSpPr/>
          <p:nvPr/>
        </p:nvSpPr>
        <p:spPr>
          <a:xfrm>
            <a:off x="6681703" y="206591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400" dirty="0">
              <a:cs typeface="+mj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0E99EC-856E-479E-BA39-68EB1DA2CB16}"/>
              </a:ext>
            </a:extLst>
          </p:cNvPr>
          <p:cNvSpPr/>
          <p:nvPr/>
        </p:nvSpPr>
        <p:spPr>
          <a:xfrm>
            <a:off x="6681703" y="280048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F187C737-8749-46F2-8814-23B93F34C518}"/>
              </a:ext>
            </a:extLst>
          </p:cNvPr>
          <p:cNvSpPr/>
          <p:nvPr/>
        </p:nvSpPr>
        <p:spPr>
          <a:xfrm>
            <a:off x="7916718" y="313216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173EC1-97F5-4F92-9FB6-A9B6BBF47274}"/>
              </a:ext>
            </a:extLst>
          </p:cNvPr>
          <p:cNvSpPr/>
          <p:nvPr/>
        </p:nvSpPr>
        <p:spPr>
          <a:xfrm>
            <a:off x="8644143" y="277386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2A71DB-9AB5-4917-BA6D-3B633D36A8A2}"/>
              </a:ext>
            </a:extLst>
          </p:cNvPr>
          <p:cNvSpPr/>
          <p:nvPr/>
        </p:nvSpPr>
        <p:spPr>
          <a:xfrm>
            <a:off x="8644143" y="339400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1386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D19EB5B5-C81A-4006-9157-DB86031785A7}"/>
              </a:ext>
            </a:extLst>
          </p:cNvPr>
          <p:cNvSpPr/>
          <p:nvPr/>
        </p:nvSpPr>
        <p:spPr>
          <a:xfrm>
            <a:off x="8265119" y="318244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65F1141-2145-45B1-81C7-6040AB177959}"/>
              </a:ext>
            </a:extLst>
          </p:cNvPr>
          <p:cNvSpPr/>
          <p:nvPr/>
        </p:nvSpPr>
        <p:spPr>
          <a:xfrm>
            <a:off x="9789053" y="313216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9C0AC-5833-408D-B6E1-C50C6B262C64}"/>
              </a:ext>
            </a:extLst>
          </p:cNvPr>
          <p:cNvSpPr txBox="1"/>
          <p:nvPr/>
        </p:nvSpPr>
        <p:spPr>
          <a:xfrm>
            <a:off x="10354388" y="302064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2C51D-9CFF-41EA-B576-B273D05E03BE}"/>
              </a:ext>
            </a:extLst>
          </p:cNvPr>
          <p:cNvSpPr/>
          <p:nvPr/>
        </p:nvSpPr>
        <p:spPr>
          <a:xfrm>
            <a:off x="6685543" y="431116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400" dirty="0">
              <a:cs typeface="+mj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E7893D-781D-4CDB-9DE3-467636C54E7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38D61F3-4BCE-4747-9612-6A6D1552615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8A9190-AB82-4FCC-8142-1F2EB397B0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5AF2C23-E7C1-4175-95E0-275C3F161378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24499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7A"/>
            </a:gs>
            <a:gs pos="53000">
              <a:srgbClr val="C0FFAE"/>
            </a:gs>
            <a:gs pos="100000">
              <a:srgbClr val="99FF7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FFEE8C1-B568-4F87-B3BA-DD0C70659F44}"/>
              </a:ext>
            </a:extLst>
          </p:cNvPr>
          <p:cNvSpPr/>
          <p:nvPr/>
        </p:nvSpPr>
        <p:spPr>
          <a:xfrm>
            <a:off x="849079" y="422204"/>
            <a:ext cx="10478170" cy="6134878"/>
          </a:xfrm>
          <a:custGeom>
            <a:avLst/>
            <a:gdLst>
              <a:gd name="connsiteX0" fmla="*/ 5206630 w 10478170"/>
              <a:gd name="connsiteY0" fmla="*/ 0 h 6134878"/>
              <a:gd name="connsiteX1" fmla="*/ 5262609 w 10478170"/>
              <a:gd name="connsiteY1" fmla="*/ 0 h 6134878"/>
              <a:gd name="connsiteX2" fmla="*/ 5486546 w 10478170"/>
              <a:gd name="connsiteY2" fmla="*/ 223937 h 6134878"/>
              <a:gd name="connsiteX3" fmla="*/ 5486546 w 10478170"/>
              <a:gd name="connsiteY3" fmla="*/ 378791 h 6134878"/>
              <a:gd name="connsiteX4" fmla="*/ 5489988 w 10478170"/>
              <a:gd name="connsiteY4" fmla="*/ 367703 h 6134878"/>
              <a:gd name="connsiteX5" fmla="*/ 5696327 w 10478170"/>
              <a:gd name="connsiteY5" fmla="*/ 230932 h 6134878"/>
              <a:gd name="connsiteX6" fmla="*/ 5752306 w 10478170"/>
              <a:gd name="connsiteY6" fmla="*/ 230932 h 6134878"/>
              <a:gd name="connsiteX7" fmla="*/ 5976243 w 10478170"/>
              <a:gd name="connsiteY7" fmla="*/ 454869 h 6134878"/>
              <a:gd name="connsiteX8" fmla="*/ 5976243 w 10478170"/>
              <a:gd name="connsiteY8" fmla="*/ 1026412 h 6134878"/>
              <a:gd name="connsiteX9" fmla="*/ 5991047 w 10478170"/>
              <a:gd name="connsiteY9" fmla="*/ 999138 h 6134878"/>
              <a:gd name="connsiteX10" fmla="*/ 6176739 w 10478170"/>
              <a:gd name="connsiteY10" fmla="*/ 900406 h 6134878"/>
              <a:gd name="connsiteX11" fmla="*/ 6232718 w 10478170"/>
              <a:gd name="connsiteY11" fmla="*/ 900406 h 6134878"/>
              <a:gd name="connsiteX12" fmla="*/ 6456655 w 10478170"/>
              <a:gd name="connsiteY12" fmla="*/ 1124343 h 6134878"/>
              <a:gd name="connsiteX13" fmla="*/ 6456655 w 10478170"/>
              <a:gd name="connsiteY13" fmla="*/ 1257570 h 6134878"/>
              <a:gd name="connsiteX14" fmla="*/ 6464968 w 10478170"/>
              <a:gd name="connsiteY14" fmla="*/ 1230790 h 6134878"/>
              <a:gd name="connsiteX15" fmla="*/ 6671307 w 10478170"/>
              <a:gd name="connsiteY15" fmla="*/ 1094019 h 6134878"/>
              <a:gd name="connsiteX16" fmla="*/ 6727286 w 10478170"/>
              <a:gd name="connsiteY16" fmla="*/ 1094019 h 6134878"/>
              <a:gd name="connsiteX17" fmla="*/ 6951223 w 10478170"/>
              <a:gd name="connsiteY17" fmla="*/ 1317957 h 6134878"/>
              <a:gd name="connsiteX18" fmla="*/ 6951223 w 10478170"/>
              <a:gd name="connsiteY18" fmla="*/ 1387695 h 6134878"/>
              <a:gd name="connsiteX19" fmla="*/ 6955749 w 10478170"/>
              <a:gd name="connsiteY19" fmla="*/ 1342801 h 6134878"/>
              <a:gd name="connsiteX20" fmla="*/ 7175136 w 10478170"/>
              <a:gd name="connsiteY20" fmla="*/ 1163996 h 6134878"/>
              <a:gd name="connsiteX21" fmla="*/ 7231115 w 10478170"/>
              <a:gd name="connsiteY21" fmla="*/ 1163996 h 6134878"/>
              <a:gd name="connsiteX22" fmla="*/ 7455052 w 10478170"/>
              <a:gd name="connsiteY22" fmla="*/ 1387933 h 6134878"/>
              <a:gd name="connsiteX23" fmla="*/ 7455052 w 10478170"/>
              <a:gd name="connsiteY23" fmla="*/ 1400369 h 6134878"/>
              <a:gd name="connsiteX24" fmla="*/ 7678989 w 10478170"/>
              <a:gd name="connsiteY24" fmla="*/ 1176432 h 6134878"/>
              <a:gd name="connsiteX25" fmla="*/ 7734968 w 10478170"/>
              <a:gd name="connsiteY25" fmla="*/ 1176432 h 6134878"/>
              <a:gd name="connsiteX26" fmla="*/ 7958905 w 10478170"/>
              <a:gd name="connsiteY26" fmla="*/ 1400369 h 6134878"/>
              <a:gd name="connsiteX27" fmla="*/ 7958905 w 10478170"/>
              <a:gd name="connsiteY27" fmla="*/ 1642969 h 6134878"/>
              <a:gd name="connsiteX28" fmla="*/ 8182842 w 10478170"/>
              <a:gd name="connsiteY28" fmla="*/ 1419032 h 6134878"/>
              <a:gd name="connsiteX29" fmla="*/ 8238821 w 10478170"/>
              <a:gd name="connsiteY29" fmla="*/ 1419032 h 6134878"/>
              <a:gd name="connsiteX30" fmla="*/ 8462758 w 10478170"/>
              <a:gd name="connsiteY30" fmla="*/ 1642969 h 6134878"/>
              <a:gd name="connsiteX31" fmla="*/ 8686695 w 10478170"/>
              <a:gd name="connsiteY31" fmla="*/ 1419032 h 6134878"/>
              <a:gd name="connsiteX32" fmla="*/ 8742674 w 10478170"/>
              <a:gd name="connsiteY32" fmla="*/ 1419032 h 6134878"/>
              <a:gd name="connsiteX33" fmla="*/ 8966611 w 10478170"/>
              <a:gd name="connsiteY33" fmla="*/ 1642969 h 6134878"/>
              <a:gd name="connsiteX34" fmla="*/ 8966611 w 10478170"/>
              <a:gd name="connsiteY34" fmla="*/ 1136002 h 6134878"/>
              <a:gd name="connsiteX35" fmla="*/ 9190548 w 10478170"/>
              <a:gd name="connsiteY35" fmla="*/ 912065 h 6134878"/>
              <a:gd name="connsiteX36" fmla="*/ 9246527 w 10478170"/>
              <a:gd name="connsiteY36" fmla="*/ 912065 h 6134878"/>
              <a:gd name="connsiteX37" fmla="*/ 9470464 w 10478170"/>
              <a:gd name="connsiteY37" fmla="*/ 1136002 h 6134878"/>
              <a:gd name="connsiteX38" fmla="*/ 9470464 w 10478170"/>
              <a:gd name="connsiteY38" fmla="*/ 1378602 h 6134878"/>
              <a:gd name="connsiteX39" fmla="*/ 9694401 w 10478170"/>
              <a:gd name="connsiteY39" fmla="*/ 1154665 h 6134878"/>
              <a:gd name="connsiteX40" fmla="*/ 9750380 w 10478170"/>
              <a:gd name="connsiteY40" fmla="*/ 1154665 h 6134878"/>
              <a:gd name="connsiteX41" fmla="*/ 9974317 w 10478170"/>
              <a:gd name="connsiteY41" fmla="*/ 1378602 h 6134878"/>
              <a:gd name="connsiteX42" fmla="*/ 10198254 w 10478170"/>
              <a:gd name="connsiteY42" fmla="*/ 1154665 h 6134878"/>
              <a:gd name="connsiteX43" fmla="*/ 10254233 w 10478170"/>
              <a:gd name="connsiteY43" fmla="*/ 1154665 h 6134878"/>
              <a:gd name="connsiteX44" fmla="*/ 10478170 w 10478170"/>
              <a:gd name="connsiteY44" fmla="*/ 1378602 h 6134878"/>
              <a:gd name="connsiteX45" fmla="*/ 10478170 w 10478170"/>
              <a:gd name="connsiteY45" fmla="*/ 4476361 h 6134878"/>
              <a:gd name="connsiteX46" fmla="*/ 10254233 w 10478170"/>
              <a:gd name="connsiteY46" fmla="*/ 4700298 h 6134878"/>
              <a:gd name="connsiteX47" fmla="*/ 10198254 w 10478170"/>
              <a:gd name="connsiteY47" fmla="*/ 4700298 h 6134878"/>
              <a:gd name="connsiteX48" fmla="*/ 9974317 w 10478170"/>
              <a:gd name="connsiteY48" fmla="*/ 4476361 h 6134878"/>
              <a:gd name="connsiteX49" fmla="*/ 9974317 w 10478170"/>
              <a:gd name="connsiteY49" fmla="*/ 4597659 h 6134878"/>
              <a:gd name="connsiteX50" fmla="*/ 9750380 w 10478170"/>
              <a:gd name="connsiteY50" fmla="*/ 4821596 h 6134878"/>
              <a:gd name="connsiteX51" fmla="*/ 9694401 w 10478170"/>
              <a:gd name="connsiteY51" fmla="*/ 4821596 h 6134878"/>
              <a:gd name="connsiteX52" fmla="*/ 9470464 w 10478170"/>
              <a:gd name="connsiteY52" fmla="*/ 4597659 h 6134878"/>
              <a:gd name="connsiteX53" fmla="*/ 9470464 w 10478170"/>
              <a:gd name="connsiteY53" fmla="*/ 5204144 h 6134878"/>
              <a:gd name="connsiteX54" fmla="*/ 9246527 w 10478170"/>
              <a:gd name="connsiteY54" fmla="*/ 5428081 h 6134878"/>
              <a:gd name="connsiteX55" fmla="*/ 9190548 w 10478170"/>
              <a:gd name="connsiteY55" fmla="*/ 5428081 h 6134878"/>
              <a:gd name="connsiteX56" fmla="*/ 8966611 w 10478170"/>
              <a:gd name="connsiteY56" fmla="*/ 5204144 h 6134878"/>
              <a:gd name="connsiteX57" fmla="*/ 8966611 w 10478170"/>
              <a:gd name="connsiteY57" fmla="*/ 4740728 h 6134878"/>
              <a:gd name="connsiteX58" fmla="*/ 8742674 w 10478170"/>
              <a:gd name="connsiteY58" fmla="*/ 4964665 h 6134878"/>
              <a:gd name="connsiteX59" fmla="*/ 8686695 w 10478170"/>
              <a:gd name="connsiteY59" fmla="*/ 4964665 h 6134878"/>
              <a:gd name="connsiteX60" fmla="*/ 8462758 w 10478170"/>
              <a:gd name="connsiteY60" fmla="*/ 4740728 h 6134878"/>
              <a:gd name="connsiteX61" fmla="*/ 8462758 w 10478170"/>
              <a:gd name="connsiteY61" fmla="*/ 4862026 h 6134878"/>
              <a:gd name="connsiteX62" fmla="*/ 8238821 w 10478170"/>
              <a:gd name="connsiteY62" fmla="*/ 5085963 h 6134878"/>
              <a:gd name="connsiteX63" fmla="*/ 8182842 w 10478170"/>
              <a:gd name="connsiteY63" fmla="*/ 5085963 h 6134878"/>
              <a:gd name="connsiteX64" fmla="*/ 7958905 w 10478170"/>
              <a:gd name="connsiteY64" fmla="*/ 4862026 h 6134878"/>
              <a:gd name="connsiteX65" fmla="*/ 7958905 w 10478170"/>
              <a:gd name="connsiteY65" fmla="*/ 5468511 h 6134878"/>
              <a:gd name="connsiteX66" fmla="*/ 7734968 w 10478170"/>
              <a:gd name="connsiteY66" fmla="*/ 5692448 h 6134878"/>
              <a:gd name="connsiteX67" fmla="*/ 7678989 w 10478170"/>
              <a:gd name="connsiteY67" fmla="*/ 5692448 h 6134878"/>
              <a:gd name="connsiteX68" fmla="*/ 7455052 w 10478170"/>
              <a:gd name="connsiteY68" fmla="*/ 5468511 h 6134878"/>
              <a:gd name="connsiteX69" fmla="*/ 7455052 w 10478170"/>
              <a:gd name="connsiteY69" fmla="*/ 5568042 h 6134878"/>
              <a:gd name="connsiteX70" fmla="*/ 7231115 w 10478170"/>
              <a:gd name="connsiteY70" fmla="*/ 5791979 h 6134878"/>
              <a:gd name="connsiteX71" fmla="*/ 7175136 w 10478170"/>
              <a:gd name="connsiteY71" fmla="*/ 5791979 h 6134878"/>
              <a:gd name="connsiteX72" fmla="*/ 6951199 w 10478170"/>
              <a:gd name="connsiteY72" fmla="*/ 5568042 h 6134878"/>
              <a:gd name="connsiteX73" fmla="*/ 6951199 w 10478170"/>
              <a:gd name="connsiteY73" fmla="*/ 5204386 h 6134878"/>
              <a:gd name="connsiteX74" fmla="*/ 6946673 w 10478170"/>
              <a:gd name="connsiteY74" fmla="*/ 5249279 h 6134878"/>
              <a:gd name="connsiteX75" fmla="*/ 6727286 w 10478170"/>
              <a:gd name="connsiteY75" fmla="*/ 5428085 h 6134878"/>
              <a:gd name="connsiteX76" fmla="*/ 6671307 w 10478170"/>
              <a:gd name="connsiteY76" fmla="*/ 5428085 h 6134878"/>
              <a:gd name="connsiteX77" fmla="*/ 6447370 w 10478170"/>
              <a:gd name="connsiteY77" fmla="*/ 5204148 h 6134878"/>
              <a:gd name="connsiteX78" fmla="*/ 6447370 w 10478170"/>
              <a:gd name="connsiteY78" fmla="*/ 5070921 h 6134878"/>
              <a:gd name="connsiteX79" fmla="*/ 6439057 w 10478170"/>
              <a:gd name="connsiteY79" fmla="*/ 5097702 h 6134878"/>
              <a:gd name="connsiteX80" fmla="*/ 6232718 w 10478170"/>
              <a:gd name="connsiteY80" fmla="*/ 5234472 h 6134878"/>
              <a:gd name="connsiteX81" fmla="*/ 6176739 w 10478170"/>
              <a:gd name="connsiteY81" fmla="*/ 5234472 h 6134878"/>
              <a:gd name="connsiteX82" fmla="*/ 5991047 w 10478170"/>
              <a:gd name="connsiteY82" fmla="*/ 5135741 h 6134878"/>
              <a:gd name="connsiteX83" fmla="*/ 5976243 w 10478170"/>
              <a:gd name="connsiteY83" fmla="*/ 5108466 h 6134878"/>
              <a:gd name="connsiteX84" fmla="*/ 5976243 w 10478170"/>
              <a:gd name="connsiteY84" fmla="*/ 5680009 h 6134878"/>
              <a:gd name="connsiteX85" fmla="*/ 5752306 w 10478170"/>
              <a:gd name="connsiteY85" fmla="*/ 5903946 h 6134878"/>
              <a:gd name="connsiteX86" fmla="*/ 5696327 w 10478170"/>
              <a:gd name="connsiteY86" fmla="*/ 5903946 h 6134878"/>
              <a:gd name="connsiteX87" fmla="*/ 5489988 w 10478170"/>
              <a:gd name="connsiteY87" fmla="*/ 5767176 h 6134878"/>
              <a:gd name="connsiteX88" fmla="*/ 5486546 w 10478170"/>
              <a:gd name="connsiteY88" fmla="*/ 5756087 h 6134878"/>
              <a:gd name="connsiteX89" fmla="*/ 5486546 w 10478170"/>
              <a:gd name="connsiteY89" fmla="*/ 5910941 h 6134878"/>
              <a:gd name="connsiteX90" fmla="*/ 5262609 w 10478170"/>
              <a:gd name="connsiteY90" fmla="*/ 6134878 h 6134878"/>
              <a:gd name="connsiteX91" fmla="*/ 5206630 w 10478170"/>
              <a:gd name="connsiteY91" fmla="*/ 6134878 h 6134878"/>
              <a:gd name="connsiteX92" fmla="*/ 4982693 w 10478170"/>
              <a:gd name="connsiteY92" fmla="*/ 5910941 h 6134878"/>
              <a:gd name="connsiteX93" fmla="*/ 4982693 w 10478170"/>
              <a:gd name="connsiteY93" fmla="*/ 5740395 h 6134878"/>
              <a:gd name="connsiteX94" fmla="*/ 4974380 w 10478170"/>
              <a:gd name="connsiteY94" fmla="*/ 5767176 h 6134878"/>
              <a:gd name="connsiteX95" fmla="*/ 4768041 w 10478170"/>
              <a:gd name="connsiteY95" fmla="*/ 5903946 h 6134878"/>
              <a:gd name="connsiteX96" fmla="*/ 4712062 w 10478170"/>
              <a:gd name="connsiteY96" fmla="*/ 5903946 h 6134878"/>
              <a:gd name="connsiteX97" fmla="*/ 4488125 w 10478170"/>
              <a:gd name="connsiteY97" fmla="*/ 5680009 h 6134878"/>
              <a:gd name="connsiteX98" fmla="*/ 4488125 w 10478170"/>
              <a:gd name="connsiteY98" fmla="*/ 4957107 h 6134878"/>
              <a:gd name="connsiteX99" fmla="*/ 4483598 w 10478170"/>
              <a:gd name="connsiteY99" fmla="*/ 5002010 h 6134878"/>
              <a:gd name="connsiteX100" fmla="*/ 4264211 w 10478170"/>
              <a:gd name="connsiteY100" fmla="*/ 5180816 h 6134878"/>
              <a:gd name="connsiteX101" fmla="*/ 4208232 w 10478170"/>
              <a:gd name="connsiteY101" fmla="*/ 5180816 h 6134878"/>
              <a:gd name="connsiteX102" fmla="*/ 4001893 w 10478170"/>
              <a:gd name="connsiteY102" fmla="*/ 5044046 h 6134878"/>
              <a:gd name="connsiteX103" fmla="*/ 3988914 w 10478170"/>
              <a:gd name="connsiteY103" fmla="*/ 5002234 h 6134878"/>
              <a:gd name="connsiteX104" fmla="*/ 3988914 w 10478170"/>
              <a:gd name="connsiteY104" fmla="*/ 5381425 h 6134878"/>
              <a:gd name="connsiteX105" fmla="*/ 3764977 w 10478170"/>
              <a:gd name="connsiteY105" fmla="*/ 5605362 h 6134878"/>
              <a:gd name="connsiteX106" fmla="*/ 3708998 w 10478170"/>
              <a:gd name="connsiteY106" fmla="*/ 5605362 h 6134878"/>
              <a:gd name="connsiteX107" fmla="*/ 3485061 w 10478170"/>
              <a:gd name="connsiteY107" fmla="*/ 5381425 h 6134878"/>
              <a:gd name="connsiteX108" fmla="*/ 3485061 w 10478170"/>
              <a:gd name="connsiteY108" fmla="*/ 5217809 h 6134878"/>
              <a:gd name="connsiteX109" fmla="*/ 3470098 w 10478170"/>
              <a:gd name="connsiteY109" fmla="*/ 5245377 h 6134878"/>
              <a:gd name="connsiteX110" fmla="*/ 3284406 w 10478170"/>
              <a:gd name="connsiteY110" fmla="*/ 5344108 h 6134878"/>
              <a:gd name="connsiteX111" fmla="*/ 3228427 w 10478170"/>
              <a:gd name="connsiteY111" fmla="*/ 5344108 h 6134878"/>
              <a:gd name="connsiteX112" fmla="*/ 3004490 w 10478170"/>
              <a:gd name="connsiteY112" fmla="*/ 5120171 h 6134878"/>
              <a:gd name="connsiteX113" fmla="*/ 3004490 w 10478170"/>
              <a:gd name="connsiteY113" fmla="*/ 4973447 h 6134878"/>
              <a:gd name="connsiteX114" fmla="*/ 2999965 w 10478170"/>
              <a:gd name="connsiteY114" fmla="*/ 5018340 h 6134878"/>
              <a:gd name="connsiteX115" fmla="*/ 2780577 w 10478170"/>
              <a:gd name="connsiteY115" fmla="*/ 5197146 h 6134878"/>
              <a:gd name="connsiteX116" fmla="*/ 2724598 w 10478170"/>
              <a:gd name="connsiteY116" fmla="*/ 5197146 h 6134878"/>
              <a:gd name="connsiteX117" fmla="*/ 2500661 w 10478170"/>
              <a:gd name="connsiteY117" fmla="*/ 4973209 h 6134878"/>
              <a:gd name="connsiteX118" fmla="*/ 2500661 w 10478170"/>
              <a:gd name="connsiteY118" fmla="*/ 4546076 h 6134878"/>
              <a:gd name="connsiteX119" fmla="*/ 2492348 w 10478170"/>
              <a:gd name="connsiteY119" fmla="*/ 4572857 h 6134878"/>
              <a:gd name="connsiteX120" fmla="*/ 2286009 w 10478170"/>
              <a:gd name="connsiteY120" fmla="*/ 4709627 h 6134878"/>
              <a:gd name="connsiteX121" fmla="*/ 2230030 w 10478170"/>
              <a:gd name="connsiteY121" fmla="*/ 4709627 h 6134878"/>
              <a:gd name="connsiteX122" fmla="*/ 2023691 w 10478170"/>
              <a:gd name="connsiteY122" fmla="*/ 4572857 h 6134878"/>
              <a:gd name="connsiteX123" fmla="*/ 2015411 w 10478170"/>
              <a:gd name="connsiteY123" fmla="*/ 4546183 h 6134878"/>
              <a:gd name="connsiteX124" fmla="*/ 2015411 w 10478170"/>
              <a:gd name="connsiteY124" fmla="*/ 5274124 h 6134878"/>
              <a:gd name="connsiteX125" fmla="*/ 1791474 w 10478170"/>
              <a:gd name="connsiteY125" fmla="*/ 5498061 h 6134878"/>
              <a:gd name="connsiteX126" fmla="*/ 1735495 w 10478170"/>
              <a:gd name="connsiteY126" fmla="*/ 5498061 h 6134878"/>
              <a:gd name="connsiteX127" fmla="*/ 1511558 w 10478170"/>
              <a:gd name="connsiteY127" fmla="*/ 5274124 h 6134878"/>
              <a:gd name="connsiteX128" fmla="*/ 1511558 w 10478170"/>
              <a:gd name="connsiteY128" fmla="*/ 5162157 h 6134878"/>
              <a:gd name="connsiteX129" fmla="*/ 1287621 w 10478170"/>
              <a:gd name="connsiteY129" fmla="*/ 5386094 h 6134878"/>
              <a:gd name="connsiteX130" fmla="*/ 1231642 w 10478170"/>
              <a:gd name="connsiteY130" fmla="*/ 5386094 h 6134878"/>
              <a:gd name="connsiteX131" fmla="*/ 1007705 w 10478170"/>
              <a:gd name="connsiteY131" fmla="*/ 5162157 h 6134878"/>
              <a:gd name="connsiteX132" fmla="*/ 1007705 w 10478170"/>
              <a:gd name="connsiteY132" fmla="*/ 4989542 h 6134878"/>
              <a:gd name="connsiteX133" fmla="*/ 783768 w 10478170"/>
              <a:gd name="connsiteY133" fmla="*/ 5213479 h 6134878"/>
              <a:gd name="connsiteX134" fmla="*/ 727789 w 10478170"/>
              <a:gd name="connsiteY134" fmla="*/ 5213479 h 6134878"/>
              <a:gd name="connsiteX135" fmla="*/ 503852 w 10478170"/>
              <a:gd name="connsiteY135" fmla="*/ 4989542 h 6134878"/>
              <a:gd name="connsiteX136" fmla="*/ 503852 w 10478170"/>
              <a:gd name="connsiteY136" fmla="*/ 4485701 h 6134878"/>
              <a:gd name="connsiteX137" fmla="*/ 499303 w 10478170"/>
              <a:gd name="connsiteY137" fmla="*/ 4530822 h 6134878"/>
              <a:gd name="connsiteX138" fmla="*/ 279916 w 10478170"/>
              <a:gd name="connsiteY138" fmla="*/ 4709628 h 6134878"/>
              <a:gd name="connsiteX139" fmla="*/ 223937 w 10478170"/>
              <a:gd name="connsiteY139" fmla="*/ 4709628 h 6134878"/>
              <a:gd name="connsiteX140" fmla="*/ 0 w 10478170"/>
              <a:gd name="connsiteY140" fmla="*/ 4485691 h 6134878"/>
              <a:gd name="connsiteX141" fmla="*/ 0 w 10478170"/>
              <a:gd name="connsiteY141" fmla="*/ 1387932 h 6134878"/>
              <a:gd name="connsiteX142" fmla="*/ 223937 w 10478170"/>
              <a:gd name="connsiteY142" fmla="*/ 1163995 h 6134878"/>
              <a:gd name="connsiteX143" fmla="*/ 279916 w 10478170"/>
              <a:gd name="connsiteY143" fmla="*/ 1163995 h 6134878"/>
              <a:gd name="connsiteX144" fmla="*/ 499303 w 10478170"/>
              <a:gd name="connsiteY144" fmla="*/ 1342801 h 6134878"/>
              <a:gd name="connsiteX145" fmla="*/ 503852 w 10478170"/>
              <a:gd name="connsiteY145" fmla="*/ 1387923 h 6134878"/>
              <a:gd name="connsiteX146" fmla="*/ 503852 w 10478170"/>
              <a:gd name="connsiteY146" fmla="*/ 1070688 h 6134878"/>
              <a:gd name="connsiteX147" fmla="*/ 727789 w 10478170"/>
              <a:gd name="connsiteY147" fmla="*/ 846751 h 6134878"/>
              <a:gd name="connsiteX148" fmla="*/ 783768 w 10478170"/>
              <a:gd name="connsiteY148" fmla="*/ 846751 h 6134878"/>
              <a:gd name="connsiteX149" fmla="*/ 1007705 w 10478170"/>
              <a:gd name="connsiteY149" fmla="*/ 1070688 h 6134878"/>
              <a:gd name="connsiteX150" fmla="*/ 1007705 w 10478170"/>
              <a:gd name="connsiteY150" fmla="*/ 898072 h 6134878"/>
              <a:gd name="connsiteX151" fmla="*/ 1231642 w 10478170"/>
              <a:gd name="connsiteY151" fmla="*/ 674135 h 6134878"/>
              <a:gd name="connsiteX152" fmla="*/ 1287621 w 10478170"/>
              <a:gd name="connsiteY152" fmla="*/ 674135 h 6134878"/>
              <a:gd name="connsiteX153" fmla="*/ 1511558 w 10478170"/>
              <a:gd name="connsiteY153" fmla="*/ 898072 h 6134878"/>
              <a:gd name="connsiteX154" fmla="*/ 1511558 w 10478170"/>
              <a:gd name="connsiteY154" fmla="*/ 786104 h 6134878"/>
              <a:gd name="connsiteX155" fmla="*/ 1735495 w 10478170"/>
              <a:gd name="connsiteY155" fmla="*/ 562167 h 6134878"/>
              <a:gd name="connsiteX156" fmla="*/ 1791474 w 10478170"/>
              <a:gd name="connsiteY156" fmla="*/ 562167 h 6134878"/>
              <a:gd name="connsiteX157" fmla="*/ 2015411 w 10478170"/>
              <a:gd name="connsiteY157" fmla="*/ 786104 h 6134878"/>
              <a:gd name="connsiteX158" fmla="*/ 2015411 w 10478170"/>
              <a:gd name="connsiteY158" fmla="*/ 1327439 h 6134878"/>
              <a:gd name="connsiteX159" fmla="*/ 2023691 w 10478170"/>
              <a:gd name="connsiteY159" fmla="*/ 1300765 h 6134878"/>
              <a:gd name="connsiteX160" fmla="*/ 2230030 w 10478170"/>
              <a:gd name="connsiteY160" fmla="*/ 1163994 h 6134878"/>
              <a:gd name="connsiteX161" fmla="*/ 2286009 w 10478170"/>
              <a:gd name="connsiteY161" fmla="*/ 1163994 h 6134878"/>
              <a:gd name="connsiteX162" fmla="*/ 2492348 w 10478170"/>
              <a:gd name="connsiteY162" fmla="*/ 1300765 h 6134878"/>
              <a:gd name="connsiteX163" fmla="*/ 2500661 w 10478170"/>
              <a:gd name="connsiteY163" fmla="*/ 1327546 h 6134878"/>
              <a:gd name="connsiteX164" fmla="*/ 2500661 w 10478170"/>
              <a:gd name="connsiteY164" fmla="*/ 1087017 h 6134878"/>
              <a:gd name="connsiteX165" fmla="*/ 2724598 w 10478170"/>
              <a:gd name="connsiteY165" fmla="*/ 863080 h 6134878"/>
              <a:gd name="connsiteX166" fmla="*/ 2780577 w 10478170"/>
              <a:gd name="connsiteY166" fmla="*/ 863080 h 6134878"/>
              <a:gd name="connsiteX167" fmla="*/ 2999965 w 10478170"/>
              <a:gd name="connsiteY167" fmla="*/ 1041886 h 6134878"/>
              <a:gd name="connsiteX168" fmla="*/ 3004490 w 10478170"/>
              <a:gd name="connsiteY168" fmla="*/ 1086779 h 6134878"/>
              <a:gd name="connsiteX169" fmla="*/ 3004490 w 10478170"/>
              <a:gd name="connsiteY169" fmla="*/ 874747 h 6134878"/>
              <a:gd name="connsiteX170" fmla="*/ 3228427 w 10478170"/>
              <a:gd name="connsiteY170" fmla="*/ 650810 h 6134878"/>
              <a:gd name="connsiteX171" fmla="*/ 3284406 w 10478170"/>
              <a:gd name="connsiteY171" fmla="*/ 650810 h 6134878"/>
              <a:gd name="connsiteX172" fmla="*/ 3470098 w 10478170"/>
              <a:gd name="connsiteY172" fmla="*/ 749542 h 6134878"/>
              <a:gd name="connsiteX173" fmla="*/ 3485061 w 10478170"/>
              <a:gd name="connsiteY173" fmla="*/ 777109 h 6134878"/>
              <a:gd name="connsiteX174" fmla="*/ 3485061 w 10478170"/>
              <a:gd name="connsiteY174" fmla="*/ 678801 h 6134878"/>
              <a:gd name="connsiteX175" fmla="*/ 3708998 w 10478170"/>
              <a:gd name="connsiteY175" fmla="*/ 454864 h 6134878"/>
              <a:gd name="connsiteX176" fmla="*/ 3764977 w 10478170"/>
              <a:gd name="connsiteY176" fmla="*/ 454864 h 6134878"/>
              <a:gd name="connsiteX177" fmla="*/ 3988914 w 10478170"/>
              <a:gd name="connsiteY177" fmla="*/ 678801 h 6134878"/>
              <a:gd name="connsiteX178" fmla="*/ 3988914 w 10478170"/>
              <a:gd name="connsiteY178" fmla="*/ 1342577 h 6134878"/>
              <a:gd name="connsiteX179" fmla="*/ 4001893 w 10478170"/>
              <a:gd name="connsiteY179" fmla="*/ 1300765 h 6134878"/>
              <a:gd name="connsiteX180" fmla="*/ 4208232 w 10478170"/>
              <a:gd name="connsiteY180" fmla="*/ 1163994 h 6134878"/>
              <a:gd name="connsiteX181" fmla="*/ 4264211 w 10478170"/>
              <a:gd name="connsiteY181" fmla="*/ 1163994 h 6134878"/>
              <a:gd name="connsiteX182" fmla="*/ 4483598 w 10478170"/>
              <a:gd name="connsiteY182" fmla="*/ 1342800 h 6134878"/>
              <a:gd name="connsiteX183" fmla="*/ 4488125 w 10478170"/>
              <a:gd name="connsiteY183" fmla="*/ 1387703 h 6134878"/>
              <a:gd name="connsiteX184" fmla="*/ 4488125 w 10478170"/>
              <a:gd name="connsiteY184" fmla="*/ 454869 h 6134878"/>
              <a:gd name="connsiteX185" fmla="*/ 4712062 w 10478170"/>
              <a:gd name="connsiteY185" fmla="*/ 230932 h 6134878"/>
              <a:gd name="connsiteX186" fmla="*/ 4768041 w 10478170"/>
              <a:gd name="connsiteY186" fmla="*/ 230932 h 6134878"/>
              <a:gd name="connsiteX187" fmla="*/ 4974380 w 10478170"/>
              <a:gd name="connsiteY187" fmla="*/ 367703 h 6134878"/>
              <a:gd name="connsiteX188" fmla="*/ 4982693 w 10478170"/>
              <a:gd name="connsiteY188" fmla="*/ 394483 h 6134878"/>
              <a:gd name="connsiteX189" fmla="*/ 4982693 w 10478170"/>
              <a:gd name="connsiteY189" fmla="*/ 223937 h 6134878"/>
              <a:gd name="connsiteX190" fmla="*/ 5206630 w 10478170"/>
              <a:gd name="connsiteY190" fmla="*/ 0 h 61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0478170" h="6134878">
                <a:moveTo>
                  <a:pt x="5206630" y="0"/>
                </a:moveTo>
                <a:lnTo>
                  <a:pt x="5262609" y="0"/>
                </a:lnTo>
                <a:cubicBezTo>
                  <a:pt x="5386286" y="0"/>
                  <a:pt x="5486546" y="100260"/>
                  <a:pt x="5486546" y="223937"/>
                </a:cubicBezTo>
                <a:lnTo>
                  <a:pt x="5486546" y="378791"/>
                </a:lnTo>
                <a:lnTo>
                  <a:pt x="5489988" y="367703"/>
                </a:lnTo>
                <a:cubicBezTo>
                  <a:pt x="5523983" y="287328"/>
                  <a:pt x="5603569" y="230932"/>
                  <a:pt x="5696327" y="230932"/>
                </a:cubicBezTo>
                <a:lnTo>
                  <a:pt x="5752306" y="230932"/>
                </a:lnTo>
                <a:cubicBezTo>
                  <a:pt x="5875983" y="230932"/>
                  <a:pt x="5976243" y="331192"/>
                  <a:pt x="5976243" y="454869"/>
                </a:cubicBezTo>
                <a:lnTo>
                  <a:pt x="5976243" y="1026412"/>
                </a:lnTo>
                <a:lnTo>
                  <a:pt x="5991047" y="999138"/>
                </a:lnTo>
                <a:cubicBezTo>
                  <a:pt x="6031290" y="939570"/>
                  <a:pt x="6099441" y="900406"/>
                  <a:pt x="6176739" y="900406"/>
                </a:cubicBezTo>
                <a:lnTo>
                  <a:pt x="6232718" y="900406"/>
                </a:lnTo>
                <a:cubicBezTo>
                  <a:pt x="6356395" y="900406"/>
                  <a:pt x="6456655" y="1000666"/>
                  <a:pt x="6456655" y="1124343"/>
                </a:cubicBezTo>
                <a:lnTo>
                  <a:pt x="6456655" y="1257570"/>
                </a:lnTo>
                <a:lnTo>
                  <a:pt x="6464968" y="1230790"/>
                </a:lnTo>
                <a:cubicBezTo>
                  <a:pt x="6498963" y="1150416"/>
                  <a:pt x="6578549" y="1094019"/>
                  <a:pt x="6671307" y="1094019"/>
                </a:cubicBezTo>
                <a:lnTo>
                  <a:pt x="6727286" y="1094019"/>
                </a:lnTo>
                <a:cubicBezTo>
                  <a:pt x="6850963" y="1094019"/>
                  <a:pt x="6951223" y="1194279"/>
                  <a:pt x="6951223" y="1317957"/>
                </a:cubicBezTo>
                <a:lnTo>
                  <a:pt x="6951223" y="1387695"/>
                </a:lnTo>
                <a:lnTo>
                  <a:pt x="6955749" y="1342801"/>
                </a:lnTo>
                <a:cubicBezTo>
                  <a:pt x="6976630" y="1240757"/>
                  <a:pt x="7066919" y="1163996"/>
                  <a:pt x="7175136" y="1163996"/>
                </a:cubicBezTo>
                <a:lnTo>
                  <a:pt x="7231115" y="1163996"/>
                </a:lnTo>
                <a:cubicBezTo>
                  <a:pt x="7354792" y="1163996"/>
                  <a:pt x="7455052" y="1264256"/>
                  <a:pt x="7455052" y="1387933"/>
                </a:cubicBezTo>
                <a:lnTo>
                  <a:pt x="7455052" y="1400369"/>
                </a:lnTo>
                <a:cubicBezTo>
                  <a:pt x="7455052" y="1276692"/>
                  <a:pt x="7555312" y="1176432"/>
                  <a:pt x="7678989" y="1176432"/>
                </a:cubicBezTo>
                <a:lnTo>
                  <a:pt x="7734968" y="1176432"/>
                </a:lnTo>
                <a:cubicBezTo>
                  <a:pt x="7858645" y="1176432"/>
                  <a:pt x="7958905" y="1276692"/>
                  <a:pt x="7958905" y="1400369"/>
                </a:cubicBezTo>
                <a:lnTo>
                  <a:pt x="7958905" y="1642969"/>
                </a:lnTo>
                <a:cubicBezTo>
                  <a:pt x="7958905" y="1519292"/>
                  <a:pt x="8059165" y="1419032"/>
                  <a:pt x="8182842" y="1419032"/>
                </a:cubicBezTo>
                <a:lnTo>
                  <a:pt x="8238821" y="1419032"/>
                </a:lnTo>
                <a:cubicBezTo>
                  <a:pt x="8362498" y="1419032"/>
                  <a:pt x="8462758" y="1519292"/>
                  <a:pt x="8462758" y="1642969"/>
                </a:cubicBezTo>
                <a:cubicBezTo>
                  <a:pt x="8462758" y="1519292"/>
                  <a:pt x="8563018" y="1419032"/>
                  <a:pt x="8686695" y="1419032"/>
                </a:cubicBezTo>
                <a:lnTo>
                  <a:pt x="8742674" y="1419032"/>
                </a:lnTo>
                <a:cubicBezTo>
                  <a:pt x="8866351" y="1419032"/>
                  <a:pt x="8966611" y="1519292"/>
                  <a:pt x="8966611" y="1642969"/>
                </a:cubicBezTo>
                <a:lnTo>
                  <a:pt x="8966611" y="1136002"/>
                </a:lnTo>
                <a:cubicBezTo>
                  <a:pt x="8966611" y="1012325"/>
                  <a:pt x="9066871" y="912065"/>
                  <a:pt x="9190548" y="912065"/>
                </a:cubicBezTo>
                <a:lnTo>
                  <a:pt x="9246527" y="912065"/>
                </a:lnTo>
                <a:cubicBezTo>
                  <a:pt x="9370204" y="912065"/>
                  <a:pt x="9470464" y="1012325"/>
                  <a:pt x="9470464" y="1136002"/>
                </a:cubicBezTo>
                <a:lnTo>
                  <a:pt x="9470464" y="1378602"/>
                </a:lnTo>
                <a:cubicBezTo>
                  <a:pt x="9470464" y="1254925"/>
                  <a:pt x="9570724" y="1154665"/>
                  <a:pt x="9694401" y="1154665"/>
                </a:cubicBezTo>
                <a:lnTo>
                  <a:pt x="9750380" y="1154665"/>
                </a:lnTo>
                <a:cubicBezTo>
                  <a:pt x="9874057" y="1154665"/>
                  <a:pt x="9974317" y="1254925"/>
                  <a:pt x="9974317" y="1378602"/>
                </a:cubicBezTo>
                <a:cubicBezTo>
                  <a:pt x="9974317" y="1254925"/>
                  <a:pt x="10074577" y="1154665"/>
                  <a:pt x="10198254" y="1154665"/>
                </a:cubicBezTo>
                <a:lnTo>
                  <a:pt x="10254233" y="1154665"/>
                </a:lnTo>
                <a:cubicBezTo>
                  <a:pt x="10377910" y="1154665"/>
                  <a:pt x="10478170" y="1254925"/>
                  <a:pt x="10478170" y="1378602"/>
                </a:cubicBezTo>
                <a:lnTo>
                  <a:pt x="10478170" y="4476361"/>
                </a:lnTo>
                <a:cubicBezTo>
                  <a:pt x="10478170" y="4600038"/>
                  <a:pt x="10377910" y="4700298"/>
                  <a:pt x="10254233" y="4700298"/>
                </a:cubicBezTo>
                <a:lnTo>
                  <a:pt x="10198254" y="4700298"/>
                </a:lnTo>
                <a:cubicBezTo>
                  <a:pt x="10074577" y="4700298"/>
                  <a:pt x="9974317" y="4600038"/>
                  <a:pt x="9974317" y="4476361"/>
                </a:cubicBezTo>
                <a:lnTo>
                  <a:pt x="9974317" y="4597659"/>
                </a:lnTo>
                <a:cubicBezTo>
                  <a:pt x="9974317" y="4721336"/>
                  <a:pt x="9874057" y="4821596"/>
                  <a:pt x="9750380" y="4821596"/>
                </a:cubicBezTo>
                <a:lnTo>
                  <a:pt x="9694401" y="4821596"/>
                </a:lnTo>
                <a:cubicBezTo>
                  <a:pt x="9570724" y="4821596"/>
                  <a:pt x="9470464" y="4721336"/>
                  <a:pt x="9470464" y="4597659"/>
                </a:cubicBezTo>
                <a:lnTo>
                  <a:pt x="9470464" y="5204144"/>
                </a:lnTo>
                <a:cubicBezTo>
                  <a:pt x="9470464" y="5327821"/>
                  <a:pt x="9370204" y="5428081"/>
                  <a:pt x="9246527" y="5428081"/>
                </a:cubicBezTo>
                <a:lnTo>
                  <a:pt x="9190548" y="5428081"/>
                </a:lnTo>
                <a:cubicBezTo>
                  <a:pt x="9066871" y="5428081"/>
                  <a:pt x="8966611" y="5327821"/>
                  <a:pt x="8966611" y="5204144"/>
                </a:cubicBezTo>
                <a:lnTo>
                  <a:pt x="8966611" y="4740728"/>
                </a:lnTo>
                <a:cubicBezTo>
                  <a:pt x="8966611" y="4864405"/>
                  <a:pt x="8866351" y="4964665"/>
                  <a:pt x="8742674" y="4964665"/>
                </a:cubicBezTo>
                <a:lnTo>
                  <a:pt x="8686695" y="4964665"/>
                </a:lnTo>
                <a:cubicBezTo>
                  <a:pt x="8563018" y="4964665"/>
                  <a:pt x="8462758" y="4864405"/>
                  <a:pt x="8462758" y="4740728"/>
                </a:cubicBezTo>
                <a:lnTo>
                  <a:pt x="8462758" y="4862026"/>
                </a:lnTo>
                <a:cubicBezTo>
                  <a:pt x="8462758" y="4985703"/>
                  <a:pt x="8362498" y="5085963"/>
                  <a:pt x="8238821" y="5085963"/>
                </a:cubicBezTo>
                <a:lnTo>
                  <a:pt x="8182842" y="5085963"/>
                </a:lnTo>
                <a:cubicBezTo>
                  <a:pt x="8059165" y="5085963"/>
                  <a:pt x="7958905" y="4985703"/>
                  <a:pt x="7958905" y="4862026"/>
                </a:cubicBezTo>
                <a:lnTo>
                  <a:pt x="7958905" y="5468511"/>
                </a:lnTo>
                <a:cubicBezTo>
                  <a:pt x="7958905" y="5592188"/>
                  <a:pt x="7858645" y="5692448"/>
                  <a:pt x="7734968" y="5692448"/>
                </a:cubicBezTo>
                <a:lnTo>
                  <a:pt x="7678989" y="5692448"/>
                </a:lnTo>
                <a:cubicBezTo>
                  <a:pt x="7555312" y="5692448"/>
                  <a:pt x="7455052" y="5592188"/>
                  <a:pt x="7455052" y="5468511"/>
                </a:cubicBezTo>
                <a:lnTo>
                  <a:pt x="7455052" y="5568042"/>
                </a:lnTo>
                <a:cubicBezTo>
                  <a:pt x="7455052" y="5691719"/>
                  <a:pt x="7354792" y="5791979"/>
                  <a:pt x="7231115" y="5791979"/>
                </a:cubicBezTo>
                <a:lnTo>
                  <a:pt x="7175136" y="5791979"/>
                </a:lnTo>
                <a:cubicBezTo>
                  <a:pt x="7051459" y="5791979"/>
                  <a:pt x="6951199" y="5691719"/>
                  <a:pt x="6951199" y="5568042"/>
                </a:cubicBezTo>
                <a:lnTo>
                  <a:pt x="6951199" y="5204386"/>
                </a:lnTo>
                <a:lnTo>
                  <a:pt x="6946673" y="5249279"/>
                </a:lnTo>
                <a:cubicBezTo>
                  <a:pt x="6925792" y="5351324"/>
                  <a:pt x="6835503" y="5428085"/>
                  <a:pt x="6727286" y="5428085"/>
                </a:cubicBezTo>
                <a:lnTo>
                  <a:pt x="6671307" y="5428085"/>
                </a:lnTo>
                <a:cubicBezTo>
                  <a:pt x="6547630" y="5428085"/>
                  <a:pt x="6447370" y="5327825"/>
                  <a:pt x="6447370" y="5204148"/>
                </a:cubicBezTo>
                <a:lnTo>
                  <a:pt x="6447370" y="5070921"/>
                </a:lnTo>
                <a:lnTo>
                  <a:pt x="6439057" y="5097702"/>
                </a:lnTo>
                <a:cubicBezTo>
                  <a:pt x="6405061" y="5178076"/>
                  <a:pt x="6325476" y="5234472"/>
                  <a:pt x="6232718" y="5234472"/>
                </a:cubicBezTo>
                <a:lnTo>
                  <a:pt x="6176739" y="5234472"/>
                </a:lnTo>
                <a:cubicBezTo>
                  <a:pt x="6099441" y="5234472"/>
                  <a:pt x="6031290" y="5195308"/>
                  <a:pt x="5991047" y="5135741"/>
                </a:cubicBezTo>
                <a:lnTo>
                  <a:pt x="5976243" y="5108466"/>
                </a:lnTo>
                <a:lnTo>
                  <a:pt x="5976243" y="5680009"/>
                </a:lnTo>
                <a:cubicBezTo>
                  <a:pt x="5976243" y="5803686"/>
                  <a:pt x="5875983" y="5903946"/>
                  <a:pt x="5752306" y="5903946"/>
                </a:cubicBezTo>
                <a:lnTo>
                  <a:pt x="5696327" y="5903946"/>
                </a:lnTo>
                <a:cubicBezTo>
                  <a:pt x="5603569" y="5903946"/>
                  <a:pt x="5523983" y="5847550"/>
                  <a:pt x="5489988" y="5767176"/>
                </a:cubicBezTo>
                <a:lnTo>
                  <a:pt x="5486546" y="5756087"/>
                </a:lnTo>
                <a:lnTo>
                  <a:pt x="5486546" y="5910941"/>
                </a:lnTo>
                <a:cubicBezTo>
                  <a:pt x="5486546" y="6034618"/>
                  <a:pt x="5386286" y="6134878"/>
                  <a:pt x="5262609" y="6134878"/>
                </a:cubicBezTo>
                <a:lnTo>
                  <a:pt x="5206630" y="6134878"/>
                </a:lnTo>
                <a:cubicBezTo>
                  <a:pt x="5082953" y="6134878"/>
                  <a:pt x="4982693" y="6034618"/>
                  <a:pt x="4982693" y="5910941"/>
                </a:cubicBezTo>
                <a:lnTo>
                  <a:pt x="4982693" y="5740395"/>
                </a:lnTo>
                <a:lnTo>
                  <a:pt x="4974380" y="5767176"/>
                </a:lnTo>
                <a:cubicBezTo>
                  <a:pt x="4940384" y="5847550"/>
                  <a:pt x="4860799" y="5903946"/>
                  <a:pt x="4768041" y="5903946"/>
                </a:cubicBezTo>
                <a:lnTo>
                  <a:pt x="4712062" y="5903946"/>
                </a:lnTo>
                <a:cubicBezTo>
                  <a:pt x="4588385" y="5903946"/>
                  <a:pt x="4488125" y="5803686"/>
                  <a:pt x="4488125" y="5680009"/>
                </a:cubicBezTo>
                <a:lnTo>
                  <a:pt x="4488125" y="4957107"/>
                </a:lnTo>
                <a:lnTo>
                  <a:pt x="4483598" y="5002010"/>
                </a:lnTo>
                <a:cubicBezTo>
                  <a:pt x="4462717" y="5104055"/>
                  <a:pt x="4372428" y="5180816"/>
                  <a:pt x="4264211" y="5180816"/>
                </a:cubicBezTo>
                <a:lnTo>
                  <a:pt x="4208232" y="5180816"/>
                </a:lnTo>
                <a:cubicBezTo>
                  <a:pt x="4115475" y="5180816"/>
                  <a:pt x="4035889" y="5124420"/>
                  <a:pt x="4001893" y="5044046"/>
                </a:cubicBezTo>
                <a:lnTo>
                  <a:pt x="3988914" y="5002234"/>
                </a:lnTo>
                <a:lnTo>
                  <a:pt x="3988914" y="5381425"/>
                </a:lnTo>
                <a:cubicBezTo>
                  <a:pt x="3988914" y="5505102"/>
                  <a:pt x="3888654" y="5605362"/>
                  <a:pt x="3764977" y="5605362"/>
                </a:cubicBezTo>
                <a:lnTo>
                  <a:pt x="3708998" y="5605362"/>
                </a:lnTo>
                <a:cubicBezTo>
                  <a:pt x="3585321" y="5605362"/>
                  <a:pt x="3485061" y="5505102"/>
                  <a:pt x="3485061" y="5381425"/>
                </a:cubicBezTo>
                <a:lnTo>
                  <a:pt x="3485061" y="5217809"/>
                </a:lnTo>
                <a:lnTo>
                  <a:pt x="3470098" y="5245377"/>
                </a:lnTo>
                <a:cubicBezTo>
                  <a:pt x="3429855" y="5304944"/>
                  <a:pt x="3361704" y="5344108"/>
                  <a:pt x="3284406" y="5344108"/>
                </a:cubicBezTo>
                <a:lnTo>
                  <a:pt x="3228427" y="5344108"/>
                </a:lnTo>
                <a:cubicBezTo>
                  <a:pt x="3104750" y="5344108"/>
                  <a:pt x="3004490" y="5243848"/>
                  <a:pt x="3004490" y="5120171"/>
                </a:cubicBezTo>
                <a:lnTo>
                  <a:pt x="3004490" y="4973447"/>
                </a:lnTo>
                <a:lnTo>
                  <a:pt x="2999965" y="5018340"/>
                </a:lnTo>
                <a:cubicBezTo>
                  <a:pt x="2979083" y="5120385"/>
                  <a:pt x="2888794" y="5197146"/>
                  <a:pt x="2780577" y="5197146"/>
                </a:cubicBezTo>
                <a:lnTo>
                  <a:pt x="2724598" y="5197146"/>
                </a:lnTo>
                <a:cubicBezTo>
                  <a:pt x="2600921" y="5197146"/>
                  <a:pt x="2500661" y="5096886"/>
                  <a:pt x="2500661" y="4973209"/>
                </a:cubicBezTo>
                <a:lnTo>
                  <a:pt x="2500661" y="4546076"/>
                </a:lnTo>
                <a:lnTo>
                  <a:pt x="2492348" y="4572857"/>
                </a:lnTo>
                <a:cubicBezTo>
                  <a:pt x="2458353" y="4653231"/>
                  <a:pt x="2378767" y="4709627"/>
                  <a:pt x="2286009" y="4709627"/>
                </a:cubicBezTo>
                <a:lnTo>
                  <a:pt x="2230030" y="4709627"/>
                </a:lnTo>
                <a:cubicBezTo>
                  <a:pt x="2137272" y="4709627"/>
                  <a:pt x="2057687" y="4653231"/>
                  <a:pt x="2023691" y="4572857"/>
                </a:cubicBezTo>
                <a:lnTo>
                  <a:pt x="2015411" y="4546183"/>
                </a:lnTo>
                <a:lnTo>
                  <a:pt x="2015411" y="5274124"/>
                </a:lnTo>
                <a:cubicBezTo>
                  <a:pt x="2015411" y="5397801"/>
                  <a:pt x="1915151" y="5498061"/>
                  <a:pt x="1791474" y="5498061"/>
                </a:cubicBezTo>
                <a:lnTo>
                  <a:pt x="1735495" y="5498061"/>
                </a:lnTo>
                <a:cubicBezTo>
                  <a:pt x="1611818" y="5498061"/>
                  <a:pt x="1511558" y="5397801"/>
                  <a:pt x="1511558" y="5274124"/>
                </a:cubicBezTo>
                <a:lnTo>
                  <a:pt x="1511558" y="5162157"/>
                </a:lnTo>
                <a:cubicBezTo>
                  <a:pt x="1511558" y="5285834"/>
                  <a:pt x="1411298" y="5386094"/>
                  <a:pt x="1287621" y="5386094"/>
                </a:cubicBezTo>
                <a:lnTo>
                  <a:pt x="1231642" y="5386094"/>
                </a:lnTo>
                <a:cubicBezTo>
                  <a:pt x="1107965" y="5386094"/>
                  <a:pt x="1007705" y="5285834"/>
                  <a:pt x="1007705" y="5162157"/>
                </a:cubicBezTo>
                <a:lnTo>
                  <a:pt x="1007705" y="4989542"/>
                </a:lnTo>
                <a:cubicBezTo>
                  <a:pt x="1007705" y="5113219"/>
                  <a:pt x="907445" y="5213479"/>
                  <a:pt x="783768" y="5213479"/>
                </a:cubicBezTo>
                <a:lnTo>
                  <a:pt x="727789" y="5213479"/>
                </a:lnTo>
                <a:cubicBezTo>
                  <a:pt x="604112" y="5213479"/>
                  <a:pt x="503852" y="5113219"/>
                  <a:pt x="503852" y="4989542"/>
                </a:cubicBezTo>
                <a:lnTo>
                  <a:pt x="503852" y="4485701"/>
                </a:lnTo>
                <a:lnTo>
                  <a:pt x="499303" y="4530822"/>
                </a:lnTo>
                <a:cubicBezTo>
                  <a:pt x="478422" y="4632867"/>
                  <a:pt x="388133" y="4709628"/>
                  <a:pt x="279916" y="4709628"/>
                </a:cubicBezTo>
                <a:lnTo>
                  <a:pt x="223937" y="4709628"/>
                </a:lnTo>
                <a:cubicBezTo>
                  <a:pt x="100260" y="4709628"/>
                  <a:pt x="0" y="4609368"/>
                  <a:pt x="0" y="4485691"/>
                </a:cubicBezTo>
                <a:lnTo>
                  <a:pt x="0" y="1387932"/>
                </a:lnTo>
                <a:cubicBezTo>
                  <a:pt x="0" y="1264255"/>
                  <a:pt x="100260" y="1163995"/>
                  <a:pt x="223937" y="1163995"/>
                </a:cubicBezTo>
                <a:lnTo>
                  <a:pt x="279916" y="1163995"/>
                </a:lnTo>
                <a:cubicBezTo>
                  <a:pt x="388133" y="1163995"/>
                  <a:pt x="478422" y="1240757"/>
                  <a:pt x="499303" y="1342801"/>
                </a:cubicBezTo>
                <a:lnTo>
                  <a:pt x="503852" y="1387923"/>
                </a:lnTo>
                <a:lnTo>
                  <a:pt x="503852" y="1070688"/>
                </a:lnTo>
                <a:cubicBezTo>
                  <a:pt x="503852" y="947011"/>
                  <a:pt x="604112" y="846751"/>
                  <a:pt x="727789" y="846751"/>
                </a:cubicBezTo>
                <a:lnTo>
                  <a:pt x="783768" y="846751"/>
                </a:lnTo>
                <a:cubicBezTo>
                  <a:pt x="907445" y="846751"/>
                  <a:pt x="1007705" y="947011"/>
                  <a:pt x="1007705" y="1070688"/>
                </a:cubicBezTo>
                <a:lnTo>
                  <a:pt x="1007705" y="898072"/>
                </a:lnTo>
                <a:cubicBezTo>
                  <a:pt x="1007705" y="774395"/>
                  <a:pt x="1107965" y="674135"/>
                  <a:pt x="1231642" y="674135"/>
                </a:cubicBezTo>
                <a:lnTo>
                  <a:pt x="1287621" y="674135"/>
                </a:lnTo>
                <a:cubicBezTo>
                  <a:pt x="1411298" y="674135"/>
                  <a:pt x="1511558" y="774395"/>
                  <a:pt x="1511558" y="898072"/>
                </a:cubicBezTo>
                <a:lnTo>
                  <a:pt x="1511558" y="786104"/>
                </a:lnTo>
                <a:cubicBezTo>
                  <a:pt x="1511558" y="662427"/>
                  <a:pt x="1611818" y="562167"/>
                  <a:pt x="1735495" y="562167"/>
                </a:cubicBezTo>
                <a:lnTo>
                  <a:pt x="1791474" y="562167"/>
                </a:lnTo>
                <a:cubicBezTo>
                  <a:pt x="1915151" y="562167"/>
                  <a:pt x="2015411" y="662427"/>
                  <a:pt x="2015411" y="786104"/>
                </a:cubicBezTo>
                <a:lnTo>
                  <a:pt x="2015411" y="1327439"/>
                </a:lnTo>
                <a:lnTo>
                  <a:pt x="2023691" y="1300765"/>
                </a:lnTo>
                <a:cubicBezTo>
                  <a:pt x="2057687" y="1220390"/>
                  <a:pt x="2137272" y="1163994"/>
                  <a:pt x="2230030" y="1163994"/>
                </a:cubicBezTo>
                <a:lnTo>
                  <a:pt x="2286009" y="1163994"/>
                </a:lnTo>
                <a:cubicBezTo>
                  <a:pt x="2378767" y="1163994"/>
                  <a:pt x="2458353" y="1220391"/>
                  <a:pt x="2492348" y="1300765"/>
                </a:cubicBezTo>
                <a:lnTo>
                  <a:pt x="2500661" y="1327546"/>
                </a:lnTo>
                <a:lnTo>
                  <a:pt x="2500661" y="1087017"/>
                </a:lnTo>
                <a:cubicBezTo>
                  <a:pt x="2500661" y="963340"/>
                  <a:pt x="2600921" y="863080"/>
                  <a:pt x="2724598" y="863080"/>
                </a:cubicBezTo>
                <a:lnTo>
                  <a:pt x="2780577" y="863080"/>
                </a:lnTo>
                <a:cubicBezTo>
                  <a:pt x="2888794" y="863080"/>
                  <a:pt x="2979083" y="939842"/>
                  <a:pt x="2999965" y="1041886"/>
                </a:cubicBezTo>
                <a:lnTo>
                  <a:pt x="3004490" y="1086779"/>
                </a:lnTo>
                <a:lnTo>
                  <a:pt x="3004490" y="874747"/>
                </a:lnTo>
                <a:cubicBezTo>
                  <a:pt x="3004490" y="751070"/>
                  <a:pt x="3104750" y="650810"/>
                  <a:pt x="3228427" y="650810"/>
                </a:cubicBezTo>
                <a:lnTo>
                  <a:pt x="3284406" y="650810"/>
                </a:lnTo>
                <a:cubicBezTo>
                  <a:pt x="3361704" y="650810"/>
                  <a:pt x="3429855" y="689974"/>
                  <a:pt x="3470098" y="749542"/>
                </a:cubicBezTo>
                <a:lnTo>
                  <a:pt x="3485061" y="777109"/>
                </a:lnTo>
                <a:lnTo>
                  <a:pt x="3485061" y="678801"/>
                </a:lnTo>
                <a:cubicBezTo>
                  <a:pt x="3485061" y="555124"/>
                  <a:pt x="3585321" y="454864"/>
                  <a:pt x="3708998" y="454864"/>
                </a:cubicBezTo>
                <a:lnTo>
                  <a:pt x="3764977" y="454864"/>
                </a:lnTo>
                <a:cubicBezTo>
                  <a:pt x="3888654" y="454864"/>
                  <a:pt x="3988914" y="555124"/>
                  <a:pt x="3988914" y="678801"/>
                </a:cubicBezTo>
                <a:lnTo>
                  <a:pt x="3988914" y="1342577"/>
                </a:lnTo>
                <a:lnTo>
                  <a:pt x="4001893" y="1300765"/>
                </a:lnTo>
                <a:cubicBezTo>
                  <a:pt x="4035889" y="1220390"/>
                  <a:pt x="4115475" y="1163994"/>
                  <a:pt x="4208232" y="1163994"/>
                </a:cubicBezTo>
                <a:lnTo>
                  <a:pt x="4264211" y="1163994"/>
                </a:lnTo>
                <a:cubicBezTo>
                  <a:pt x="4372428" y="1163994"/>
                  <a:pt x="4462717" y="1240756"/>
                  <a:pt x="4483598" y="1342800"/>
                </a:cubicBezTo>
                <a:lnTo>
                  <a:pt x="4488125" y="1387703"/>
                </a:lnTo>
                <a:lnTo>
                  <a:pt x="4488125" y="454869"/>
                </a:lnTo>
                <a:cubicBezTo>
                  <a:pt x="4488125" y="331192"/>
                  <a:pt x="4588385" y="230932"/>
                  <a:pt x="4712062" y="230932"/>
                </a:cubicBezTo>
                <a:lnTo>
                  <a:pt x="4768041" y="230932"/>
                </a:lnTo>
                <a:cubicBezTo>
                  <a:pt x="4860799" y="230932"/>
                  <a:pt x="4940384" y="287328"/>
                  <a:pt x="4974380" y="367703"/>
                </a:cubicBezTo>
                <a:lnTo>
                  <a:pt x="4982693" y="394483"/>
                </a:lnTo>
                <a:lnTo>
                  <a:pt x="4982693" y="223937"/>
                </a:lnTo>
                <a:cubicBezTo>
                  <a:pt x="4982693" y="100260"/>
                  <a:pt x="5082953" y="0"/>
                  <a:pt x="520663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4000" t="-4000" r="-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i="1" dirty="0">
              <a:ln>
                <a:solidFill>
                  <a:srgbClr val="FF000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12"/>
          <p:cNvSpPr/>
          <p:nvPr/>
        </p:nvSpPr>
        <p:spPr>
          <a:xfrm>
            <a:off x="4114209" y="2163279"/>
            <a:ext cx="3963579" cy="147732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8800" b="1" kern="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00B0F0"/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SL Passanun" pitchFamily="18" charset="-34"/>
                <a:cs typeface="+mj-cs"/>
              </a:rPr>
              <a:t>ยินดีต้อนรับ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FB5E85-1406-447B-8EFD-060D9151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935" y="525606"/>
            <a:ext cx="1788458" cy="17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7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058985" y="1194088"/>
            <a:ext cx="1009031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694873-C8C6-4B62-8BBB-EE9E8A942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302194"/>
              </p:ext>
            </p:extLst>
          </p:nvPr>
        </p:nvGraphicFramePr>
        <p:xfrm>
          <a:off x="596382" y="2073598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8603287-4B50-4910-A198-320F5DA81AAC}"/>
              </a:ext>
            </a:extLst>
          </p:cNvPr>
          <p:cNvSpPr txBox="1"/>
          <p:nvPr/>
        </p:nvSpPr>
        <p:spPr>
          <a:xfrm>
            <a:off x="4610270" y="2339929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497D-8FC7-456B-8E6F-A61D32897A7D}"/>
              </a:ext>
            </a:extLst>
          </p:cNvPr>
          <p:cNvSpPr txBox="1"/>
          <p:nvPr/>
        </p:nvSpPr>
        <p:spPr>
          <a:xfrm>
            <a:off x="1896245" y="1725316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D626E-3074-4624-BABD-040F9090F1FE}"/>
              </a:ext>
            </a:extLst>
          </p:cNvPr>
          <p:cNvSpPr txBox="1"/>
          <p:nvPr/>
        </p:nvSpPr>
        <p:spPr>
          <a:xfrm>
            <a:off x="596382" y="4969860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</a:t>
            </a:r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Money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20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หน่วย คิดเป็นร้อยละ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925F280-7EA2-4BC5-9216-CF18B9AD6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37731"/>
              </p:ext>
            </p:extLst>
          </p:nvPr>
        </p:nvGraphicFramePr>
        <p:xfrm>
          <a:off x="5859702" y="2073599"/>
          <a:ext cx="6081278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618876F-A6AF-4C5C-AFB7-C24D5A45BA62}"/>
              </a:ext>
            </a:extLst>
          </p:cNvPr>
          <p:cNvSpPr txBox="1"/>
          <p:nvPr/>
        </p:nvSpPr>
        <p:spPr>
          <a:xfrm>
            <a:off x="7770707" y="172147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0C977-13CA-4BD2-8DC1-3527B5089496}"/>
              </a:ext>
            </a:extLst>
          </p:cNvPr>
          <p:cNvSpPr txBox="1"/>
          <p:nvPr/>
        </p:nvSpPr>
        <p:spPr>
          <a:xfrm>
            <a:off x="5859702" y="5446999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7075C-4480-4B30-A421-68A3DA4CD45A}"/>
              </a:ext>
            </a:extLst>
          </p:cNvPr>
          <p:cNvSpPr txBox="1"/>
          <p:nvPr/>
        </p:nvSpPr>
        <p:spPr>
          <a:xfrm>
            <a:off x="9695276" y="1715759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41ED83D-7716-4494-87F7-93E343713D4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B2648F-F439-43A7-B836-02FE55351E0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48BBE0-6641-4388-8A84-4DFA3F0AB2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81BD8F6-FAE1-48EE-92C8-D674716A86AE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องค์กรแห่งความสุข</a:t>
            </a:r>
          </a:p>
        </p:txBody>
      </p:sp>
    </p:spTree>
    <p:extLst>
      <p:ext uri="{BB962C8B-B14F-4D97-AF65-F5344CB8AC3E}">
        <p14:creationId xmlns:p14="http://schemas.microsoft.com/office/powerpoint/2010/main" val="427538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103605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ร้อยละของเขตสุขภาพที่มีการบริหารจัดการกำลังคนที่มีประสิทธิภาพ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(มีข้อมูล มีแผนการ บริหารตำแหน่ง มีการดำเนินการตามแผน และมีบุคลากรสาธารณสุขเพียงพอ)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&gt;= 71 %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33325"/>
              </p:ext>
            </p:extLst>
          </p:nvPr>
        </p:nvGraphicFramePr>
        <p:xfrm>
          <a:off x="665811" y="3100548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 </a:t>
                      </a:r>
                      <a:r>
                        <a:rPr lang="th-TH" sz="2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เดือน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ผ่านเกณฑ์ตามองค์ประกอบข้อ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1-4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ที่คะแนนระดับ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ระดับ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52869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3749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จำนวนหน่วยงานที่เป็นองค์กรแห่งความสุข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(อย่างน้อยจังหวัดละ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แห่ง)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85357"/>
              </p:ext>
            </p:extLst>
          </p:nvPr>
        </p:nvGraphicFramePr>
        <p:xfrm>
          <a:off x="665811" y="3117326"/>
          <a:ext cx="10907879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มีการประเมินดัชนีความสุขของคนทำงาน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ร้อยละ 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ของบุคลากร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89.27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มีการประเมินสุขภาวะองค์กร ร้อยละ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70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ของหน่วยงาน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88.78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9241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1" y="2269647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784F37E-820A-457D-8E60-68C00F3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HRH Transformation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5763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403095"/>
            <a:ext cx="44887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เขตสุขภาพดำเนิการ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 </a:t>
            </a:r>
            <a:endParaRPr lang="th-TH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	อย่างน้อยเขตละ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1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จังหวัด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70829"/>
              </p:ext>
            </p:extLst>
          </p:nvPr>
        </p:nvGraphicFramePr>
        <p:xfrm>
          <a:off x="600497" y="3063997"/>
          <a:ext cx="10907879" cy="210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0406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917473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2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มีระบบคิวออนไลน์  มีการใช้ใบสั่งยาอิเล็คโทรนิค</a:t>
                      </a:r>
                      <a:r>
                        <a:rPr lang="th-TH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และมี</a:t>
                      </a:r>
                      <a:r>
                        <a:rPr lang="en-US" sz="1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API:HIS gateway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สำรวจความพร้อม</a:t>
                      </a:r>
                    </a:p>
                    <a:p>
                      <a:pPr algn="l"/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</a:t>
                      </a:r>
                      <a:r>
                        <a:rPr lang="th-TH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กำหนดเป้าหมาย (</a:t>
                      </a: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 </a:t>
                      </a:r>
                      <a:r>
                        <a:rPr lang="th-TH" sz="1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</a:t>
                      </a:r>
                      <a:r>
                        <a:rPr lang="th-TH" sz="1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 </a:t>
                      </a:r>
                      <a:r>
                        <a:rPr lang="th-TH" sz="1800" b="0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</a:t>
                      </a:r>
                      <a:r>
                        <a:rPr lang="th-TH" sz="1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</a:t>
                      </a:r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ศึกษา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อื่นๆและทดสอบการใช้งาน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เตรียมงบติดตั้ง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</a:t>
                      </a:r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IT , </a:t>
                      </a:r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ชี้แจงให้ความรู้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User , 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จัดหา 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Software </a:t>
                      </a:r>
                      <a:r>
                        <a:rPr lang="th-TH" sz="1800" b="0" baseline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ที่เหมาะสม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</a:t>
                      </a:r>
                      <a:r>
                        <a:rPr lang="th-TH" sz="1800" b="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รพ.จัดทำแผน/เตรียมการ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7" y="2218853"/>
            <a:ext cx="824880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232776" y="1533725"/>
            <a:ext cx="783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มีการใช้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PCC 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ทุกแห่ง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sz="1800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94044"/>
              </p:ext>
            </p:extLst>
          </p:nvPr>
        </p:nvGraphicFramePr>
        <p:xfrm>
          <a:off x="665811" y="2815322"/>
          <a:ext cx="10907879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95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860784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ผลการดำเนินงาน</a:t>
                      </a:r>
                      <a:endParaRPr lang="en-US" sz="18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มีการใช้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Application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สำหรับ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PCC </a:t>
                      </a:r>
                      <a:r>
                        <a:rPr lang="th-TH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ทุกแห่ง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รอโปรแกรมจากกระทรวง</a:t>
                      </a:r>
                      <a:endParaRPr lang="en-US" sz="1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0" y="1966892"/>
            <a:ext cx="824880" cy="8248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2C202-F694-41AA-8298-4122CDA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4" y="161687"/>
            <a:ext cx="5059699" cy="7452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Digital Transformation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9076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0AF6B3BF-FAE6-4CBC-85D7-28AA4C08FA56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การบริหารจัดการด้านการเงินการคลังสุขภาพ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ร้อยละของหน่วยบริการที่ประสบภาวะวิกฤตทางการเงินระดับ 7 (ไม่เกินร้อยละ 4)</a:t>
            </a:r>
          </a:p>
        </p:txBody>
      </p:sp>
      <p:graphicFrame>
        <p:nvGraphicFramePr>
          <p:cNvPr id="33" name="แผนภูมิ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84343"/>
              </p:ext>
            </p:extLst>
          </p:nvPr>
        </p:nvGraphicFramePr>
        <p:xfrm>
          <a:off x="544582" y="1849443"/>
          <a:ext cx="3728335" cy="255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561148" y="1273102"/>
            <a:ext cx="3711769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157"/>
              </p:ext>
            </p:extLst>
          </p:nvPr>
        </p:nvGraphicFramePr>
        <p:xfrm>
          <a:off x="561148" y="4427186"/>
          <a:ext cx="3009385" cy="164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7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  <a:sym typeface="Symbol" panose="05050102010706020507" pitchFamily="18" charset="2"/>
                        </a:rPr>
                        <a:t> 4%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61430" y="75756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22669" y="1278840"/>
              <a:ext cx="652698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56291" y="1269501"/>
              <a:ext cx="572928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1620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4744" y="3429000"/>
              <a:ext cx="443523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spc="50" dirty="0">
                  <a:ln w="11430"/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สวี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spc="50" dirty="0">
                  <a:ln w="11430"/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57620" y="4786548"/>
              <a:ext cx="762604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spc="50" dirty="0">
                  <a:ln w="11430"/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49153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spc="50" dirty="0">
                  <a:ln w="11430"/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560519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spc="50" dirty="0">
                  <a:ln w="11430"/>
                  <a:solidFill>
                    <a:schemeClr val="bg1"/>
                  </a:solidFill>
                  <a:latin typeface="TH SarabunPSK" pitchFamily="34" charset="-34"/>
                  <a:cs typeface="+mj-cs"/>
                </a:rPr>
                <a:t>ละแม</a:t>
              </a:r>
            </a:p>
          </p:txBody>
        </p:sp>
      </p:grp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068"/>
              </p:ext>
            </p:extLst>
          </p:nvPr>
        </p:nvGraphicFramePr>
        <p:xfrm>
          <a:off x="7506983" y="1260485"/>
          <a:ext cx="415161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โรงพยาบาล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มกราคม 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21/02/62)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ไตรมาส 1/62</a:t>
                      </a:r>
                      <a:b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</a:b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(ณ 23/02/62)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Planfin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Risk Score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 Plus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1.ชุมพรเขตรฯ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2.ปากน้ำชุมพร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3.ท่าแซะ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4.ปะทิว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5.มาบอำมฤต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6.หลังสวน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7.ปากน้ำหลังสวน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8.ละแม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F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9.พะโต๊ะ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b="1" u="none" strike="noStrike" baseline="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  <a:endParaRPr lang="en-US" sz="1800" b="1" i="0" u="none" strike="noStrike" baseline="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B-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10.สวี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>
                        <a:lnSpc>
                          <a:spcPts val="1600"/>
                        </a:lnSpc>
                      </a:pPr>
                      <a:r>
                        <a:rPr lang="th-TH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11.ทุ่งตะโก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600"/>
                        </a:lnSpc>
                      </a:pPr>
                      <a:r>
                        <a:rPr lang="en-US" sz="1800" u="none" strike="noStrike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ผ่าน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2493" y="4851718"/>
          <a:ext cx="5286108" cy="1383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05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th-TH" sz="2000" b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4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นักบัญชีเปลี่ยนแปลงบ่อย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ส่งผลต่อการบันทึกบัญชีและการวิเคราะห์ดัชนีทางการเงิน</a:t>
                      </a:r>
                      <a:endParaRPr lang="th-TH" sz="2000" b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b="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-เร่งพัฒนาศูนย์จัดเก็บรายได้/แลกเปลี่ยนเรียนรู้ระหว่างโรงพยาบาล/พัฒนาทีมงาน วิเคราะห์สถานการณ์เงินใน รพ.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2086980" y="3227997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1698929" y="2599013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ปน.หลังสวน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2615864" y="3298248"/>
            <a:ext cx="683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3228736" y="3367438"/>
            <a:ext cx="579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th-TH" sz="1600" dirty="0">
              <a:solidFill>
                <a:schemeClr val="bg1"/>
              </a:solidFill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8D9204A-43AF-4D98-8F90-1D1BB7BBDB4F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428371-5CE0-446A-BFA1-CC0E8C971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1566"/>
            <a:ext cx="12181661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ร้อยละของโรงพยาบาลสังกัดกระทรวงสาธารณสุขมีคุณภาพมาตรฐานผ่านการรับรอง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</a:t>
            </a:r>
            <a:endParaRPr lang="th-TH" sz="28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  <a:sym typeface="Helvetica Neue Medium"/>
              </a:rPr>
              <a:t>                      ตัวชี้วัด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28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รพศ. </a:t>
            </a:r>
            <a:r>
              <a:rPr lang="th-TH" sz="2800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รพท.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 รพ.สังกัดกรมฯ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ขั้น 3 ร้อยละ 100</a:t>
            </a:r>
          </a:p>
          <a:p>
            <a:r>
              <a:rPr lang="th-TH" sz="28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                    รพช. ผ่านการรับรอง </a:t>
            </a:r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HA </a:t>
            </a:r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itchFamily="18" charset="-34"/>
              </a:rPr>
              <a:t>ขั้น 3 ร้อยละ 90</a:t>
            </a:r>
            <a:endParaRPr lang="th-TH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444617" y="1699937"/>
            <a:ext cx="3948707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85061"/>
              </p:ext>
            </p:extLst>
          </p:nvPr>
        </p:nvGraphicFramePr>
        <p:xfrm>
          <a:off x="7269472" y="4865895"/>
          <a:ext cx="4771698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868"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ตัวชี้วัด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เป้าหมาย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ผลงาน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04">
                <a:tc>
                  <a:txBody>
                    <a:bodyPr/>
                    <a:lstStyle/>
                    <a:p>
                      <a:pPr algn="r"/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ร้อยละของรพ.ในสังกัด </a:t>
                      </a: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สธ.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11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7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63.64</a:t>
                      </a:r>
                      <a:endParaRPr lang="en-US" sz="1800" b="1" dirty="0">
                        <a:effectLst/>
                        <a:latin typeface="Angsana New" pitchFamily="18" charset="-34"/>
                        <a:ea typeface="Times New Roman" panose="02020603050405020304" pitchFamily="18" charset="0"/>
                        <a:cs typeface="Angsana New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รพศ.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1800" b="1" baseline="0" dirty="0" err="1">
                          <a:latin typeface="Angsana New" pitchFamily="18" charset="-34"/>
                          <a:cs typeface="Angsana New" pitchFamily="18" charset="-34"/>
                        </a:rPr>
                        <a:t>รพท.</a:t>
                      </a:r>
                      <a:r>
                        <a:rPr lang="th-TH" sz="1800" b="1" baseline="0" dirty="0">
                          <a:latin typeface="Angsana New" pitchFamily="18" charset="-34"/>
                          <a:cs typeface="Angsana New" pitchFamily="18" charset="-34"/>
                        </a:rPr>
                        <a:t> รพ.ในสังกัดฯ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dirty="0" err="1">
                          <a:latin typeface="Angsana New" pitchFamily="18" charset="-34"/>
                          <a:cs typeface="Angsana New" pitchFamily="18" charset="-34"/>
                        </a:rPr>
                        <a:t>รพช.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>
                          <a:latin typeface="Angsana New" pitchFamily="18" charset="-34"/>
                          <a:cs typeface="Angsana New" pitchFamily="18" charset="-34"/>
                        </a:rPr>
                        <a:t>70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9641"/>
              </p:ext>
            </p:extLst>
          </p:nvPr>
        </p:nvGraphicFramePr>
        <p:xfrm>
          <a:off x="7290493" y="1579706"/>
          <a:ext cx="4750676" cy="3221751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99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ความต่อเนื่องของ    การพัฒนาคุณภาพ</a:t>
                      </a:r>
                      <a:r>
                        <a:rPr lang="th-TH" sz="1800" kern="1200" baseline="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เพื่อเตรียม</a:t>
                      </a:r>
                      <a:r>
                        <a:rPr lang="th-TH" sz="18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ความพร้อม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ขอรับรองกระบวนการคุณภาพ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(Accreditation/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 accreditation)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b="0" kern="120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แต่งตั้งคณะทำงานพัฒนาคุณภาพโรงพยาบาลจังหวัดชุมพร</a:t>
                      </a:r>
                      <a:r>
                        <a:rPr lang="th-TH" sz="18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(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QRT)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ทีมพี่เลี้ยง 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(QLN</a:t>
                      </a:r>
                      <a:r>
                        <a:rPr lang="th-TH" sz="1800" b="0" kern="1200" baseline="0" dirty="0">
                          <a:solidFill>
                            <a:schemeClr val="tx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) เยี่ยมสำรวจ รพ.ร่วมกับที่ปรึกษาเครือข่าย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แลกเปลี่ยนเรียนรู้มาตรฐานและการใช้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เครื่องมือคุณภาพตามบริบท และเชื่อมโยง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  สู่งานประจำ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กำกับ ควบคุม ติดตามผลการดำเนินงาน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>
                          <a:solidFill>
                            <a:schemeClr val="tx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โดยผู้บริหารและทีมนำขององค์กร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287464" y="434328"/>
            <a:ext cx="1744718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963160" y="1444573"/>
            <a:ext cx="2833191" cy="5074316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2"/>
              <a:ext cx="72338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9408" y="1225181"/>
              <a:ext cx="647728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567866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30478" y="3440287"/>
              <a:ext cx="458580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0789" y="4156932"/>
              <a:ext cx="92156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99011" y="4774784"/>
              <a:ext cx="853689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4201" y="5253600"/>
              <a:ext cx="727591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72140"/>
              <a:ext cx="630915" cy="38774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graphicFrame>
        <p:nvGraphicFramePr>
          <p:cNvPr id="29" name="แผนภูมิ 28"/>
          <p:cNvGraphicFramePr/>
          <p:nvPr>
            <p:extLst>
              <p:ext uri="{D42A27DB-BD31-4B8C-83A1-F6EECF244321}">
                <p14:modId xmlns:p14="http://schemas.microsoft.com/office/powerpoint/2010/main" val="3383681306"/>
              </p:ext>
            </p:extLst>
          </p:nvPr>
        </p:nvGraphicFramePr>
        <p:xfrm>
          <a:off x="308303" y="2296026"/>
          <a:ext cx="4085021" cy="290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12146A85-7558-4968-8DA7-56459D1573D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5BC68A-88B5-4EC9-97C1-3B08DD2D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7233"/>
            <a:ext cx="12192000" cy="1200329"/>
          </a:xfrm>
          <a:prstGeom prst="rect">
            <a:avLst/>
          </a:prstGeom>
          <a:gradFill>
            <a:gsLst>
              <a:gs pos="0">
                <a:srgbClr val="9DFF7E"/>
              </a:gs>
              <a:gs pos="50000">
                <a:srgbClr val="C1FFAE"/>
              </a:gs>
              <a:gs pos="100000">
                <a:srgbClr val="9A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หัวข้อ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ธรรมาภิ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บาลและองค์กรคุณภาพ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ตัวชี้วัด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ร้อยละความสำเร็จของส่วนราชการในสังกัดสำนักงานปลัดกระทรวงสาธารณสุขที่ดำเนินการ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พัฒนาคุณภาพการบริหารจัดการภาครัฐผ่านเกณฑ์ที่กำหนด (เป้าหมาย สสจ. 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 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 </a:t>
            </a:r>
            <a:r>
              <a:rPr lang="th-TH" sz="2400" b="1" dirty="0" err="1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สสอ.</a:t>
            </a:r>
            <a:r>
              <a:rPr lang="th-TH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 </a:t>
            </a:r>
            <a:r>
              <a:rPr lang="en-US" sz="24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40)</a:t>
            </a:r>
            <a:endParaRPr lang="th-TH" sz="24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ปี </a:t>
            </a:r>
            <a:r>
              <a:rPr lang="en-US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2561</a:t>
            </a: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65211"/>
              </p:ext>
            </p:extLst>
          </p:nvPr>
        </p:nvGraphicFramePr>
        <p:xfrm>
          <a:off x="7262308" y="4868049"/>
          <a:ext cx="4618772" cy="12443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latin typeface="TH SarabunPSK" panose="020B0500040200020003" pitchFamily="34" charset="-34"/>
                          <a:cs typeface="+mj-cs"/>
                        </a:rPr>
                        <a:t>ผลดำเนินงาน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</a:t>
                      </a:r>
                      <a:endParaRPr lang="th-TH" sz="1800" b="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ctr"/>
                      <a:r>
                        <a:rPr lang="th-TH" sz="1800" b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</a:t>
                      </a:r>
                      <a:endParaRPr lang="th-TH" sz="1800" b="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  <a:endParaRPr lang="th-TH" sz="1800" b="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endParaRPr lang="th-TH" sz="1800" b="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87.5</a:t>
                      </a:r>
                      <a:endParaRPr lang="th-TH" sz="1800" b="0" dirty="0">
                        <a:effectLst/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375930"/>
              </p:ext>
            </p:extLst>
          </p:nvPr>
        </p:nvGraphicFramePr>
        <p:xfrm>
          <a:off x="397303" y="2465056"/>
          <a:ext cx="3482541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72071"/>
              </p:ext>
            </p:extLst>
          </p:nvPr>
        </p:nvGraphicFramePr>
        <p:xfrm>
          <a:off x="7254884" y="1446584"/>
          <a:ext cx="4618772" cy="3252679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9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77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บุคลากร มีความรู้ </a:t>
                      </a: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ความเข้าใจในกระบวนการพัฒนา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ยังไม่เป็นทิศทางเดียวกัน รวมทั้งแบบประเมินมีความซับซ้อน และการประเมินตนเองยังขาดคุณภาพไม่ตรงประเด็น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1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.จัดอบรมเชิงปฏิบัติการ กระบวนการ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PMQA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โดยมีผู้เชี่ยวชาญเป็นวิทยากร  และเน้นกลุ่มเป้าหมาย ระดับอำเภอ ระดับจังหวัด </a:t>
                      </a:r>
                      <a:endParaRPr lang="en-US" sz="20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.มีการถอดบทเรียนการพัฒนาคุณภาพการบริหารจัดการภาครัฐ ระดับอำเภอ ระดับจังหวัด 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10053596" y="14885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574800"/>
            <a:ext cx="3358980" cy="4711700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00496" y="1214421"/>
              <a:ext cx="610154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4923" y="1225245"/>
              <a:ext cx="54633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47897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197" y="3401275"/>
              <a:ext cx="386798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สวี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4794" y="4704333"/>
              <a:ext cx="72005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613699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47307"/>
              <a:ext cx="532157" cy="417585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r>
                <a:rPr lang="th-TH" sz="1500" dirty="0" err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+mj-cs"/>
                </a:rPr>
                <a:t>ละแม</a:t>
              </a:r>
              <a:endParaRPr lang="th-TH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DD6FB46C-9365-48EB-9216-94C76B6FBF4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887161-E4AF-4D1D-A569-1B3AEFE42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5488" y="4203716"/>
            <a:ext cx="5368694" cy="1536669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ไตรมาสที่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ปีงบประมาณ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2562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 fontAlgn="auto"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มีหน่วยรับผิดชอบ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20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หน่วย ส่งผลงานเข้ารับการตรวจประเมิน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17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หน่วย ได้คะแนนในระดับ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4.05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12DBCA18-0611-44C6-A6D4-F417859D9B45}"/>
              </a:ext>
            </a:extLst>
          </p:cNvPr>
          <p:cNvSpPr/>
          <p:nvPr/>
        </p:nvSpPr>
        <p:spPr>
          <a:xfrm>
            <a:off x="2011943" y="3014686"/>
            <a:ext cx="2572985" cy="759178"/>
          </a:xfrm>
          <a:custGeom>
            <a:avLst/>
            <a:gdLst/>
            <a:ahLst/>
            <a:cxnLst/>
            <a:rect l="l" t="t" r="r" b="b"/>
            <a:pathLst>
              <a:path w="1856605" h="770880">
                <a:moveTo>
                  <a:pt x="0" y="0"/>
                </a:moveTo>
                <a:lnTo>
                  <a:pt x="1393607" y="0"/>
                </a:lnTo>
                <a:lnTo>
                  <a:pt x="1393607" y="120149"/>
                </a:lnTo>
                <a:lnTo>
                  <a:pt x="1544030" y="120149"/>
                </a:lnTo>
                <a:lnTo>
                  <a:pt x="1544030" y="240"/>
                </a:lnTo>
                <a:lnTo>
                  <a:pt x="1856605" y="385440"/>
                </a:lnTo>
                <a:lnTo>
                  <a:pt x="1544030" y="770640"/>
                </a:lnTo>
                <a:lnTo>
                  <a:pt x="1544030" y="650731"/>
                </a:lnTo>
                <a:lnTo>
                  <a:pt x="1393607" y="650731"/>
                </a:lnTo>
                <a:lnTo>
                  <a:pt x="1393607" y="770880"/>
                </a:lnTo>
                <a:lnTo>
                  <a:pt x="0" y="770880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Small success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+mj-cs"/>
              </a:rPr>
              <a:t> 3 </a:t>
            </a:r>
            <a:r>
              <a:rPr lang="th-TH" sz="2400" b="1" dirty="0">
                <a:solidFill>
                  <a:prstClr val="black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เดือน</a:t>
            </a:r>
            <a:endParaRPr lang="en-US" sz="2400" b="1" dirty="0">
              <a:solidFill>
                <a:prstClr val="black"/>
              </a:solidFill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436" y="3162536"/>
            <a:ext cx="1816799" cy="5411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EB 1 – EB 4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5109" y="3167390"/>
            <a:ext cx="1466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ระดับ 5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5523" y="1624157"/>
            <a:ext cx="10188624" cy="1038373"/>
          </a:xfrm>
          <a:prstGeom prst="rect">
            <a:avLst/>
          </a:prstGeom>
          <a:solidFill>
            <a:srgbClr val="9AFF7A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ตัวชี้วัด </a:t>
            </a:r>
            <a:r>
              <a:rPr lang="en-GB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:</a:t>
            </a:r>
            <a:r>
              <a:rPr lang="th-TH" sz="2800" b="1" dirty="0">
                <a:solidFill>
                  <a:srgbClr val="070CE9"/>
                </a:solidFill>
                <a:latin typeface="TH SarabunIT๙" panose="020B0500040200020003" pitchFamily="34" charset="-34"/>
              </a:rPr>
              <a:t> </a:t>
            </a:r>
            <a:r>
              <a:rPr lang="th-TH" altLang="ko-KR" sz="2800" b="1" dirty="0">
                <a:solidFill>
                  <a:srgbClr val="070CE9"/>
                </a:solidFill>
                <a:latin typeface="TH SarabunPSK" pitchFamily="34" charset="-34"/>
              </a:rPr>
              <a:t>ร้อยละของหน่วยงานในสังกัดสำนักงานปลัดกระทรวงสาธารณสุขผ่านเกณฑ์การประเมิน </a:t>
            </a:r>
            <a:r>
              <a:rPr lang="en-US" altLang="ko-KR" sz="28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sz="2800" b="1" dirty="0"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EB23C5C-3987-4254-B167-B452F13B4177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3B64B5-A2C5-466C-9F82-2690262A5569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EE816-9924-447F-A7BB-6338E30B76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871C5A-81DD-42A2-8B8B-65B8594F6FA6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ITA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3250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13562"/>
            <a:ext cx="12192000" cy="1384995"/>
          </a:xfrm>
          <a:prstGeom prst="rect">
            <a:avLst/>
          </a:prstGeom>
          <a:gradFill>
            <a:gsLst>
              <a:gs pos="0">
                <a:srgbClr val="97FF76"/>
              </a:gs>
              <a:gs pos="50000">
                <a:srgbClr val="BEFFAA"/>
              </a:gs>
              <a:gs pos="100000">
                <a:srgbClr val="97FF76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   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และบริหารความเสี่ยงระดับจังหวัด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DF0BE1E-3D75-443A-930A-177DB42A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64192"/>
              </p:ext>
            </p:extLst>
          </p:nvPr>
        </p:nvGraphicFramePr>
        <p:xfrm>
          <a:off x="1242094" y="2051041"/>
          <a:ext cx="10090316" cy="3627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72207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318109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cs typeface="+mj-cs"/>
                        </a:rPr>
                        <a:t>ตรวจสอบภายใน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cs typeface="+mj-cs"/>
                        </a:rPr>
                        <a:t>ควบคุมภายใน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cs typeface="+mj-cs"/>
                        </a:rPr>
                        <a:t>การดำเนินงานประจำปี 2562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cs typeface="+mj-cs"/>
                        </a:rPr>
                        <a:t>การประเมินระบบควบคุมภายใน 5 มิติ </a:t>
                      </a:r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dirty="0">
                          <a:cs typeface="+mj-cs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000" dirty="0">
                          <a:cs typeface="+mj-cs"/>
                        </a:rPr>
                        <a:t>(คณะกรรมการระดับอำเภอ 90)</a:t>
                      </a:r>
                      <a:endParaRPr lang="th-TH" sz="2000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u="sng" dirty="0">
                          <a:cs typeface="+mj-cs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>
                          <a:cs typeface="+mj-cs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>
                          <a:cs typeface="+mj-cs"/>
                        </a:rPr>
                        <a:t>ประเมินระบบควบคุมภายในด้วยระบบ </a:t>
                      </a:r>
                      <a:r>
                        <a:rPr lang="en-US" sz="20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0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000" u="none" dirty="0">
                          <a:cs typeface="+mj-cs"/>
                        </a:rPr>
                        <a:t>ประเมินตามแนวทางการตรวจสอบงบการเงิน</a:t>
                      </a:r>
                      <a:endParaRPr lang="th-TH" sz="2000" u="none" dirty="0">
                        <a:solidFill>
                          <a:schemeClr val="bg1"/>
                        </a:solidFill>
                        <a:latin typeface="Angsana New" panose="02020603050405020304" pitchFamily="18" charset="-34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40FD0627-0E26-4EA7-9BB1-A5A5CAA5DF6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EF0FE-222D-4943-8045-289934706A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75D125-05E5-41C6-9698-A0F347FD7094}"/>
              </a:ext>
            </a:extLst>
          </p:cNvPr>
          <p:cNvSpPr/>
          <p:nvPr/>
        </p:nvSpPr>
        <p:spPr>
          <a:xfrm>
            <a:off x="849079" y="422204"/>
            <a:ext cx="10478170" cy="6134878"/>
          </a:xfrm>
          <a:custGeom>
            <a:avLst/>
            <a:gdLst>
              <a:gd name="connsiteX0" fmla="*/ 5206630 w 10478170"/>
              <a:gd name="connsiteY0" fmla="*/ 0 h 6134878"/>
              <a:gd name="connsiteX1" fmla="*/ 5262609 w 10478170"/>
              <a:gd name="connsiteY1" fmla="*/ 0 h 6134878"/>
              <a:gd name="connsiteX2" fmla="*/ 5486546 w 10478170"/>
              <a:gd name="connsiteY2" fmla="*/ 223937 h 6134878"/>
              <a:gd name="connsiteX3" fmla="*/ 5486546 w 10478170"/>
              <a:gd name="connsiteY3" fmla="*/ 378791 h 6134878"/>
              <a:gd name="connsiteX4" fmla="*/ 5489988 w 10478170"/>
              <a:gd name="connsiteY4" fmla="*/ 367703 h 6134878"/>
              <a:gd name="connsiteX5" fmla="*/ 5696327 w 10478170"/>
              <a:gd name="connsiteY5" fmla="*/ 230932 h 6134878"/>
              <a:gd name="connsiteX6" fmla="*/ 5752306 w 10478170"/>
              <a:gd name="connsiteY6" fmla="*/ 230932 h 6134878"/>
              <a:gd name="connsiteX7" fmla="*/ 5976243 w 10478170"/>
              <a:gd name="connsiteY7" fmla="*/ 454869 h 6134878"/>
              <a:gd name="connsiteX8" fmla="*/ 5976243 w 10478170"/>
              <a:gd name="connsiteY8" fmla="*/ 1026412 h 6134878"/>
              <a:gd name="connsiteX9" fmla="*/ 5991047 w 10478170"/>
              <a:gd name="connsiteY9" fmla="*/ 999138 h 6134878"/>
              <a:gd name="connsiteX10" fmla="*/ 6176739 w 10478170"/>
              <a:gd name="connsiteY10" fmla="*/ 900406 h 6134878"/>
              <a:gd name="connsiteX11" fmla="*/ 6232718 w 10478170"/>
              <a:gd name="connsiteY11" fmla="*/ 900406 h 6134878"/>
              <a:gd name="connsiteX12" fmla="*/ 6456655 w 10478170"/>
              <a:gd name="connsiteY12" fmla="*/ 1124343 h 6134878"/>
              <a:gd name="connsiteX13" fmla="*/ 6456655 w 10478170"/>
              <a:gd name="connsiteY13" fmla="*/ 1257570 h 6134878"/>
              <a:gd name="connsiteX14" fmla="*/ 6464968 w 10478170"/>
              <a:gd name="connsiteY14" fmla="*/ 1230790 h 6134878"/>
              <a:gd name="connsiteX15" fmla="*/ 6671307 w 10478170"/>
              <a:gd name="connsiteY15" fmla="*/ 1094019 h 6134878"/>
              <a:gd name="connsiteX16" fmla="*/ 6727286 w 10478170"/>
              <a:gd name="connsiteY16" fmla="*/ 1094019 h 6134878"/>
              <a:gd name="connsiteX17" fmla="*/ 6951223 w 10478170"/>
              <a:gd name="connsiteY17" fmla="*/ 1317957 h 6134878"/>
              <a:gd name="connsiteX18" fmla="*/ 6951223 w 10478170"/>
              <a:gd name="connsiteY18" fmla="*/ 1387695 h 6134878"/>
              <a:gd name="connsiteX19" fmla="*/ 6955749 w 10478170"/>
              <a:gd name="connsiteY19" fmla="*/ 1342801 h 6134878"/>
              <a:gd name="connsiteX20" fmla="*/ 7175136 w 10478170"/>
              <a:gd name="connsiteY20" fmla="*/ 1163996 h 6134878"/>
              <a:gd name="connsiteX21" fmla="*/ 7231115 w 10478170"/>
              <a:gd name="connsiteY21" fmla="*/ 1163996 h 6134878"/>
              <a:gd name="connsiteX22" fmla="*/ 7455052 w 10478170"/>
              <a:gd name="connsiteY22" fmla="*/ 1387933 h 6134878"/>
              <a:gd name="connsiteX23" fmla="*/ 7455052 w 10478170"/>
              <a:gd name="connsiteY23" fmla="*/ 1400369 h 6134878"/>
              <a:gd name="connsiteX24" fmla="*/ 7678989 w 10478170"/>
              <a:gd name="connsiteY24" fmla="*/ 1176432 h 6134878"/>
              <a:gd name="connsiteX25" fmla="*/ 7734968 w 10478170"/>
              <a:gd name="connsiteY25" fmla="*/ 1176432 h 6134878"/>
              <a:gd name="connsiteX26" fmla="*/ 7958905 w 10478170"/>
              <a:gd name="connsiteY26" fmla="*/ 1400369 h 6134878"/>
              <a:gd name="connsiteX27" fmla="*/ 7958905 w 10478170"/>
              <a:gd name="connsiteY27" fmla="*/ 1642969 h 6134878"/>
              <a:gd name="connsiteX28" fmla="*/ 8182842 w 10478170"/>
              <a:gd name="connsiteY28" fmla="*/ 1419032 h 6134878"/>
              <a:gd name="connsiteX29" fmla="*/ 8238821 w 10478170"/>
              <a:gd name="connsiteY29" fmla="*/ 1419032 h 6134878"/>
              <a:gd name="connsiteX30" fmla="*/ 8462758 w 10478170"/>
              <a:gd name="connsiteY30" fmla="*/ 1642969 h 6134878"/>
              <a:gd name="connsiteX31" fmla="*/ 8686695 w 10478170"/>
              <a:gd name="connsiteY31" fmla="*/ 1419032 h 6134878"/>
              <a:gd name="connsiteX32" fmla="*/ 8742674 w 10478170"/>
              <a:gd name="connsiteY32" fmla="*/ 1419032 h 6134878"/>
              <a:gd name="connsiteX33" fmla="*/ 8966611 w 10478170"/>
              <a:gd name="connsiteY33" fmla="*/ 1642969 h 6134878"/>
              <a:gd name="connsiteX34" fmla="*/ 8966611 w 10478170"/>
              <a:gd name="connsiteY34" fmla="*/ 1136002 h 6134878"/>
              <a:gd name="connsiteX35" fmla="*/ 9190548 w 10478170"/>
              <a:gd name="connsiteY35" fmla="*/ 912065 h 6134878"/>
              <a:gd name="connsiteX36" fmla="*/ 9246527 w 10478170"/>
              <a:gd name="connsiteY36" fmla="*/ 912065 h 6134878"/>
              <a:gd name="connsiteX37" fmla="*/ 9470464 w 10478170"/>
              <a:gd name="connsiteY37" fmla="*/ 1136002 h 6134878"/>
              <a:gd name="connsiteX38" fmla="*/ 9470464 w 10478170"/>
              <a:gd name="connsiteY38" fmla="*/ 1378602 h 6134878"/>
              <a:gd name="connsiteX39" fmla="*/ 9694401 w 10478170"/>
              <a:gd name="connsiteY39" fmla="*/ 1154665 h 6134878"/>
              <a:gd name="connsiteX40" fmla="*/ 9750380 w 10478170"/>
              <a:gd name="connsiteY40" fmla="*/ 1154665 h 6134878"/>
              <a:gd name="connsiteX41" fmla="*/ 9974317 w 10478170"/>
              <a:gd name="connsiteY41" fmla="*/ 1378602 h 6134878"/>
              <a:gd name="connsiteX42" fmla="*/ 10198254 w 10478170"/>
              <a:gd name="connsiteY42" fmla="*/ 1154665 h 6134878"/>
              <a:gd name="connsiteX43" fmla="*/ 10254233 w 10478170"/>
              <a:gd name="connsiteY43" fmla="*/ 1154665 h 6134878"/>
              <a:gd name="connsiteX44" fmla="*/ 10478170 w 10478170"/>
              <a:gd name="connsiteY44" fmla="*/ 1378602 h 6134878"/>
              <a:gd name="connsiteX45" fmla="*/ 10478170 w 10478170"/>
              <a:gd name="connsiteY45" fmla="*/ 4476361 h 6134878"/>
              <a:gd name="connsiteX46" fmla="*/ 10254233 w 10478170"/>
              <a:gd name="connsiteY46" fmla="*/ 4700298 h 6134878"/>
              <a:gd name="connsiteX47" fmla="*/ 10198254 w 10478170"/>
              <a:gd name="connsiteY47" fmla="*/ 4700298 h 6134878"/>
              <a:gd name="connsiteX48" fmla="*/ 9974317 w 10478170"/>
              <a:gd name="connsiteY48" fmla="*/ 4476361 h 6134878"/>
              <a:gd name="connsiteX49" fmla="*/ 9974317 w 10478170"/>
              <a:gd name="connsiteY49" fmla="*/ 4597659 h 6134878"/>
              <a:gd name="connsiteX50" fmla="*/ 9750380 w 10478170"/>
              <a:gd name="connsiteY50" fmla="*/ 4821596 h 6134878"/>
              <a:gd name="connsiteX51" fmla="*/ 9694401 w 10478170"/>
              <a:gd name="connsiteY51" fmla="*/ 4821596 h 6134878"/>
              <a:gd name="connsiteX52" fmla="*/ 9470464 w 10478170"/>
              <a:gd name="connsiteY52" fmla="*/ 4597659 h 6134878"/>
              <a:gd name="connsiteX53" fmla="*/ 9470464 w 10478170"/>
              <a:gd name="connsiteY53" fmla="*/ 5204144 h 6134878"/>
              <a:gd name="connsiteX54" fmla="*/ 9246527 w 10478170"/>
              <a:gd name="connsiteY54" fmla="*/ 5428081 h 6134878"/>
              <a:gd name="connsiteX55" fmla="*/ 9190548 w 10478170"/>
              <a:gd name="connsiteY55" fmla="*/ 5428081 h 6134878"/>
              <a:gd name="connsiteX56" fmla="*/ 8966611 w 10478170"/>
              <a:gd name="connsiteY56" fmla="*/ 5204144 h 6134878"/>
              <a:gd name="connsiteX57" fmla="*/ 8966611 w 10478170"/>
              <a:gd name="connsiteY57" fmla="*/ 4740728 h 6134878"/>
              <a:gd name="connsiteX58" fmla="*/ 8742674 w 10478170"/>
              <a:gd name="connsiteY58" fmla="*/ 4964665 h 6134878"/>
              <a:gd name="connsiteX59" fmla="*/ 8686695 w 10478170"/>
              <a:gd name="connsiteY59" fmla="*/ 4964665 h 6134878"/>
              <a:gd name="connsiteX60" fmla="*/ 8462758 w 10478170"/>
              <a:gd name="connsiteY60" fmla="*/ 4740728 h 6134878"/>
              <a:gd name="connsiteX61" fmla="*/ 8462758 w 10478170"/>
              <a:gd name="connsiteY61" fmla="*/ 4862026 h 6134878"/>
              <a:gd name="connsiteX62" fmla="*/ 8238821 w 10478170"/>
              <a:gd name="connsiteY62" fmla="*/ 5085963 h 6134878"/>
              <a:gd name="connsiteX63" fmla="*/ 8182842 w 10478170"/>
              <a:gd name="connsiteY63" fmla="*/ 5085963 h 6134878"/>
              <a:gd name="connsiteX64" fmla="*/ 7958905 w 10478170"/>
              <a:gd name="connsiteY64" fmla="*/ 4862026 h 6134878"/>
              <a:gd name="connsiteX65" fmla="*/ 7958905 w 10478170"/>
              <a:gd name="connsiteY65" fmla="*/ 5468511 h 6134878"/>
              <a:gd name="connsiteX66" fmla="*/ 7734968 w 10478170"/>
              <a:gd name="connsiteY66" fmla="*/ 5692448 h 6134878"/>
              <a:gd name="connsiteX67" fmla="*/ 7678989 w 10478170"/>
              <a:gd name="connsiteY67" fmla="*/ 5692448 h 6134878"/>
              <a:gd name="connsiteX68" fmla="*/ 7455052 w 10478170"/>
              <a:gd name="connsiteY68" fmla="*/ 5468511 h 6134878"/>
              <a:gd name="connsiteX69" fmla="*/ 7455052 w 10478170"/>
              <a:gd name="connsiteY69" fmla="*/ 5568042 h 6134878"/>
              <a:gd name="connsiteX70" fmla="*/ 7231115 w 10478170"/>
              <a:gd name="connsiteY70" fmla="*/ 5791979 h 6134878"/>
              <a:gd name="connsiteX71" fmla="*/ 7175136 w 10478170"/>
              <a:gd name="connsiteY71" fmla="*/ 5791979 h 6134878"/>
              <a:gd name="connsiteX72" fmla="*/ 6951199 w 10478170"/>
              <a:gd name="connsiteY72" fmla="*/ 5568042 h 6134878"/>
              <a:gd name="connsiteX73" fmla="*/ 6951199 w 10478170"/>
              <a:gd name="connsiteY73" fmla="*/ 5204386 h 6134878"/>
              <a:gd name="connsiteX74" fmla="*/ 6946673 w 10478170"/>
              <a:gd name="connsiteY74" fmla="*/ 5249279 h 6134878"/>
              <a:gd name="connsiteX75" fmla="*/ 6727286 w 10478170"/>
              <a:gd name="connsiteY75" fmla="*/ 5428085 h 6134878"/>
              <a:gd name="connsiteX76" fmla="*/ 6671307 w 10478170"/>
              <a:gd name="connsiteY76" fmla="*/ 5428085 h 6134878"/>
              <a:gd name="connsiteX77" fmla="*/ 6447370 w 10478170"/>
              <a:gd name="connsiteY77" fmla="*/ 5204148 h 6134878"/>
              <a:gd name="connsiteX78" fmla="*/ 6447370 w 10478170"/>
              <a:gd name="connsiteY78" fmla="*/ 5070921 h 6134878"/>
              <a:gd name="connsiteX79" fmla="*/ 6439057 w 10478170"/>
              <a:gd name="connsiteY79" fmla="*/ 5097702 h 6134878"/>
              <a:gd name="connsiteX80" fmla="*/ 6232718 w 10478170"/>
              <a:gd name="connsiteY80" fmla="*/ 5234472 h 6134878"/>
              <a:gd name="connsiteX81" fmla="*/ 6176739 w 10478170"/>
              <a:gd name="connsiteY81" fmla="*/ 5234472 h 6134878"/>
              <a:gd name="connsiteX82" fmla="*/ 5991047 w 10478170"/>
              <a:gd name="connsiteY82" fmla="*/ 5135741 h 6134878"/>
              <a:gd name="connsiteX83" fmla="*/ 5976243 w 10478170"/>
              <a:gd name="connsiteY83" fmla="*/ 5108466 h 6134878"/>
              <a:gd name="connsiteX84" fmla="*/ 5976243 w 10478170"/>
              <a:gd name="connsiteY84" fmla="*/ 5680009 h 6134878"/>
              <a:gd name="connsiteX85" fmla="*/ 5752306 w 10478170"/>
              <a:gd name="connsiteY85" fmla="*/ 5903946 h 6134878"/>
              <a:gd name="connsiteX86" fmla="*/ 5696327 w 10478170"/>
              <a:gd name="connsiteY86" fmla="*/ 5903946 h 6134878"/>
              <a:gd name="connsiteX87" fmla="*/ 5489988 w 10478170"/>
              <a:gd name="connsiteY87" fmla="*/ 5767176 h 6134878"/>
              <a:gd name="connsiteX88" fmla="*/ 5486546 w 10478170"/>
              <a:gd name="connsiteY88" fmla="*/ 5756087 h 6134878"/>
              <a:gd name="connsiteX89" fmla="*/ 5486546 w 10478170"/>
              <a:gd name="connsiteY89" fmla="*/ 5910941 h 6134878"/>
              <a:gd name="connsiteX90" fmla="*/ 5262609 w 10478170"/>
              <a:gd name="connsiteY90" fmla="*/ 6134878 h 6134878"/>
              <a:gd name="connsiteX91" fmla="*/ 5206630 w 10478170"/>
              <a:gd name="connsiteY91" fmla="*/ 6134878 h 6134878"/>
              <a:gd name="connsiteX92" fmla="*/ 4982693 w 10478170"/>
              <a:gd name="connsiteY92" fmla="*/ 5910941 h 6134878"/>
              <a:gd name="connsiteX93" fmla="*/ 4982693 w 10478170"/>
              <a:gd name="connsiteY93" fmla="*/ 5740395 h 6134878"/>
              <a:gd name="connsiteX94" fmla="*/ 4974380 w 10478170"/>
              <a:gd name="connsiteY94" fmla="*/ 5767176 h 6134878"/>
              <a:gd name="connsiteX95" fmla="*/ 4768041 w 10478170"/>
              <a:gd name="connsiteY95" fmla="*/ 5903946 h 6134878"/>
              <a:gd name="connsiteX96" fmla="*/ 4712062 w 10478170"/>
              <a:gd name="connsiteY96" fmla="*/ 5903946 h 6134878"/>
              <a:gd name="connsiteX97" fmla="*/ 4488125 w 10478170"/>
              <a:gd name="connsiteY97" fmla="*/ 5680009 h 6134878"/>
              <a:gd name="connsiteX98" fmla="*/ 4488125 w 10478170"/>
              <a:gd name="connsiteY98" fmla="*/ 4957107 h 6134878"/>
              <a:gd name="connsiteX99" fmla="*/ 4483598 w 10478170"/>
              <a:gd name="connsiteY99" fmla="*/ 5002010 h 6134878"/>
              <a:gd name="connsiteX100" fmla="*/ 4264211 w 10478170"/>
              <a:gd name="connsiteY100" fmla="*/ 5180816 h 6134878"/>
              <a:gd name="connsiteX101" fmla="*/ 4208232 w 10478170"/>
              <a:gd name="connsiteY101" fmla="*/ 5180816 h 6134878"/>
              <a:gd name="connsiteX102" fmla="*/ 4001893 w 10478170"/>
              <a:gd name="connsiteY102" fmla="*/ 5044046 h 6134878"/>
              <a:gd name="connsiteX103" fmla="*/ 3988914 w 10478170"/>
              <a:gd name="connsiteY103" fmla="*/ 5002234 h 6134878"/>
              <a:gd name="connsiteX104" fmla="*/ 3988914 w 10478170"/>
              <a:gd name="connsiteY104" fmla="*/ 5381425 h 6134878"/>
              <a:gd name="connsiteX105" fmla="*/ 3764977 w 10478170"/>
              <a:gd name="connsiteY105" fmla="*/ 5605362 h 6134878"/>
              <a:gd name="connsiteX106" fmla="*/ 3708998 w 10478170"/>
              <a:gd name="connsiteY106" fmla="*/ 5605362 h 6134878"/>
              <a:gd name="connsiteX107" fmla="*/ 3485061 w 10478170"/>
              <a:gd name="connsiteY107" fmla="*/ 5381425 h 6134878"/>
              <a:gd name="connsiteX108" fmla="*/ 3485061 w 10478170"/>
              <a:gd name="connsiteY108" fmla="*/ 5217809 h 6134878"/>
              <a:gd name="connsiteX109" fmla="*/ 3470098 w 10478170"/>
              <a:gd name="connsiteY109" fmla="*/ 5245377 h 6134878"/>
              <a:gd name="connsiteX110" fmla="*/ 3284406 w 10478170"/>
              <a:gd name="connsiteY110" fmla="*/ 5344108 h 6134878"/>
              <a:gd name="connsiteX111" fmla="*/ 3228427 w 10478170"/>
              <a:gd name="connsiteY111" fmla="*/ 5344108 h 6134878"/>
              <a:gd name="connsiteX112" fmla="*/ 3004490 w 10478170"/>
              <a:gd name="connsiteY112" fmla="*/ 5120171 h 6134878"/>
              <a:gd name="connsiteX113" fmla="*/ 3004490 w 10478170"/>
              <a:gd name="connsiteY113" fmla="*/ 4973447 h 6134878"/>
              <a:gd name="connsiteX114" fmla="*/ 2999965 w 10478170"/>
              <a:gd name="connsiteY114" fmla="*/ 5018340 h 6134878"/>
              <a:gd name="connsiteX115" fmla="*/ 2780577 w 10478170"/>
              <a:gd name="connsiteY115" fmla="*/ 5197146 h 6134878"/>
              <a:gd name="connsiteX116" fmla="*/ 2724598 w 10478170"/>
              <a:gd name="connsiteY116" fmla="*/ 5197146 h 6134878"/>
              <a:gd name="connsiteX117" fmla="*/ 2500661 w 10478170"/>
              <a:gd name="connsiteY117" fmla="*/ 4973209 h 6134878"/>
              <a:gd name="connsiteX118" fmla="*/ 2500661 w 10478170"/>
              <a:gd name="connsiteY118" fmla="*/ 4546076 h 6134878"/>
              <a:gd name="connsiteX119" fmla="*/ 2492348 w 10478170"/>
              <a:gd name="connsiteY119" fmla="*/ 4572857 h 6134878"/>
              <a:gd name="connsiteX120" fmla="*/ 2286009 w 10478170"/>
              <a:gd name="connsiteY120" fmla="*/ 4709627 h 6134878"/>
              <a:gd name="connsiteX121" fmla="*/ 2230030 w 10478170"/>
              <a:gd name="connsiteY121" fmla="*/ 4709627 h 6134878"/>
              <a:gd name="connsiteX122" fmla="*/ 2023691 w 10478170"/>
              <a:gd name="connsiteY122" fmla="*/ 4572857 h 6134878"/>
              <a:gd name="connsiteX123" fmla="*/ 2015411 w 10478170"/>
              <a:gd name="connsiteY123" fmla="*/ 4546183 h 6134878"/>
              <a:gd name="connsiteX124" fmla="*/ 2015411 w 10478170"/>
              <a:gd name="connsiteY124" fmla="*/ 5274124 h 6134878"/>
              <a:gd name="connsiteX125" fmla="*/ 1791474 w 10478170"/>
              <a:gd name="connsiteY125" fmla="*/ 5498061 h 6134878"/>
              <a:gd name="connsiteX126" fmla="*/ 1735495 w 10478170"/>
              <a:gd name="connsiteY126" fmla="*/ 5498061 h 6134878"/>
              <a:gd name="connsiteX127" fmla="*/ 1511558 w 10478170"/>
              <a:gd name="connsiteY127" fmla="*/ 5274124 h 6134878"/>
              <a:gd name="connsiteX128" fmla="*/ 1511558 w 10478170"/>
              <a:gd name="connsiteY128" fmla="*/ 5162157 h 6134878"/>
              <a:gd name="connsiteX129" fmla="*/ 1287621 w 10478170"/>
              <a:gd name="connsiteY129" fmla="*/ 5386094 h 6134878"/>
              <a:gd name="connsiteX130" fmla="*/ 1231642 w 10478170"/>
              <a:gd name="connsiteY130" fmla="*/ 5386094 h 6134878"/>
              <a:gd name="connsiteX131" fmla="*/ 1007705 w 10478170"/>
              <a:gd name="connsiteY131" fmla="*/ 5162157 h 6134878"/>
              <a:gd name="connsiteX132" fmla="*/ 1007705 w 10478170"/>
              <a:gd name="connsiteY132" fmla="*/ 4989542 h 6134878"/>
              <a:gd name="connsiteX133" fmla="*/ 783768 w 10478170"/>
              <a:gd name="connsiteY133" fmla="*/ 5213479 h 6134878"/>
              <a:gd name="connsiteX134" fmla="*/ 727789 w 10478170"/>
              <a:gd name="connsiteY134" fmla="*/ 5213479 h 6134878"/>
              <a:gd name="connsiteX135" fmla="*/ 503852 w 10478170"/>
              <a:gd name="connsiteY135" fmla="*/ 4989542 h 6134878"/>
              <a:gd name="connsiteX136" fmla="*/ 503852 w 10478170"/>
              <a:gd name="connsiteY136" fmla="*/ 4485701 h 6134878"/>
              <a:gd name="connsiteX137" fmla="*/ 499303 w 10478170"/>
              <a:gd name="connsiteY137" fmla="*/ 4530822 h 6134878"/>
              <a:gd name="connsiteX138" fmla="*/ 279916 w 10478170"/>
              <a:gd name="connsiteY138" fmla="*/ 4709628 h 6134878"/>
              <a:gd name="connsiteX139" fmla="*/ 223937 w 10478170"/>
              <a:gd name="connsiteY139" fmla="*/ 4709628 h 6134878"/>
              <a:gd name="connsiteX140" fmla="*/ 0 w 10478170"/>
              <a:gd name="connsiteY140" fmla="*/ 4485691 h 6134878"/>
              <a:gd name="connsiteX141" fmla="*/ 0 w 10478170"/>
              <a:gd name="connsiteY141" fmla="*/ 1387932 h 6134878"/>
              <a:gd name="connsiteX142" fmla="*/ 223937 w 10478170"/>
              <a:gd name="connsiteY142" fmla="*/ 1163995 h 6134878"/>
              <a:gd name="connsiteX143" fmla="*/ 279916 w 10478170"/>
              <a:gd name="connsiteY143" fmla="*/ 1163995 h 6134878"/>
              <a:gd name="connsiteX144" fmla="*/ 499303 w 10478170"/>
              <a:gd name="connsiteY144" fmla="*/ 1342801 h 6134878"/>
              <a:gd name="connsiteX145" fmla="*/ 503852 w 10478170"/>
              <a:gd name="connsiteY145" fmla="*/ 1387923 h 6134878"/>
              <a:gd name="connsiteX146" fmla="*/ 503852 w 10478170"/>
              <a:gd name="connsiteY146" fmla="*/ 1070688 h 6134878"/>
              <a:gd name="connsiteX147" fmla="*/ 727789 w 10478170"/>
              <a:gd name="connsiteY147" fmla="*/ 846751 h 6134878"/>
              <a:gd name="connsiteX148" fmla="*/ 783768 w 10478170"/>
              <a:gd name="connsiteY148" fmla="*/ 846751 h 6134878"/>
              <a:gd name="connsiteX149" fmla="*/ 1007705 w 10478170"/>
              <a:gd name="connsiteY149" fmla="*/ 1070688 h 6134878"/>
              <a:gd name="connsiteX150" fmla="*/ 1007705 w 10478170"/>
              <a:gd name="connsiteY150" fmla="*/ 898072 h 6134878"/>
              <a:gd name="connsiteX151" fmla="*/ 1231642 w 10478170"/>
              <a:gd name="connsiteY151" fmla="*/ 674135 h 6134878"/>
              <a:gd name="connsiteX152" fmla="*/ 1287621 w 10478170"/>
              <a:gd name="connsiteY152" fmla="*/ 674135 h 6134878"/>
              <a:gd name="connsiteX153" fmla="*/ 1511558 w 10478170"/>
              <a:gd name="connsiteY153" fmla="*/ 898072 h 6134878"/>
              <a:gd name="connsiteX154" fmla="*/ 1511558 w 10478170"/>
              <a:gd name="connsiteY154" fmla="*/ 786104 h 6134878"/>
              <a:gd name="connsiteX155" fmla="*/ 1735495 w 10478170"/>
              <a:gd name="connsiteY155" fmla="*/ 562167 h 6134878"/>
              <a:gd name="connsiteX156" fmla="*/ 1791474 w 10478170"/>
              <a:gd name="connsiteY156" fmla="*/ 562167 h 6134878"/>
              <a:gd name="connsiteX157" fmla="*/ 2015411 w 10478170"/>
              <a:gd name="connsiteY157" fmla="*/ 786104 h 6134878"/>
              <a:gd name="connsiteX158" fmla="*/ 2015411 w 10478170"/>
              <a:gd name="connsiteY158" fmla="*/ 1327439 h 6134878"/>
              <a:gd name="connsiteX159" fmla="*/ 2023691 w 10478170"/>
              <a:gd name="connsiteY159" fmla="*/ 1300765 h 6134878"/>
              <a:gd name="connsiteX160" fmla="*/ 2230030 w 10478170"/>
              <a:gd name="connsiteY160" fmla="*/ 1163994 h 6134878"/>
              <a:gd name="connsiteX161" fmla="*/ 2286009 w 10478170"/>
              <a:gd name="connsiteY161" fmla="*/ 1163994 h 6134878"/>
              <a:gd name="connsiteX162" fmla="*/ 2492348 w 10478170"/>
              <a:gd name="connsiteY162" fmla="*/ 1300765 h 6134878"/>
              <a:gd name="connsiteX163" fmla="*/ 2500661 w 10478170"/>
              <a:gd name="connsiteY163" fmla="*/ 1327546 h 6134878"/>
              <a:gd name="connsiteX164" fmla="*/ 2500661 w 10478170"/>
              <a:gd name="connsiteY164" fmla="*/ 1087017 h 6134878"/>
              <a:gd name="connsiteX165" fmla="*/ 2724598 w 10478170"/>
              <a:gd name="connsiteY165" fmla="*/ 863080 h 6134878"/>
              <a:gd name="connsiteX166" fmla="*/ 2780577 w 10478170"/>
              <a:gd name="connsiteY166" fmla="*/ 863080 h 6134878"/>
              <a:gd name="connsiteX167" fmla="*/ 2999965 w 10478170"/>
              <a:gd name="connsiteY167" fmla="*/ 1041886 h 6134878"/>
              <a:gd name="connsiteX168" fmla="*/ 3004490 w 10478170"/>
              <a:gd name="connsiteY168" fmla="*/ 1086779 h 6134878"/>
              <a:gd name="connsiteX169" fmla="*/ 3004490 w 10478170"/>
              <a:gd name="connsiteY169" fmla="*/ 874747 h 6134878"/>
              <a:gd name="connsiteX170" fmla="*/ 3228427 w 10478170"/>
              <a:gd name="connsiteY170" fmla="*/ 650810 h 6134878"/>
              <a:gd name="connsiteX171" fmla="*/ 3284406 w 10478170"/>
              <a:gd name="connsiteY171" fmla="*/ 650810 h 6134878"/>
              <a:gd name="connsiteX172" fmla="*/ 3470098 w 10478170"/>
              <a:gd name="connsiteY172" fmla="*/ 749542 h 6134878"/>
              <a:gd name="connsiteX173" fmla="*/ 3485061 w 10478170"/>
              <a:gd name="connsiteY173" fmla="*/ 777109 h 6134878"/>
              <a:gd name="connsiteX174" fmla="*/ 3485061 w 10478170"/>
              <a:gd name="connsiteY174" fmla="*/ 678801 h 6134878"/>
              <a:gd name="connsiteX175" fmla="*/ 3708998 w 10478170"/>
              <a:gd name="connsiteY175" fmla="*/ 454864 h 6134878"/>
              <a:gd name="connsiteX176" fmla="*/ 3764977 w 10478170"/>
              <a:gd name="connsiteY176" fmla="*/ 454864 h 6134878"/>
              <a:gd name="connsiteX177" fmla="*/ 3988914 w 10478170"/>
              <a:gd name="connsiteY177" fmla="*/ 678801 h 6134878"/>
              <a:gd name="connsiteX178" fmla="*/ 3988914 w 10478170"/>
              <a:gd name="connsiteY178" fmla="*/ 1342577 h 6134878"/>
              <a:gd name="connsiteX179" fmla="*/ 4001893 w 10478170"/>
              <a:gd name="connsiteY179" fmla="*/ 1300765 h 6134878"/>
              <a:gd name="connsiteX180" fmla="*/ 4208232 w 10478170"/>
              <a:gd name="connsiteY180" fmla="*/ 1163994 h 6134878"/>
              <a:gd name="connsiteX181" fmla="*/ 4264211 w 10478170"/>
              <a:gd name="connsiteY181" fmla="*/ 1163994 h 6134878"/>
              <a:gd name="connsiteX182" fmla="*/ 4483598 w 10478170"/>
              <a:gd name="connsiteY182" fmla="*/ 1342800 h 6134878"/>
              <a:gd name="connsiteX183" fmla="*/ 4488125 w 10478170"/>
              <a:gd name="connsiteY183" fmla="*/ 1387703 h 6134878"/>
              <a:gd name="connsiteX184" fmla="*/ 4488125 w 10478170"/>
              <a:gd name="connsiteY184" fmla="*/ 454869 h 6134878"/>
              <a:gd name="connsiteX185" fmla="*/ 4712062 w 10478170"/>
              <a:gd name="connsiteY185" fmla="*/ 230932 h 6134878"/>
              <a:gd name="connsiteX186" fmla="*/ 4768041 w 10478170"/>
              <a:gd name="connsiteY186" fmla="*/ 230932 h 6134878"/>
              <a:gd name="connsiteX187" fmla="*/ 4974380 w 10478170"/>
              <a:gd name="connsiteY187" fmla="*/ 367703 h 6134878"/>
              <a:gd name="connsiteX188" fmla="*/ 4982693 w 10478170"/>
              <a:gd name="connsiteY188" fmla="*/ 394483 h 6134878"/>
              <a:gd name="connsiteX189" fmla="*/ 4982693 w 10478170"/>
              <a:gd name="connsiteY189" fmla="*/ 223937 h 6134878"/>
              <a:gd name="connsiteX190" fmla="*/ 5206630 w 10478170"/>
              <a:gd name="connsiteY190" fmla="*/ 0 h 61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0478170" h="6134878">
                <a:moveTo>
                  <a:pt x="5206630" y="0"/>
                </a:moveTo>
                <a:lnTo>
                  <a:pt x="5262609" y="0"/>
                </a:lnTo>
                <a:cubicBezTo>
                  <a:pt x="5386286" y="0"/>
                  <a:pt x="5486546" y="100260"/>
                  <a:pt x="5486546" y="223937"/>
                </a:cubicBezTo>
                <a:lnTo>
                  <a:pt x="5486546" y="378791"/>
                </a:lnTo>
                <a:lnTo>
                  <a:pt x="5489988" y="367703"/>
                </a:lnTo>
                <a:cubicBezTo>
                  <a:pt x="5523983" y="287328"/>
                  <a:pt x="5603569" y="230932"/>
                  <a:pt x="5696327" y="230932"/>
                </a:cubicBezTo>
                <a:lnTo>
                  <a:pt x="5752306" y="230932"/>
                </a:lnTo>
                <a:cubicBezTo>
                  <a:pt x="5875983" y="230932"/>
                  <a:pt x="5976243" y="331192"/>
                  <a:pt x="5976243" y="454869"/>
                </a:cubicBezTo>
                <a:lnTo>
                  <a:pt x="5976243" y="1026412"/>
                </a:lnTo>
                <a:lnTo>
                  <a:pt x="5991047" y="999138"/>
                </a:lnTo>
                <a:cubicBezTo>
                  <a:pt x="6031290" y="939570"/>
                  <a:pt x="6099441" y="900406"/>
                  <a:pt x="6176739" y="900406"/>
                </a:cubicBezTo>
                <a:lnTo>
                  <a:pt x="6232718" y="900406"/>
                </a:lnTo>
                <a:cubicBezTo>
                  <a:pt x="6356395" y="900406"/>
                  <a:pt x="6456655" y="1000666"/>
                  <a:pt x="6456655" y="1124343"/>
                </a:cubicBezTo>
                <a:lnTo>
                  <a:pt x="6456655" y="1257570"/>
                </a:lnTo>
                <a:lnTo>
                  <a:pt x="6464968" y="1230790"/>
                </a:lnTo>
                <a:cubicBezTo>
                  <a:pt x="6498963" y="1150416"/>
                  <a:pt x="6578549" y="1094019"/>
                  <a:pt x="6671307" y="1094019"/>
                </a:cubicBezTo>
                <a:lnTo>
                  <a:pt x="6727286" y="1094019"/>
                </a:lnTo>
                <a:cubicBezTo>
                  <a:pt x="6850963" y="1094019"/>
                  <a:pt x="6951223" y="1194279"/>
                  <a:pt x="6951223" y="1317957"/>
                </a:cubicBezTo>
                <a:lnTo>
                  <a:pt x="6951223" y="1387695"/>
                </a:lnTo>
                <a:lnTo>
                  <a:pt x="6955749" y="1342801"/>
                </a:lnTo>
                <a:cubicBezTo>
                  <a:pt x="6976630" y="1240757"/>
                  <a:pt x="7066919" y="1163996"/>
                  <a:pt x="7175136" y="1163996"/>
                </a:cubicBezTo>
                <a:lnTo>
                  <a:pt x="7231115" y="1163996"/>
                </a:lnTo>
                <a:cubicBezTo>
                  <a:pt x="7354792" y="1163996"/>
                  <a:pt x="7455052" y="1264256"/>
                  <a:pt x="7455052" y="1387933"/>
                </a:cubicBezTo>
                <a:lnTo>
                  <a:pt x="7455052" y="1400369"/>
                </a:lnTo>
                <a:cubicBezTo>
                  <a:pt x="7455052" y="1276692"/>
                  <a:pt x="7555312" y="1176432"/>
                  <a:pt x="7678989" y="1176432"/>
                </a:cubicBezTo>
                <a:lnTo>
                  <a:pt x="7734968" y="1176432"/>
                </a:lnTo>
                <a:cubicBezTo>
                  <a:pt x="7858645" y="1176432"/>
                  <a:pt x="7958905" y="1276692"/>
                  <a:pt x="7958905" y="1400369"/>
                </a:cubicBezTo>
                <a:lnTo>
                  <a:pt x="7958905" y="1642969"/>
                </a:lnTo>
                <a:cubicBezTo>
                  <a:pt x="7958905" y="1519292"/>
                  <a:pt x="8059165" y="1419032"/>
                  <a:pt x="8182842" y="1419032"/>
                </a:cubicBezTo>
                <a:lnTo>
                  <a:pt x="8238821" y="1419032"/>
                </a:lnTo>
                <a:cubicBezTo>
                  <a:pt x="8362498" y="1419032"/>
                  <a:pt x="8462758" y="1519292"/>
                  <a:pt x="8462758" y="1642969"/>
                </a:cubicBezTo>
                <a:cubicBezTo>
                  <a:pt x="8462758" y="1519292"/>
                  <a:pt x="8563018" y="1419032"/>
                  <a:pt x="8686695" y="1419032"/>
                </a:cubicBezTo>
                <a:lnTo>
                  <a:pt x="8742674" y="1419032"/>
                </a:lnTo>
                <a:cubicBezTo>
                  <a:pt x="8866351" y="1419032"/>
                  <a:pt x="8966611" y="1519292"/>
                  <a:pt x="8966611" y="1642969"/>
                </a:cubicBezTo>
                <a:lnTo>
                  <a:pt x="8966611" y="1136002"/>
                </a:lnTo>
                <a:cubicBezTo>
                  <a:pt x="8966611" y="1012325"/>
                  <a:pt x="9066871" y="912065"/>
                  <a:pt x="9190548" y="912065"/>
                </a:cubicBezTo>
                <a:lnTo>
                  <a:pt x="9246527" y="912065"/>
                </a:lnTo>
                <a:cubicBezTo>
                  <a:pt x="9370204" y="912065"/>
                  <a:pt x="9470464" y="1012325"/>
                  <a:pt x="9470464" y="1136002"/>
                </a:cubicBezTo>
                <a:lnTo>
                  <a:pt x="9470464" y="1378602"/>
                </a:lnTo>
                <a:cubicBezTo>
                  <a:pt x="9470464" y="1254925"/>
                  <a:pt x="9570724" y="1154665"/>
                  <a:pt x="9694401" y="1154665"/>
                </a:cubicBezTo>
                <a:lnTo>
                  <a:pt x="9750380" y="1154665"/>
                </a:lnTo>
                <a:cubicBezTo>
                  <a:pt x="9874057" y="1154665"/>
                  <a:pt x="9974317" y="1254925"/>
                  <a:pt x="9974317" y="1378602"/>
                </a:cubicBezTo>
                <a:cubicBezTo>
                  <a:pt x="9974317" y="1254925"/>
                  <a:pt x="10074577" y="1154665"/>
                  <a:pt x="10198254" y="1154665"/>
                </a:cubicBezTo>
                <a:lnTo>
                  <a:pt x="10254233" y="1154665"/>
                </a:lnTo>
                <a:cubicBezTo>
                  <a:pt x="10377910" y="1154665"/>
                  <a:pt x="10478170" y="1254925"/>
                  <a:pt x="10478170" y="1378602"/>
                </a:cubicBezTo>
                <a:lnTo>
                  <a:pt x="10478170" y="4476361"/>
                </a:lnTo>
                <a:cubicBezTo>
                  <a:pt x="10478170" y="4600038"/>
                  <a:pt x="10377910" y="4700298"/>
                  <a:pt x="10254233" y="4700298"/>
                </a:cubicBezTo>
                <a:lnTo>
                  <a:pt x="10198254" y="4700298"/>
                </a:lnTo>
                <a:cubicBezTo>
                  <a:pt x="10074577" y="4700298"/>
                  <a:pt x="9974317" y="4600038"/>
                  <a:pt x="9974317" y="4476361"/>
                </a:cubicBezTo>
                <a:lnTo>
                  <a:pt x="9974317" y="4597659"/>
                </a:lnTo>
                <a:cubicBezTo>
                  <a:pt x="9974317" y="4721336"/>
                  <a:pt x="9874057" y="4821596"/>
                  <a:pt x="9750380" y="4821596"/>
                </a:cubicBezTo>
                <a:lnTo>
                  <a:pt x="9694401" y="4821596"/>
                </a:lnTo>
                <a:cubicBezTo>
                  <a:pt x="9570724" y="4821596"/>
                  <a:pt x="9470464" y="4721336"/>
                  <a:pt x="9470464" y="4597659"/>
                </a:cubicBezTo>
                <a:lnTo>
                  <a:pt x="9470464" y="5204144"/>
                </a:lnTo>
                <a:cubicBezTo>
                  <a:pt x="9470464" y="5327821"/>
                  <a:pt x="9370204" y="5428081"/>
                  <a:pt x="9246527" y="5428081"/>
                </a:cubicBezTo>
                <a:lnTo>
                  <a:pt x="9190548" y="5428081"/>
                </a:lnTo>
                <a:cubicBezTo>
                  <a:pt x="9066871" y="5428081"/>
                  <a:pt x="8966611" y="5327821"/>
                  <a:pt x="8966611" y="5204144"/>
                </a:cubicBezTo>
                <a:lnTo>
                  <a:pt x="8966611" y="4740728"/>
                </a:lnTo>
                <a:cubicBezTo>
                  <a:pt x="8966611" y="4864405"/>
                  <a:pt x="8866351" y="4964665"/>
                  <a:pt x="8742674" y="4964665"/>
                </a:cubicBezTo>
                <a:lnTo>
                  <a:pt x="8686695" y="4964665"/>
                </a:lnTo>
                <a:cubicBezTo>
                  <a:pt x="8563018" y="4964665"/>
                  <a:pt x="8462758" y="4864405"/>
                  <a:pt x="8462758" y="4740728"/>
                </a:cubicBezTo>
                <a:lnTo>
                  <a:pt x="8462758" y="4862026"/>
                </a:lnTo>
                <a:cubicBezTo>
                  <a:pt x="8462758" y="4985703"/>
                  <a:pt x="8362498" y="5085963"/>
                  <a:pt x="8238821" y="5085963"/>
                </a:cubicBezTo>
                <a:lnTo>
                  <a:pt x="8182842" y="5085963"/>
                </a:lnTo>
                <a:cubicBezTo>
                  <a:pt x="8059165" y="5085963"/>
                  <a:pt x="7958905" y="4985703"/>
                  <a:pt x="7958905" y="4862026"/>
                </a:cubicBezTo>
                <a:lnTo>
                  <a:pt x="7958905" y="5468511"/>
                </a:lnTo>
                <a:cubicBezTo>
                  <a:pt x="7958905" y="5592188"/>
                  <a:pt x="7858645" y="5692448"/>
                  <a:pt x="7734968" y="5692448"/>
                </a:cubicBezTo>
                <a:lnTo>
                  <a:pt x="7678989" y="5692448"/>
                </a:lnTo>
                <a:cubicBezTo>
                  <a:pt x="7555312" y="5692448"/>
                  <a:pt x="7455052" y="5592188"/>
                  <a:pt x="7455052" y="5468511"/>
                </a:cubicBezTo>
                <a:lnTo>
                  <a:pt x="7455052" y="5568042"/>
                </a:lnTo>
                <a:cubicBezTo>
                  <a:pt x="7455052" y="5691719"/>
                  <a:pt x="7354792" y="5791979"/>
                  <a:pt x="7231115" y="5791979"/>
                </a:cubicBezTo>
                <a:lnTo>
                  <a:pt x="7175136" y="5791979"/>
                </a:lnTo>
                <a:cubicBezTo>
                  <a:pt x="7051459" y="5791979"/>
                  <a:pt x="6951199" y="5691719"/>
                  <a:pt x="6951199" y="5568042"/>
                </a:cubicBezTo>
                <a:lnTo>
                  <a:pt x="6951199" y="5204386"/>
                </a:lnTo>
                <a:lnTo>
                  <a:pt x="6946673" y="5249279"/>
                </a:lnTo>
                <a:cubicBezTo>
                  <a:pt x="6925792" y="5351324"/>
                  <a:pt x="6835503" y="5428085"/>
                  <a:pt x="6727286" y="5428085"/>
                </a:cubicBezTo>
                <a:lnTo>
                  <a:pt x="6671307" y="5428085"/>
                </a:lnTo>
                <a:cubicBezTo>
                  <a:pt x="6547630" y="5428085"/>
                  <a:pt x="6447370" y="5327825"/>
                  <a:pt x="6447370" y="5204148"/>
                </a:cubicBezTo>
                <a:lnTo>
                  <a:pt x="6447370" y="5070921"/>
                </a:lnTo>
                <a:lnTo>
                  <a:pt x="6439057" y="5097702"/>
                </a:lnTo>
                <a:cubicBezTo>
                  <a:pt x="6405061" y="5178076"/>
                  <a:pt x="6325476" y="5234472"/>
                  <a:pt x="6232718" y="5234472"/>
                </a:cubicBezTo>
                <a:lnTo>
                  <a:pt x="6176739" y="5234472"/>
                </a:lnTo>
                <a:cubicBezTo>
                  <a:pt x="6099441" y="5234472"/>
                  <a:pt x="6031290" y="5195308"/>
                  <a:pt x="5991047" y="5135741"/>
                </a:cubicBezTo>
                <a:lnTo>
                  <a:pt x="5976243" y="5108466"/>
                </a:lnTo>
                <a:lnTo>
                  <a:pt x="5976243" y="5680009"/>
                </a:lnTo>
                <a:cubicBezTo>
                  <a:pt x="5976243" y="5803686"/>
                  <a:pt x="5875983" y="5903946"/>
                  <a:pt x="5752306" y="5903946"/>
                </a:cubicBezTo>
                <a:lnTo>
                  <a:pt x="5696327" y="5903946"/>
                </a:lnTo>
                <a:cubicBezTo>
                  <a:pt x="5603569" y="5903946"/>
                  <a:pt x="5523983" y="5847550"/>
                  <a:pt x="5489988" y="5767176"/>
                </a:cubicBezTo>
                <a:lnTo>
                  <a:pt x="5486546" y="5756087"/>
                </a:lnTo>
                <a:lnTo>
                  <a:pt x="5486546" y="5910941"/>
                </a:lnTo>
                <a:cubicBezTo>
                  <a:pt x="5486546" y="6034618"/>
                  <a:pt x="5386286" y="6134878"/>
                  <a:pt x="5262609" y="6134878"/>
                </a:cubicBezTo>
                <a:lnTo>
                  <a:pt x="5206630" y="6134878"/>
                </a:lnTo>
                <a:cubicBezTo>
                  <a:pt x="5082953" y="6134878"/>
                  <a:pt x="4982693" y="6034618"/>
                  <a:pt x="4982693" y="5910941"/>
                </a:cubicBezTo>
                <a:lnTo>
                  <a:pt x="4982693" y="5740395"/>
                </a:lnTo>
                <a:lnTo>
                  <a:pt x="4974380" y="5767176"/>
                </a:lnTo>
                <a:cubicBezTo>
                  <a:pt x="4940384" y="5847550"/>
                  <a:pt x="4860799" y="5903946"/>
                  <a:pt x="4768041" y="5903946"/>
                </a:cubicBezTo>
                <a:lnTo>
                  <a:pt x="4712062" y="5903946"/>
                </a:lnTo>
                <a:cubicBezTo>
                  <a:pt x="4588385" y="5903946"/>
                  <a:pt x="4488125" y="5803686"/>
                  <a:pt x="4488125" y="5680009"/>
                </a:cubicBezTo>
                <a:lnTo>
                  <a:pt x="4488125" y="4957107"/>
                </a:lnTo>
                <a:lnTo>
                  <a:pt x="4483598" y="5002010"/>
                </a:lnTo>
                <a:cubicBezTo>
                  <a:pt x="4462717" y="5104055"/>
                  <a:pt x="4372428" y="5180816"/>
                  <a:pt x="4264211" y="5180816"/>
                </a:cubicBezTo>
                <a:lnTo>
                  <a:pt x="4208232" y="5180816"/>
                </a:lnTo>
                <a:cubicBezTo>
                  <a:pt x="4115475" y="5180816"/>
                  <a:pt x="4035889" y="5124420"/>
                  <a:pt x="4001893" y="5044046"/>
                </a:cubicBezTo>
                <a:lnTo>
                  <a:pt x="3988914" y="5002234"/>
                </a:lnTo>
                <a:lnTo>
                  <a:pt x="3988914" y="5381425"/>
                </a:lnTo>
                <a:cubicBezTo>
                  <a:pt x="3988914" y="5505102"/>
                  <a:pt x="3888654" y="5605362"/>
                  <a:pt x="3764977" y="5605362"/>
                </a:cubicBezTo>
                <a:lnTo>
                  <a:pt x="3708998" y="5605362"/>
                </a:lnTo>
                <a:cubicBezTo>
                  <a:pt x="3585321" y="5605362"/>
                  <a:pt x="3485061" y="5505102"/>
                  <a:pt x="3485061" y="5381425"/>
                </a:cubicBezTo>
                <a:lnTo>
                  <a:pt x="3485061" y="5217809"/>
                </a:lnTo>
                <a:lnTo>
                  <a:pt x="3470098" y="5245377"/>
                </a:lnTo>
                <a:cubicBezTo>
                  <a:pt x="3429855" y="5304944"/>
                  <a:pt x="3361704" y="5344108"/>
                  <a:pt x="3284406" y="5344108"/>
                </a:cubicBezTo>
                <a:lnTo>
                  <a:pt x="3228427" y="5344108"/>
                </a:lnTo>
                <a:cubicBezTo>
                  <a:pt x="3104750" y="5344108"/>
                  <a:pt x="3004490" y="5243848"/>
                  <a:pt x="3004490" y="5120171"/>
                </a:cubicBezTo>
                <a:lnTo>
                  <a:pt x="3004490" y="4973447"/>
                </a:lnTo>
                <a:lnTo>
                  <a:pt x="2999965" y="5018340"/>
                </a:lnTo>
                <a:cubicBezTo>
                  <a:pt x="2979083" y="5120385"/>
                  <a:pt x="2888794" y="5197146"/>
                  <a:pt x="2780577" y="5197146"/>
                </a:cubicBezTo>
                <a:lnTo>
                  <a:pt x="2724598" y="5197146"/>
                </a:lnTo>
                <a:cubicBezTo>
                  <a:pt x="2600921" y="5197146"/>
                  <a:pt x="2500661" y="5096886"/>
                  <a:pt x="2500661" y="4973209"/>
                </a:cubicBezTo>
                <a:lnTo>
                  <a:pt x="2500661" y="4546076"/>
                </a:lnTo>
                <a:lnTo>
                  <a:pt x="2492348" y="4572857"/>
                </a:lnTo>
                <a:cubicBezTo>
                  <a:pt x="2458353" y="4653231"/>
                  <a:pt x="2378767" y="4709627"/>
                  <a:pt x="2286009" y="4709627"/>
                </a:cubicBezTo>
                <a:lnTo>
                  <a:pt x="2230030" y="4709627"/>
                </a:lnTo>
                <a:cubicBezTo>
                  <a:pt x="2137272" y="4709627"/>
                  <a:pt x="2057687" y="4653231"/>
                  <a:pt x="2023691" y="4572857"/>
                </a:cubicBezTo>
                <a:lnTo>
                  <a:pt x="2015411" y="4546183"/>
                </a:lnTo>
                <a:lnTo>
                  <a:pt x="2015411" y="5274124"/>
                </a:lnTo>
                <a:cubicBezTo>
                  <a:pt x="2015411" y="5397801"/>
                  <a:pt x="1915151" y="5498061"/>
                  <a:pt x="1791474" y="5498061"/>
                </a:cubicBezTo>
                <a:lnTo>
                  <a:pt x="1735495" y="5498061"/>
                </a:lnTo>
                <a:cubicBezTo>
                  <a:pt x="1611818" y="5498061"/>
                  <a:pt x="1511558" y="5397801"/>
                  <a:pt x="1511558" y="5274124"/>
                </a:cubicBezTo>
                <a:lnTo>
                  <a:pt x="1511558" y="5162157"/>
                </a:lnTo>
                <a:cubicBezTo>
                  <a:pt x="1511558" y="5285834"/>
                  <a:pt x="1411298" y="5386094"/>
                  <a:pt x="1287621" y="5386094"/>
                </a:cubicBezTo>
                <a:lnTo>
                  <a:pt x="1231642" y="5386094"/>
                </a:lnTo>
                <a:cubicBezTo>
                  <a:pt x="1107965" y="5386094"/>
                  <a:pt x="1007705" y="5285834"/>
                  <a:pt x="1007705" y="5162157"/>
                </a:cubicBezTo>
                <a:lnTo>
                  <a:pt x="1007705" y="4989542"/>
                </a:lnTo>
                <a:cubicBezTo>
                  <a:pt x="1007705" y="5113219"/>
                  <a:pt x="907445" y="5213479"/>
                  <a:pt x="783768" y="5213479"/>
                </a:cubicBezTo>
                <a:lnTo>
                  <a:pt x="727789" y="5213479"/>
                </a:lnTo>
                <a:cubicBezTo>
                  <a:pt x="604112" y="5213479"/>
                  <a:pt x="503852" y="5113219"/>
                  <a:pt x="503852" y="4989542"/>
                </a:cubicBezTo>
                <a:lnTo>
                  <a:pt x="503852" y="4485701"/>
                </a:lnTo>
                <a:lnTo>
                  <a:pt x="499303" y="4530822"/>
                </a:lnTo>
                <a:cubicBezTo>
                  <a:pt x="478422" y="4632867"/>
                  <a:pt x="388133" y="4709628"/>
                  <a:pt x="279916" y="4709628"/>
                </a:cubicBezTo>
                <a:lnTo>
                  <a:pt x="223937" y="4709628"/>
                </a:lnTo>
                <a:cubicBezTo>
                  <a:pt x="100260" y="4709628"/>
                  <a:pt x="0" y="4609368"/>
                  <a:pt x="0" y="4485691"/>
                </a:cubicBezTo>
                <a:lnTo>
                  <a:pt x="0" y="1387932"/>
                </a:lnTo>
                <a:cubicBezTo>
                  <a:pt x="0" y="1264255"/>
                  <a:pt x="100260" y="1163995"/>
                  <a:pt x="223937" y="1163995"/>
                </a:cubicBezTo>
                <a:lnTo>
                  <a:pt x="279916" y="1163995"/>
                </a:lnTo>
                <a:cubicBezTo>
                  <a:pt x="388133" y="1163995"/>
                  <a:pt x="478422" y="1240757"/>
                  <a:pt x="499303" y="1342801"/>
                </a:cubicBezTo>
                <a:lnTo>
                  <a:pt x="503852" y="1387923"/>
                </a:lnTo>
                <a:lnTo>
                  <a:pt x="503852" y="1070688"/>
                </a:lnTo>
                <a:cubicBezTo>
                  <a:pt x="503852" y="947011"/>
                  <a:pt x="604112" y="846751"/>
                  <a:pt x="727789" y="846751"/>
                </a:cubicBezTo>
                <a:lnTo>
                  <a:pt x="783768" y="846751"/>
                </a:lnTo>
                <a:cubicBezTo>
                  <a:pt x="907445" y="846751"/>
                  <a:pt x="1007705" y="947011"/>
                  <a:pt x="1007705" y="1070688"/>
                </a:cubicBezTo>
                <a:lnTo>
                  <a:pt x="1007705" y="898072"/>
                </a:lnTo>
                <a:cubicBezTo>
                  <a:pt x="1007705" y="774395"/>
                  <a:pt x="1107965" y="674135"/>
                  <a:pt x="1231642" y="674135"/>
                </a:cubicBezTo>
                <a:lnTo>
                  <a:pt x="1287621" y="674135"/>
                </a:lnTo>
                <a:cubicBezTo>
                  <a:pt x="1411298" y="674135"/>
                  <a:pt x="1511558" y="774395"/>
                  <a:pt x="1511558" y="898072"/>
                </a:cubicBezTo>
                <a:lnTo>
                  <a:pt x="1511558" y="786104"/>
                </a:lnTo>
                <a:cubicBezTo>
                  <a:pt x="1511558" y="662427"/>
                  <a:pt x="1611818" y="562167"/>
                  <a:pt x="1735495" y="562167"/>
                </a:cubicBezTo>
                <a:lnTo>
                  <a:pt x="1791474" y="562167"/>
                </a:lnTo>
                <a:cubicBezTo>
                  <a:pt x="1915151" y="562167"/>
                  <a:pt x="2015411" y="662427"/>
                  <a:pt x="2015411" y="786104"/>
                </a:cubicBezTo>
                <a:lnTo>
                  <a:pt x="2015411" y="1327439"/>
                </a:lnTo>
                <a:lnTo>
                  <a:pt x="2023691" y="1300765"/>
                </a:lnTo>
                <a:cubicBezTo>
                  <a:pt x="2057687" y="1220390"/>
                  <a:pt x="2137272" y="1163994"/>
                  <a:pt x="2230030" y="1163994"/>
                </a:cubicBezTo>
                <a:lnTo>
                  <a:pt x="2286009" y="1163994"/>
                </a:lnTo>
                <a:cubicBezTo>
                  <a:pt x="2378767" y="1163994"/>
                  <a:pt x="2458353" y="1220391"/>
                  <a:pt x="2492348" y="1300765"/>
                </a:cubicBezTo>
                <a:lnTo>
                  <a:pt x="2500661" y="1327546"/>
                </a:lnTo>
                <a:lnTo>
                  <a:pt x="2500661" y="1087017"/>
                </a:lnTo>
                <a:cubicBezTo>
                  <a:pt x="2500661" y="963340"/>
                  <a:pt x="2600921" y="863080"/>
                  <a:pt x="2724598" y="863080"/>
                </a:cubicBezTo>
                <a:lnTo>
                  <a:pt x="2780577" y="863080"/>
                </a:lnTo>
                <a:cubicBezTo>
                  <a:pt x="2888794" y="863080"/>
                  <a:pt x="2979083" y="939842"/>
                  <a:pt x="2999965" y="1041886"/>
                </a:cubicBezTo>
                <a:lnTo>
                  <a:pt x="3004490" y="1086779"/>
                </a:lnTo>
                <a:lnTo>
                  <a:pt x="3004490" y="874747"/>
                </a:lnTo>
                <a:cubicBezTo>
                  <a:pt x="3004490" y="751070"/>
                  <a:pt x="3104750" y="650810"/>
                  <a:pt x="3228427" y="650810"/>
                </a:cubicBezTo>
                <a:lnTo>
                  <a:pt x="3284406" y="650810"/>
                </a:lnTo>
                <a:cubicBezTo>
                  <a:pt x="3361704" y="650810"/>
                  <a:pt x="3429855" y="689974"/>
                  <a:pt x="3470098" y="749542"/>
                </a:cubicBezTo>
                <a:lnTo>
                  <a:pt x="3485061" y="777109"/>
                </a:lnTo>
                <a:lnTo>
                  <a:pt x="3485061" y="678801"/>
                </a:lnTo>
                <a:cubicBezTo>
                  <a:pt x="3485061" y="555124"/>
                  <a:pt x="3585321" y="454864"/>
                  <a:pt x="3708998" y="454864"/>
                </a:cubicBezTo>
                <a:lnTo>
                  <a:pt x="3764977" y="454864"/>
                </a:lnTo>
                <a:cubicBezTo>
                  <a:pt x="3888654" y="454864"/>
                  <a:pt x="3988914" y="555124"/>
                  <a:pt x="3988914" y="678801"/>
                </a:cubicBezTo>
                <a:lnTo>
                  <a:pt x="3988914" y="1342577"/>
                </a:lnTo>
                <a:lnTo>
                  <a:pt x="4001893" y="1300765"/>
                </a:lnTo>
                <a:cubicBezTo>
                  <a:pt x="4035889" y="1220390"/>
                  <a:pt x="4115475" y="1163994"/>
                  <a:pt x="4208232" y="1163994"/>
                </a:cubicBezTo>
                <a:lnTo>
                  <a:pt x="4264211" y="1163994"/>
                </a:lnTo>
                <a:cubicBezTo>
                  <a:pt x="4372428" y="1163994"/>
                  <a:pt x="4462717" y="1240756"/>
                  <a:pt x="4483598" y="1342800"/>
                </a:cubicBezTo>
                <a:lnTo>
                  <a:pt x="4488125" y="1387703"/>
                </a:lnTo>
                <a:lnTo>
                  <a:pt x="4488125" y="454869"/>
                </a:lnTo>
                <a:cubicBezTo>
                  <a:pt x="4488125" y="331192"/>
                  <a:pt x="4588385" y="230932"/>
                  <a:pt x="4712062" y="230932"/>
                </a:cubicBezTo>
                <a:lnTo>
                  <a:pt x="4768041" y="230932"/>
                </a:lnTo>
                <a:cubicBezTo>
                  <a:pt x="4860799" y="230932"/>
                  <a:pt x="4940384" y="287328"/>
                  <a:pt x="4974380" y="367703"/>
                </a:cubicBezTo>
                <a:lnTo>
                  <a:pt x="4982693" y="394483"/>
                </a:lnTo>
                <a:lnTo>
                  <a:pt x="4982693" y="223937"/>
                </a:lnTo>
                <a:cubicBezTo>
                  <a:pt x="4982693" y="100260"/>
                  <a:pt x="5082953" y="0"/>
                  <a:pt x="520663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4000" t="-4000" r="-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i="1" dirty="0">
              <a:ln>
                <a:solidFill>
                  <a:srgbClr val="FF0000"/>
                </a:solidFill>
              </a:ln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F4510B-6E63-426D-91D4-9527E21C2C01}"/>
              </a:ext>
            </a:extLst>
          </p:cNvPr>
          <p:cNvSpPr txBox="1"/>
          <p:nvPr/>
        </p:nvSpPr>
        <p:spPr>
          <a:xfrm>
            <a:off x="4374135" y="1919983"/>
            <a:ext cx="4163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b="1" i="1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</a:t>
            </a:r>
            <a:endParaRPr lang="en-US" sz="9600" b="1" i="1" dirty="0">
              <a:ln>
                <a:solidFill>
                  <a:srgbClr val="FF0000"/>
                </a:solidFill>
              </a:ln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5057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225A45-7C88-49AE-84D2-C7A46AE8088D}"/>
              </a:ext>
            </a:extLst>
          </p:cNvPr>
          <p:cNvSpPr txBox="1">
            <a:spLocks/>
          </p:cNvSpPr>
          <p:nvPr/>
        </p:nvSpPr>
        <p:spPr>
          <a:xfrm>
            <a:off x="2139333" y="1818280"/>
            <a:ext cx="7929620" cy="326003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การพัฒนาระบบสุขภาพผู้สูงอายุแบบครบวงจร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การบูรณาการคลินิกคุณภาพ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9580D6-7DD1-4812-BBAA-60A1D1FA854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938AA8-DAFC-4732-A74C-8759C354597D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413E6-F603-4913-97DA-3C28000CB0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FCBB05D-4ADD-44BA-AF50-828E48BC3482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4903405" cy="74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วาระจังหวัดชุมพร ปี 2562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6407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0E7FD8-5C05-4706-9BBA-8ED658C3B16F}"/>
              </a:ext>
            </a:extLst>
          </p:cNvPr>
          <p:cNvSpPr txBox="1"/>
          <p:nvPr/>
        </p:nvSpPr>
        <p:spPr>
          <a:xfrm>
            <a:off x="4024298" y="1525927"/>
            <a:ext cx="4143404" cy="11079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6600" i="1" spc="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6600" b="1" i="1" spc="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</a:t>
            </a:r>
            <a:r>
              <a:rPr lang="en-US" sz="6600" i="1" spc="600" dirty="0">
                <a:solidFill>
                  <a:srgbClr val="80008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</a:t>
            </a:r>
            <a:r>
              <a:rPr lang="en-US" sz="6600" b="1" i="1" spc="60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</a:t>
            </a:r>
            <a:r>
              <a:rPr lang="en-US" dirty="0"/>
              <a:t>  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model</a:t>
            </a:r>
            <a:endParaRPr lang="th-TH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41939F1-925C-45CE-9A46-44DDC903FB24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24370C-9F99-4796-B086-15B56112D87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7F0BC-557E-4753-939D-70F8FC7301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D24387-6301-4C71-BFF9-A886B9F48DB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th-TH" sz="3600" b="1" dirty="0">
                <a:latin typeface="TH Fah kwang" pitchFamily="2" charset="-34"/>
              </a:rPr>
              <a:t>ระบบการพัฒนาสุขภาพผู้สูงอายุแบบครบวงจรจังหวัดชุมพร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17CB1E-6B1D-4632-818C-1895BFBA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11151"/>
              </p:ext>
            </p:extLst>
          </p:nvPr>
        </p:nvGraphicFramePr>
        <p:xfrm>
          <a:off x="1553826" y="2754773"/>
          <a:ext cx="8672352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8A58783-1379-4F38-86FA-666FB1E6C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158368"/>
              </p:ext>
            </p:extLst>
          </p:nvPr>
        </p:nvGraphicFramePr>
        <p:xfrm>
          <a:off x="1553826" y="5507374"/>
          <a:ext cx="8672352" cy="72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E91F58-C5D0-427B-97FE-13F4F1030EB1}"/>
              </a:ext>
            </a:extLst>
          </p:cNvPr>
          <p:cNvSpPr txBox="1"/>
          <p:nvPr/>
        </p:nvSpPr>
        <p:spPr>
          <a:xfrm>
            <a:off x="2969702" y="2745248"/>
            <a:ext cx="47000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F629-795B-4DDB-B5C1-D9205F3C16B7}"/>
              </a:ext>
            </a:extLst>
          </p:cNvPr>
          <p:cNvSpPr txBox="1"/>
          <p:nvPr/>
        </p:nvSpPr>
        <p:spPr>
          <a:xfrm>
            <a:off x="2919368" y="3666279"/>
            <a:ext cx="55496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E5D92-3CA4-47F6-AC56-7A9A4FEE6063}"/>
              </a:ext>
            </a:extLst>
          </p:cNvPr>
          <p:cNvSpPr txBox="1"/>
          <p:nvPr/>
        </p:nvSpPr>
        <p:spPr>
          <a:xfrm>
            <a:off x="2936146" y="4578921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172F3-EA84-48DA-A1AB-EB0613A4F532}"/>
              </a:ext>
            </a:extLst>
          </p:cNvPr>
          <p:cNvSpPr txBox="1"/>
          <p:nvPr/>
        </p:nvSpPr>
        <p:spPr>
          <a:xfrm>
            <a:off x="2927757" y="5516730"/>
            <a:ext cx="526106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/>
          <p:cNvSpPr/>
          <p:nvPr/>
        </p:nvSpPr>
        <p:spPr>
          <a:xfrm>
            <a:off x="2504872" y="2598005"/>
            <a:ext cx="7198541" cy="1661989"/>
          </a:xfrm>
          <a:prstGeom prst="rect">
            <a:avLst/>
          </a:prstGeom>
          <a:solidFill>
            <a:srgbClr val="C1FFAE"/>
          </a:solidFill>
        </p:spPr>
        <p:txBody>
          <a:bodyPr wrap="square" lIns="121917" tIns="60958" rIns="121917" bIns="60958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</a:t>
            </a:r>
            <a:r>
              <a:rPr lang="th-TH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การพัฒนาคลินิกคุณภาพ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- จัดรูปแบบบริการ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 Care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(กลุ่มเสี่ยง กลุ่มผู้ป่วยที่คุม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ไม่ดี )ให้เป็นชุมชนนักปฎิบัติ 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หา</a:t>
            </a:r>
            <a:r>
              <a:rPr lang="en-US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Role Model </a:t>
            </a:r>
            <a:r>
              <a:rPr lang="th-TH" sz="32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ในชุมชน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D0EB185-358F-40D3-ADD0-514C2667820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C54BB4-7AE5-48F8-B5FC-78B2A4E01B3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742AB-CAB1-44BA-BA07-A4B1B87A7E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627E2C-5C00-4FAA-9F9F-40AFFB1B2CFB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การบูรณาการคลินิกคุณภาพ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 Plus</a:t>
            </a:r>
            <a:endParaRPr lang="th-T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54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FCE9-9CE9-4DD8-9CB0-E062C093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375" y="2030826"/>
            <a:ext cx="5356371" cy="1895875"/>
          </a:xfrm>
          <a:solidFill>
            <a:srgbClr val="FFFF66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คลินิกสุขภาพเกษตรกร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สร้างการสื่อสารความเสี่ยงเพื่อปรับเปลี่ยนพฤติกรรม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สนับสนุนการบริโภคผักไม่ใช้สารเคมี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สร้างเสริมความเข้มแข็งเครือข่ายเพื่อลดการใช้สารเคมี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531CF2-44AE-4CC3-8DCB-EB2FC862F030}"/>
              </a:ext>
            </a:extLst>
          </p:cNvPr>
          <p:cNvSpPr txBox="1">
            <a:spLocks/>
          </p:cNvSpPr>
          <p:nvPr/>
        </p:nvSpPr>
        <p:spPr>
          <a:xfrm>
            <a:off x="3627375" y="1346441"/>
            <a:ext cx="5356371" cy="665724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อาชีวอนามัย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C540A-42AC-4C19-A3BD-884FDDC611DD}"/>
              </a:ext>
            </a:extLst>
          </p:cNvPr>
          <p:cNvSpPr txBox="1">
            <a:spLocks/>
          </p:cNvSpPr>
          <p:nvPr/>
        </p:nvSpPr>
        <p:spPr>
          <a:xfrm>
            <a:off x="3627375" y="4621321"/>
            <a:ext cx="5356371" cy="1413800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เฝ้าระวังความปลอดภัยด้านอาหาร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โรงพยาบาลอาหารปลอดภัย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พัฒนาสถานที่ผลิตผักผลไม้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8C505E-E569-40F9-A638-F9F7B081BC31}"/>
              </a:ext>
            </a:extLst>
          </p:cNvPr>
          <p:cNvSpPr txBox="1">
            <a:spLocks/>
          </p:cNvSpPr>
          <p:nvPr/>
        </p:nvSpPr>
        <p:spPr>
          <a:xfrm>
            <a:off x="3627375" y="3954982"/>
            <a:ext cx="5356371" cy="635458"/>
          </a:xfrm>
          <a:prstGeom prst="rect">
            <a:avLst/>
          </a:prstGeom>
          <a:solidFill>
            <a:srgbClr val="C1FFA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/>
              <a:t>อาหารปลอดภัย</a:t>
            </a:r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161687"/>
            <a:ext cx="7863556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ความปลอดภัยจากสารเคมีและยาฆ่าแมลง</a:t>
            </a:r>
          </a:p>
        </p:txBody>
      </p:sp>
    </p:spTree>
    <p:extLst>
      <p:ext uri="{BB962C8B-B14F-4D97-AF65-F5344CB8AC3E}">
        <p14:creationId xmlns:p14="http://schemas.microsoft.com/office/powerpoint/2010/main" val="1382778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FF70"/>
            </a:gs>
            <a:gs pos="50000">
              <a:srgbClr val="E6E6E6"/>
            </a:gs>
            <a:gs pos="100000">
              <a:srgbClr val="93FF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240398" y="-1608"/>
            <a:ext cx="6369332" cy="1046436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th-TH" sz="6000" b="1" kern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SL Passanun" pitchFamily="18" charset="-34"/>
                <a:cs typeface="+mj-cs"/>
              </a:rPr>
              <a:t>การควบคุมป้องกันโรค </a:t>
            </a:r>
            <a:r>
              <a:rPr lang="en-US" sz="6000" b="1" kern="0" dirty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NCD</a:t>
            </a:r>
            <a:endParaRPr lang="th-TH" sz="5400" b="1" cap="all" dirty="0">
              <a:ln w="90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7655442" y="3408739"/>
            <a:ext cx="4464060" cy="327781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ประเด็นพัฒนาปี </a:t>
            </a:r>
            <a:r>
              <a:rPr lang="en-US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2562</a:t>
            </a:r>
            <a:endParaRPr lang="th-TH" sz="4300" b="1" dirty="0"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 ค้นหาคัดกรองในกลุ่มที่ยังไม่เข้าถึงบริการ </a:t>
            </a:r>
          </a:p>
          <a:p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 จัดรูปแบบบริการ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self</a:t>
            </a:r>
            <a:r>
              <a:rPr lang="en-US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Care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กลุ่มเสี่ยง กลุ่มผู้ป่วยที่คุม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DM,HT 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ไม่ดี</a:t>
            </a:r>
          </a:p>
          <a:p>
            <a:pPr marL="110064" indent="-110064">
              <a:buFontTx/>
              <a:buChar char="-"/>
            </a:pP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พัฒนาคุณภาพ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NCD Clinic/CKD Clinic/DPACT</a:t>
            </a:r>
          </a:p>
          <a:p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</a:t>
            </a:r>
            <a:r>
              <a:rPr lang="en-US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หมู่บ้านปรับเปลี่ยน/ตำบลจัดการสุขภาพ </a:t>
            </a:r>
          </a:p>
        </p:txBody>
      </p:sp>
      <p:graphicFrame>
        <p:nvGraphicFramePr>
          <p:cNvPr id="16" name="แผนภูมิ 15"/>
          <p:cNvGraphicFramePr/>
          <p:nvPr>
            <p:extLst>
              <p:ext uri="{D42A27DB-BD31-4B8C-83A1-F6EECF244321}">
                <p14:modId xmlns:p14="http://schemas.microsoft.com/office/powerpoint/2010/main" val="2833968838"/>
              </p:ext>
            </p:extLst>
          </p:nvPr>
        </p:nvGraphicFramePr>
        <p:xfrm>
          <a:off x="0" y="3982434"/>
          <a:ext cx="4095736" cy="2795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สี่เหลี่ยมผืนผ้า 17"/>
          <p:cNvSpPr/>
          <p:nvPr/>
        </p:nvSpPr>
        <p:spPr>
          <a:xfrm>
            <a:off x="318976" y="3604694"/>
            <a:ext cx="3462254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อัตราผู้ป่วย 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FF00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 ปี 2557-25</a:t>
            </a:r>
            <a:r>
              <a:rPr lang="en-US" sz="21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FF00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graphicFrame>
        <p:nvGraphicFramePr>
          <p:cNvPr id="19" name="แผนภูมิ 18"/>
          <p:cNvGraphicFramePr/>
          <p:nvPr>
            <p:extLst>
              <p:ext uri="{D42A27DB-BD31-4B8C-83A1-F6EECF244321}">
                <p14:modId xmlns:p14="http://schemas.microsoft.com/office/powerpoint/2010/main" val="1459915406"/>
              </p:ext>
            </p:extLst>
          </p:nvPr>
        </p:nvGraphicFramePr>
        <p:xfrm>
          <a:off x="3679174" y="3935299"/>
          <a:ext cx="4388101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สี่เหลี่ยมผืนผ้า 19"/>
          <p:cNvSpPr/>
          <p:nvPr/>
        </p:nvSpPr>
        <p:spPr>
          <a:xfrm>
            <a:off x="4208465" y="3611422"/>
            <a:ext cx="3136430" cy="4462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ที่ควบคุมได้ปี 2557-25</a:t>
            </a:r>
            <a:r>
              <a:rPr lang="en-US" sz="21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70CE9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0" name="ตัวเชื่อมต่อตรง 9"/>
          <p:cNvCxnSpPr>
            <a:cxnSpLocks/>
          </p:cNvCxnSpPr>
          <p:nvPr/>
        </p:nvCxnSpPr>
        <p:spPr>
          <a:xfrm flipH="1">
            <a:off x="7564010" y="756594"/>
            <a:ext cx="45720" cy="5893742"/>
          </a:xfrm>
          <a:prstGeom prst="line">
            <a:avLst/>
          </a:prstGeom>
          <a:ln w="285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561851" y="784673"/>
            <a:ext cx="2371797" cy="857256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pPr defTabSz="1218294">
              <a:defRPr/>
            </a:pPr>
            <a:r>
              <a:rPr lang="th-TH" sz="4300" b="1" kern="0" dirty="0">
                <a:solidFill>
                  <a:srgbClr val="0000CC"/>
                </a:solidFill>
                <a:latin typeface="PSL Passanun" pitchFamily="18" charset="-34"/>
                <a:cs typeface="+mj-cs"/>
              </a:rPr>
              <a:t>ข้อมูล ปี </a:t>
            </a:r>
            <a:r>
              <a:rPr lang="en-US" sz="4300" b="1" kern="0" dirty="0">
                <a:solidFill>
                  <a:srgbClr val="0000CC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2561</a:t>
            </a:r>
            <a:endParaRPr lang="th-TH" sz="4300" b="1" kern="0" dirty="0">
              <a:solidFill>
                <a:srgbClr val="0000CC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994496" y="4444259"/>
            <a:ext cx="131679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เป้าหมาย</a:t>
            </a:r>
            <a:r>
              <a:rPr lang="en-US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≥</a:t>
            </a:r>
            <a:r>
              <a:rPr lang="en-US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40%</a:t>
            </a:r>
            <a:br>
              <a:rPr lang="en-US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</a:br>
            <a:r>
              <a:rPr lang="th-TH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เป้าหมาย</a:t>
            </a:r>
            <a:r>
              <a:rPr lang="en-US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≥</a:t>
            </a:r>
            <a:r>
              <a:rPr lang="en-US" sz="1600" b="1" dirty="0">
                <a:solidFill>
                  <a:srgbClr val="FF00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50%</a:t>
            </a:r>
            <a:endParaRPr lang="th-TH" sz="16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7701163" y="1325349"/>
            <a:ext cx="4418339" cy="220059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-ผู้ป่วยรายใหม่ มาจากกลุ่มปกติ และกลุ่มที่ไม่เคยได้รับการคัดกรองมากที่สุด ร้อยละ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86.68</a:t>
            </a:r>
          </a:p>
          <a:p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-พฤติกรรม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HB)</a:t>
            </a:r>
            <a:r>
              <a:rPr lang="th-TH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ระดับดี </a:t>
            </a:r>
          </a:p>
          <a:p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-ระดับความรอบรู้ 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3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 </a:t>
            </a:r>
            <a:r>
              <a:rPr lang="en-US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2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ส (</a:t>
            </a:r>
            <a:r>
              <a:rPr lang="en-US" sz="2700" b="1" dirty="0">
                <a:solidFill>
                  <a:srgbClr val="070CE9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HL)</a:t>
            </a:r>
            <a:r>
              <a:rPr lang="th-TH" sz="2700" b="1" dirty="0">
                <a:solidFill>
                  <a:srgbClr val="070CE9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พอใช้ต้องให้ความรู้ ฝึกทักษะ ให้เกิดความรอบรู้มากขึ้น </a:t>
            </a: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7311289" y="641393"/>
            <a:ext cx="4896544" cy="77970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th-TH" sz="4300" b="1" dirty="0"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aiSans Neue" panose="02000000000000000000" pitchFamily="2" charset="-34"/>
                <a:ea typeface="Tahoma" pitchFamily="34" charset="0"/>
                <a:cs typeface="+mj-cs"/>
              </a:rPr>
              <a:t>ปัญหา/อุปสรรคปีที่ผ่านมา</a:t>
            </a:r>
          </a:p>
        </p:txBody>
      </p:sp>
      <p:graphicFrame>
        <p:nvGraphicFramePr>
          <p:cNvPr id="43" name="แผนภูมิ 42"/>
          <p:cNvGraphicFramePr/>
          <p:nvPr>
            <p:extLst>
              <p:ext uri="{D42A27DB-BD31-4B8C-83A1-F6EECF244321}">
                <p14:modId xmlns:p14="http://schemas.microsoft.com/office/powerpoint/2010/main" val="706854256"/>
              </p:ext>
            </p:extLst>
          </p:nvPr>
        </p:nvGraphicFramePr>
        <p:xfrm>
          <a:off x="140804" y="1427041"/>
          <a:ext cx="4350035" cy="225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สี่เหลี่ยมผืนผ้า 43"/>
          <p:cNvSpPr/>
          <p:nvPr/>
        </p:nvSpPr>
        <p:spPr>
          <a:xfrm>
            <a:off x="318976" y="1029728"/>
            <a:ext cx="4029740" cy="44627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อัตรา</a:t>
            </a:r>
            <a:r>
              <a:rPr lang="en-US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 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DM/HT </a:t>
            </a:r>
            <a:r>
              <a:rPr lang="th-TH" sz="2100" b="1" dirty="0">
                <a:solidFill>
                  <a:srgbClr val="006600"/>
                </a:solidFill>
                <a:latin typeface="ThaiSans Neue" panose="02000000000000000000" pitchFamily="2" charset="-34"/>
                <a:ea typeface="Tahoma" pitchFamily="34" charset="0"/>
                <a:cs typeface="+mj-cs"/>
              </a:rPr>
              <a:t>รายใหม่จากกลุ่มเสี่ยง ปี 2557-25</a:t>
            </a:r>
            <a:r>
              <a:rPr lang="en-US" sz="2100" b="1" dirty="0">
                <a:solidFill>
                  <a:srgbClr val="006600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61</a:t>
            </a:r>
            <a:endParaRPr lang="th-TH" sz="2100" b="1" dirty="0">
              <a:solidFill>
                <a:srgbClr val="006600"/>
              </a:solidFill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3985735" y="2060967"/>
            <a:ext cx="2371797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     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4170834" y="2859616"/>
            <a:ext cx="2652323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TH Kodchasal" pitchFamily="2" charset="-34"/>
              </a:rPr>
              <a:t>     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(ปี 2560 ลดลง 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.</a:t>
            </a:r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  <a:r>
              <a:rPr lang="th-TH" sz="2400" dirty="0">
                <a:solidFill>
                  <a:srgbClr val="070CE9"/>
                </a:solidFill>
                <a:latin typeface="TH Kodchasal" pitchFamily="2" charset="-34"/>
                <a:cs typeface="+mj-cs"/>
              </a:rPr>
              <a:t>%) </a:t>
            </a:r>
            <a:endParaRPr lang="th-TH" sz="2400" dirty="0">
              <a:solidFill>
                <a:srgbClr val="070CE9"/>
              </a:solidFill>
              <a:cs typeface="+mj-cs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6175374" y="2051193"/>
            <a:ext cx="969170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(&lt; 2.4%)</a:t>
            </a:r>
            <a:endParaRPr lang="en-US" sz="2400" kern="0" dirty="0">
              <a:ln w="12700">
                <a:solidFill>
                  <a:srgbClr val="000000"/>
                </a:solidFill>
                <a:prstDash val="solid"/>
              </a:ln>
              <a:solidFill>
                <a:srgbClr val="070CE9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2" name="กลุ่ม 49"/>
          <p:cNvGrpSpPr/>
          <p:nvPr/>
        </p:nvGrpSpPr>
        <p:grpSpPr>
          <a:xfrm>
            <a:off x="4169823" y="1621242"/>
            <a:ext cx="3394186" cy="1113691"/>
            <a:chOff x="207778" y="967264"/>
            <a:chExt cx="2545640" cy="835268"/>
          </a:xfrm>
        </p:grpSpPr>
        <p:sp>
          <p:nvSpPr>
            <p:cNvPr id="51" name="สี่เหลี่ยมผืนผ้า 50"/>
            <p:cNvSpPr/>
            <p:nvPr/>
          </p:nvSpPr>
          <p:spPr>
            <a:xfrm>
              <a:off x="207778" y="967264"/>
              <a:ext cx="2545640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+mj-cs"/>
                </a:rPr>
                <a:t>-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Pre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en-US" sz="2700" b="1" dirty="0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   </a:t>
              </a:r>
              <a:r>
                <a:rPr lang="en-US" sz="2700" b="1" dirty="0" err="1">
                  <a:solidFill>
                    <a:srgbClr val="00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DM</a:t>
              </a:r>
              <a:r>
                <a:rPr lang="th-TH" sz="2700" b="1" dirty="0">
                  <a:solidFill>
                    <a:srgbClr val="000000"/>
                  </a:solidFill>
                  <a:latin typeface="TH Kodchasal" pitchFamily="2" charset="-34"/>
                  <a:ea typeface="Tahoma" panose="020B0604030504040204" pitchFamily="34" charset="0"/>
                  <a:cs typeface="+mj-cs"/>
                </a:rPr>
                <a:t> </a:t>
              </a:r>
              <a:r>
                <a:rPr lang="th-TH" sz="2100" b="1" dirty="0">
                  <a:solidFill>
                    <a:srgbClr val="FF6600"/>
                  </a:solidFill>
                  <a:latin typeface="TH Kodchasal" pitchFamily="2" charset="-34"/>
                  <a:cs typeface="+mj-cs"/>
                </a:rPr>
                <a:t>ลดลง</a:t>
              </a:r>
              <a:r>
                <a:rPr lang="en-US" sz="2700" b="1" dirty="0">
                  <a:solidFill>
                    <a:srgbClr val="000000"/>
                  </a:solidFill>
                  <a:latin typeface="TH Kodchasal" pitchFamily="2" charset="-34"/>
                  <a:cs typeface="+mj-cs"/>
                </a:rPr>
                <a:t> </a:t>
              </a:r>
              <a:r>
                <a:rPr lang="en-US" sz="2700" b="1" dirty="0">
                  <a:solidFill>
                    <a:srgbClr val="FF0000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0.33</a:t>
              </a:r>
              <a:r>
                <a:rPr lang="en-US" sz="2100" b="1" dirty="0">
                  <a:solidFill>
                    <a:prstClr val="black"/>
                  </a:solidFill>
                  <a:latin typeface="Angsana New" panose="02020603050405020304" pitchFamily="18" charset="-34"/>
                  <a:ea typeface="Tahoma" panose="020B0604030504040204" pitchFamily="34" charset="0"/>
                  <a:cs typeface="Angsana New" panose="02020603050405020304" pitchFamily="18" charset="-34"/>
                </a:rPr>
                <a:t>%</a:t>
              </a:r>
              <a:endParaRPr lang="en-US" sz="2100" kern="0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cxnSp>
          <p:nvCxnSpPr>
            <p:cNvPr id="52" name="ลูกศรเชื่อมต่อแบบตรง 51"/>
            <p:cNvCxnSpPr/>
            <p:nvPr/>
          </p:nvCxnSpPr>
          <p:spPr>
            <a:xfrm>
              <a:off x="1025884" y="1153434"/>
              <a:ext cx="216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ลูกศรเชื่อมต่อแบบตรง 51">
              <a:extLst>
                <a:ext uri="{FF2B5EF4-FFF2-40B4-BE49-F238E27FC236}">
                  <a16:creationId xmlns:a16="http://schemas.microsoft.com/office/drawing/2014/main" id="{B0E1B8E7-A6E2-4D83-9AD9-5703EE999D7E}"/>
                </a:ext>
              </a:extLst>
            </p:cNvPr>
            <p:cNvCxnSpPr/>
            <p:nvPr/>
          </p:nvCxnSpPr>
          <p:spPr>
            <a:xfrm>
              <a:off x="926815" y="1802532"/>
              <a:ext cx="216000" cy="0"/>
            </a:xfrm>
            <a:prstGeom prst="straightConnector1">
              <a:avLst/>
            </a:prstGeom>
            <a:ln w="28575">
              <a:solidFill>
                <a:srgbClr val="F53FD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สี่เหลี่ยมผืนผ้า 53"/>
          <p:cNvSpPr/>
          <p:nvPr/>
        </p:nvSpPr>
        <p:spPr>
          <a:xfrm>
            <a:off x="4102528" y="2448093"/>
            <a:ext cx="3272661" cy="58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000000"/>
                </a:solidFill>
                <a:latin typeface="TH Kodchasal" pitchFamily="2" charset="-34"/>
                <a:ea typeface="Tahoma" panose="020B0604030504040204" pitchFamily="34" charset="0"/>
                <a:cs typeface="TH Kodchasal" pitchFamily="2" charset="-34"/>
              </a:rPr>
              <a:t>-</a:t>
            </a:r>
            <a:r>
              <a:rPr lang="en-US" sz="2700" b="1" dirty="0">
                <a:solidFill>
                  <a:srgbClr val="00000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Pre</a:t>
            </a:r>
            <a:r>
              <a:rPr lang="en-US" sz="2700" b="1" dirty="0">
                <a:solidFill>
                  <a:srgbClr val="000000"/>
                </a:solidFill>
                <a:latin typeface="TH Kodchasal" pitchFamily="2" charset="-34"/>
                <a:ea typeface="Tahoma" panose="020B0604030504040204" pitchFamily="34" charset="0"/>
                <a:cs typeface="TH Kodchasal" pitchFamily="2" charset="-34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HT</a:t>
            </a:r>
            <a:r>
              <a:rPr lang="en-US" sz="2700" b="1" dirty="0">
                <a:solidFill>
                  <a:srgbClr val="000000"/>
                </a:solidFill>
                <a:latin typeface="TH Kodchasal" pitchFamily="2" charset="-34"/>
                <a:ea typeface="Tahoma" panose="020B0604030504040204" pitchFamily="34" charset="0"/>
                <a:cs typeface="+mj-cs"/>
              </a:rPr>
              <a:t> </a:t>
            </a:r>
            <a:r>
              <a:rPr lang="th-TH" sz="2700" b="1" dirty="0">
                <a:solidFill>
                  <a:srgbClr val="000000"/>
                </a:solidFill>
                <a:latin typeface="TH Kodchasal" pitchFamily="2" charset="-34"/>
                <a:ea typeface="Tahoma" panose="020B0604030504040204" pitchFamily="34" charset="0"/>
                <a:cs typeface="+mj-cs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TH Kodchasal" pitchFamily="2" charset="-34"/>
                <a:ea typeface="Tahoma" panose="020B0604030504040204" pitchFamily="34" charset="0"/>
                <a:cs typeface="+mj-cs"/>
              </a:rPr>
              <a:t>  </a:t>
            </a:r>
            <a:r>
              <a:rPr lang="en-US" sz="2700" b="1" dirty="0">
                <a:solidFill>
                  <a:srgbClr val="00000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HT</a:t>
            </a:r>
            <a:r>
              <a:rPr lang="en-US" sz="2700" b="1" dirty="0">
                <a:solidFill>
                  <a:srgbClr val="000000"/>
                </a:solidFill>
                <a:latin typeface="TH Kodchasal" pitchFamily="2" charset="-34"/>
                <a:ea typeface="Tahoma" panose="020B0604030504040204" pitchFamily="34" charset="0"/>
                <a:cs typeface="+mj-cs"/>
              </a:rPr>
              <a:t> </a:t>
            </a:r>
            <a:r>
              <a:rPr lang="th-TH" sz="2100" b="1" dirty="0">
                <a:solidFill>
                  <a:srgbClr val="FF6600"/>
                </a:solidFill>
                <a:latin typeface="TH Kodchasal" pitchFamily="2" charset="-34"/>
                <a:cs typeface="+mj-cs"/>
              </a:rPr>
              <a:t>เพิ่มขึ้น</a:t>
            </a:r>
            <a:r>
              <a:rPr lang="en-US" sz="3200" b="1" dirty="0">
                <a:solidFill>
                  <a:srgbClr val="000000"/>
                </a:solidFill>
                <a:latin typeface="TH Kodchasal" pitchFamily="2" charset="-34"/>
                <a:cs typeface="+mj-cs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0.16</a:t>
            </a:r>
            <a:r>
              <a:rPr lang="en-US" sz="2100" b="1" dirty="0">
                <a:solidFill>
                  <a:prstClr val="black"/>
                </a:solidFill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%</a:t>
            </a:r>
            <a:endParaRPr lang="en-US" sz="2100" b="1" kern="0" dirty="0">
              <a:ln w="12700">
                <a:solidFill>
                  <a:srgbClr val="0000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44B2203-D788-4570-AF9D-1E86B4E0285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D5E1ABA1-D817-466D-B63E-EA63D15ECF0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305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0" y="-113819"/>
            <a:ext cx="12192000" cy="1200329"/>
          </a:xfrm>
          <a:prstGeom prst="rect">
            <a:avLst/>
          </a:prstGeom>
          <a:gradFill>
            <a:gsLst>
              <a:gs pos="0">
                <a:srgbClr val="99FF7A"/>
              </a:gs>
              <a:gs pos="50000">
                <a:srgbClr val="C1FFAE"/>
              </a:gs>
              <a:gs pos="100000">
                <a:srgbClr val="99FF7A"/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อาหารปลอดภัยจากสารเคมีและยาฆ่าแมลง</a:t>
            </a:r>
            <a:endParaRPr lang="th-TH" sz="3600" b="1" dirty="0">
              <a:solidFill>
                <a:schemeClr val="tx1"/>
              </a:solidFill>
              <a:latin typeface="Angsana New" pitchFamily="18" charset="-34"/>
              <a:cs typeface="Angsana New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                        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ปลอดภัยจากสารเคมียาฆ่าแมลง </a:t>
            </a:r>
            <a:r>
              <a:rPr lang="th-TH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(เป้าหมาย </a:t>
            </a:r>
            <a:r>
              <a:rPr lang="th-TH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ร้อยละ </a:t>
            </a:r>
            <a:r>
              <a:rPr lang="en-US" sz="3600" b="1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96 </a:t>
            </a:r>
            <a:r>
              <a:rPr lang="en-US" sz="3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  <a:endParaRPr lang="th-TH" sz="36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887497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169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98.26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78845"/>
              </p:ext>
            </p:extLst>
          </p:nvPr>
        </p:nvGraphicFramePr>
        <p:xfrm>
          <a:off x="1044592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1884" y="1319584"/>
          <a:ext cx="4618772" cy="30021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พบปัญหาความไม่ปลอดภัยด้านอาหาร การปนเปื้อนสารตกค้างจาก ยาฆ่าแมลงในผักและผลไม้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ริ่มพบในผักพื้นบ้าน เช่น ใบบัวบก ใบรา        ใบเหลียง ลูกกล้วยอ่อน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จัดทำคำสั่งแต่งตั้งคณะทำงานแก้ไขปัญหาความปลอดภัยจากสารเคมีและยาฆ่าแมลง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รณรงค์การล้าง ผัก/ผลไม้</a:t>
                      </a:r>
                      <a:endParaRPr lang="th-TH" sz="18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เ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ฝ้าระวังความปลอดภัยด้านอาหารตามแผน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Mobile Unit</a:t>
                      </a:r>
                    </a:p>
                    <a:p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-</a:t>
                      </a:r>
                      <a:r>
                        <a:rPr lang="th-TH" sz="18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18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การดำเนินงานโรงพยาบาลอาหารปลอดภัย</a:t>
                      </a:r>
                    </a:p>
                    <a:p>
                      <a:r>
                        <a:rPr lang="th-TH" sz="1800" b="1" dirty="0">
                          <a:latin typeface="Angsana New" pitchFamily="18" charset="-34"/>
                          <a:cs typeface="Angsana New" pitchFamily="18" charset="-34"/>
                        </a:rPr>
                        <a:t>- </a:t>
                      </a:r>
                      <a:r>
                        <a:rPr lang="th-TH" sz="1800" b="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พัฒนาสถานที่ผลิต (คัดและบรรจุ) ผัก/ผลไม้</a:t>
                      </a:r>
                      <a:endParaRPr lang="th-TH" sz="18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965492" y="22687"/>
            <a:ext cx="1911312" cy="91707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วาระจังหวัด</a:t>
            </a:r>
          </a:p>
        </p:txBody>
      </p:sp>
      <p:grpSp>
        <p:nvGrpSpPr>
          <p:cNvPr id="2" name="กลุ่ม 56"/>
          <p:cNvGrpSpPr/>
          <p:nvPr/>
        </p:nvGrpSpPr>
        <p:grpSpPr>
          <a:xfrm>
            <a:off x="3772943" y="1071703"/>
            <a:ext cx="3358980" cy="5505592"/>
            <a:chOff x="2428860" y="357166"/>
            <a:chExt cx="3714509" cy="608832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กลุ่ม 16"/>
            <p:cNvGrpSpPr/>
            <p:nvPr/>
          </p:nvGrpSpPr>
          <p:grpSpPr>
            <a:xfrm>
              <a:off x="2428860" y="357166"/>
              <a:ext cx="3714509" cy="6088327"/>
              <a:chOff x="3324473" y="385763"/>
              <a:chExt cx="3714509" cy="6088327"/>
            </a:xfrm>
          </p:grpSpPr>
          <p:sp>
            <p:nvSpPr>
              <p:cNvPr id="67" name="รูปแบบอิสระ 66"/>
              <p:cNvSpPr/>
              <p:nvPr/>
            </p:nvSpPr>
            <p:spPr>
              <a:xfrm>
                <a:off x="4357686" y="385763"/>
                <a:ext cx="1738733" cy="2106211"/>
              </a:xfrm>
              <a:custGeom>
                <a:avLst/>
                <a:gdLst>
                  <a:gd name="connsiteX0" fmla="*/ 1576808 w 1738733"/>
                  <a:gd name="connsiteY0" fmla="*/ 300037 h 2106211"/>
                  <a:gd name="connsiteX1" fmla="*/ 1581571 w 1738733"/>
                  <a:gd name="connsiteY1" fmla="*/ 409575 h 2106211"/>
                  <a:gd name="connsiteX2" fmla="*/ 1672058 w 1738733"/>
                  <a:gd name="connsiteY2" fmla="*/ 528637 h 2106211"/>
                  <a:gd name="connsiteX3" fmla="*/ 1619671 w 1738733"/>
                  <a:gd name="connsiteY3" fmla="*/ 609600 h 2106211"/>
                  <a:gd name="connsiteX4" fmla="*/ 1533946 w 1738733"/>
                  <a:gd name="connsiteY4" fmla="*/ 619125 h 2106211"/>
                  <a:gd name="connsiteX5" fmla="*/ 1533946 w 1738733"/>
                  <a:gd name="connsiteY5" fmla="*/ 661987 h 2106211"/>
                  <a:gd name="connsiteX6" fmla="*/ 1614908 w 1738733"/>
                  <a:gd name="connsiteY6" fmla="*/ 666750 h 2106211"/>
                  <a:gd name="connsiteX7" fmla="*/ 1653008 w 1738733"/>
                  <a:gd name="connsiteY7" fmla="*/ 657225 h 2106211"/>
                  <a:gd name="connsiteX8" fmla="*/ 1738733 w 1738733"/>
                  <a:gd name="connsiteY8" fmla="*/ 781050 h 2106211"/>
                  <a:gd name="connsiteX9" fmla="*/ 1633958 w 1738733"/>
                  <a:gd name="connsiteY9" fmla="*/ 938212 h 2106211"/>
                  <a:gd name="connsiteX10" fmla="*/ 1557758 w 1738733"/>
                  <a:gd name="connsiteY10" fmla="*/ 904875 h 2106211"/>
                  <a:gd name="connsiteX11" fmla="*/ 1448221 w 1738733"/>
                  <a:gd name="connsiteY11" fmla="*/ 995362 h 2106211"/>
                  <a:gd name="connsiteX12" fmla="*/ 1500608 w 1738733"/>
                  <a:gd name="connsiteY12" fmla="*/ 1138237 h 2106211"/>
                  <a:gd name="connsiteX13" fmla="*/ 1452983 w 1738733"/>
                  <a:gd name="connsiteY13" fmla="*/ 1214437 h 2106211"/>
                  <a:gd name="connsiteX14" fmla="*/ 1486321 w 1738733"/>
                  <a:gd name="connsiteY14" fmla="*/ 1252537 h 2106211"/>
                  <a:gd name="connsiteX15" fmla="*/ 1467271 w 1738733"/>
                  <a:gd name="connsiteY15" fmla="*/ 1290637 h 2106211"/>
                  <a:gd name="connsiteX16" fmla="*/ 1500608 w 1738733"/>
                  <a:gd name="connsiteY16" fmla="*/ 1352550 h 2106211"/>
                  <a:gd name="connsiteX17" fmla="*/ 1443458 w 1738733"/>
                  <a:gd name="connsiteY17" fmla="*/ 1462087 h 2106211"/>
                  <a:gd name="connsiteX18" fmla="*/ 1529183 w 1738733"/>
                  <a:gd name="connsiteY18" fmla="*/ 1509712 h 2106211"/>
                  <a:gd name="connsiteX19" fmla="*/ 1510133 w 1738733"/>
                  <a:gd name="connsiteY19" fmla="*/ 1576387 h 2106211"/>
                  <a:gd name="connsiteX20" fmla="*/ 1533946 w 1738733"/>
                  <a:gd name="connsiteY20" fmla="*/ 1624012 h 2106211"/>
                  <a:gd name="connsiteX21" fmla="*/ 1400596 w 1738733"/>
                  <a:gd name="connsiteY21" fmla="*/ 1819275 h 2106211"/>
                  <a:gd name="connsiteX22" fmla="*/ 1352971 w 1738733"/>
                  <a:gd name="connsiteY22" fmla="*/ 1828800 h 2106211"/>
                  <a:gd name="connsiteX23" fmla="*/ 1372021 w 1738733"/>
                  <a:gd name="connsiteY23" fmla="*/ 1928812 h 2106211"/>
                  <a:gd name="connsiteX24" fmla="*/ 1305346 w 1738733"/>
                  <a:gd name="connsiteY24" fmla="*/ 1962150 h 2106211"/>
                  <a:gd name="connsiteX25" fmla="*/ 1195808 w 1738733"/>
                  <a:gd name="connsiteY25" fmla="*/ 1885950 h 2106211"/>
                  <a:gd name="connsiteX26" fmla="*/ 1157708 w 1738733"/>
                  <a:gd name="connsiteY26" fmla="*/ 1871662 h 2106211"/>
                  <a:gd name="connsiteX27" fmla="*/ 1086271 w 1738733"/>
                  <a:gd name="connsiteY27" fmla="*/ 1933575 h 2106211"/>
                  <a:gd name="connsiteX28" fmla="*/ 1038646 w 1738733"/>
                  <a:gd name="connsiteY28" fmla="*/ 1914525 h 2106211"/>
                  <a:gd name="connsiteX29" fmla="*/ 1000546 w 1738733"/>
                  <a:gd name="connsiteY29" fmla="*/ 2009775 h 2106211"/>
                  <a:gd name="connsiteX30" fmla="*/ 814808 w 1738733"/>
                  <a:gd name="connsiteY30" fmla="*/ 1957387 h 2106211"/>
                  <a:gd name="connsiteX31" fmla="*/ 786233 w 1738733"/>
                  <a:gd name="connsiteY31" fmla="*/ 2033587 h 2106211"/>
                  <a:gd name="connsiteX32" fmla="*/ 781471 w 1738733"/>
                  <a:gd name="connsiteY32" fmla="*/ 2019300 h 2106211"/>
                  <a:gd name="connsiteX33" fmla="*/ 710033 w 1738733"/>
                  <a:gd name="connsiteY33" fmla="*/ 2105025 h 2106211"/>
                  <a:gd name="connsiteX34" fmla="*/ 481433 w 1738733"/>
                  <a:gd name="connsiteY34" fmla="*/ 2052637 h 2106211"/>
                  <a:gd name="connsiteX35" fmla="*/ 376658 w 1738733"/>
                  <a:gd name="connsiteY35" fmla="*/ 2100262 h 2106211"/>
                  <a:gd name="connsiteX36" fmla="*/ 262358 w 1738733"/>
                  <a:gd name="connsiteY36" fmla="*/ 1971675 h 2106211"/>
                  <a:gd name="connsiteX37" fmla="*/ 371896 w 1738733"/>
                  <a:gd name="connsiteY37" fmla="*/ 1862137 h 2106211"/>
                  <a:gd name="connsiteX38" fmla="*/ 343321 w 1738733"/>
                  <a:gd name="connsiteY38" fmla="*/ 1757362 h 2106211"/>
                  <a:gd name="connsiteX39" fmla="*/ 276646 w 1738733"/>
                  <a:gd name="connsiteY39" fmla="*/ 1781175 h 2106211"/>
                  <a:gd name="connsiteX40" fmla="*/ 286171 w 1738733"/>
                  <a:gd name="connsiteY40" fmla="*/ 1762125 h 2106211"/>
                  <a:gd name="connsiteX41" fmla="*/ 286171 w 1738733"/>
                  <a:gd name="connsiteY41" fmla="*/ 1643062 h 2106211"/>
                  <a:gd name="connsiteX42" fmla="*/ 200446 w 1738733"/>
                  <a:gd name="connsiteY42" fmla="*/ 1595437 h 2106211"/>
                  <a:gd name="connsiteX43" fmla="*/ 190921 w 1738733"/>
                  <a:gd name="connsiteY43" fmla="*/ 1490662 h 2106211"/>
                  <a:gd name="connsiteX44" fmla="*/ 52808 w 1738733"/>
                  <a:gd name="connsiteY44" fmla="*/ 1471612 h 2106211"/>
                  <a:gd name="connsiteX45" fmla="*/ 143296 w 1738733"/>
                  <a:gd name="connsiteY45" fmla="*/ 1181100 h 2106211"/>
                  <a:gd name="connsiteX46" fmla="*/ 81383 w 1738733"/>
                  <a:gd name="connsiteY46" fmla="*/ 1190625 h 2106211"/>
                  <a:gd name="connsiteX47" fmla="*/ 52808 w 1738733"/>
                  <a:gd name="connsiteY47" fmla="*/ 1076325 h 2106211"/>
                  <a:gd name="connsiteX48" fmla="*/ 105196 w 1738733"/>
                  <a:gd name="connsiteY48" fmla="*/ 1062037 h 2106211"/>
                  <a:gd name="connsiteX49" fmla="*/ 181396 w 1738733"/>
                  <a:gd name="connsiteY49" fmla="*/ 876300 h 2106211"/>
                  <a:gd name="connsiteX50" fmla="*/ 333796 w 1738733"/>
                  <a:gd name="connsiteY50" fmla="*/ 933450 h 2106211"/>
                  <a:gd name="connsiteX51" fmla="*/ 567158 w 1738733"/>
                  <a:gd name="connsiteY51" fmla="*/ 742950 h 2106211"/>
                  <a:gd name="connsiteX52" fmla="*/ 586208 w 1738733"/>
                  <a:gd name="connsiteY52" fmla="*/ 733425 h 2106211"/>
                  <a:gd name="connsiteX53" fmla="*/ 510008 w 1738733"/>
                  <a:gd name="connsiteY53" fmla="*/ 476250 h 2106211"/>
                  <a:gd name="connsiteX54" fmla="*/ 595733 w 1738733"/>
                  <a:gd name="connsiteY54" fmla="*/ 266700 h 2106211"/>
                  <a:gd name="connsiteX55" fmla="*/ 714796 w 1738733"/>
                  <a:gd name="connsiteY55" fmla="*/ 295275 h 2106211"/>
                  <a:gd name="connsiteX56" fmla="*/ 743371 w 1738733"/>
                  <a:gd name="connsiteY56" fmla="*/ 366712 h 2106211"/>
                  <a:gd name="connsiteX57" fmla="*/ 852908 w 1738733"/>
                  <a:gd name="connsiteY57" fmla="*/ 319087 h 2106211"/>
                  <a:gd name="connsiteX58" fmla="*/ 952921 w 1738733"/>
                  <a:gd name="connsiteY58" fmla="*/ 90487 h 2106211"/>
                  <a:gd name="connsiteX59" fmla="*/ 1057696 w 1738733"/>
                  <a:gd name="connsiteY59" fmla="*/ 4762 h 2106211"/>
                  <a:gd name="connsiteX60" fmla="*/ 1152946 w 1738733"/>
                  <a:gd name="connsiteY60" fmla="*/ 0 h 2106211"/>
                  <a:gd name="connsiteX61" fmla="*/ 1143421 w 1738733"/>
                  <a:gd name="connsiteY61" fmla="*/ 90487 h 2106211"/>
                  <a:gd name="connsiteX62" fmla="*/ 1300583 w 1738733"/>
                  <a:gd name="connsiteY62" fmla="*/ 142875 h 2106211"/>
                  <a:gd name="connsiteX63" fmla="*/ 1576808 w 1738733"/>
                  <a:gd name="connsiteY63" fmla="*/ 300037 h 21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738733" h="2106211">
                    <a:moveTo>
                      <a:pt x="1576808" y="300037"/>
                    </a:moveTo>
                    <a:lnTo>
                      <a:pt x="1581571" y="409575"/>
                    </a:lnTo>
                    <a:lnTo>
                      <a:pt x="1672058" y="528637"/>
                    </a:lnTo>
                    <a:lnTo>
                      <a:pt x="1619671" y="609600"/>
                    </a:lnTo>
                    <a:cubicBezTo>
                      <a:pt x="1537132" y="619310"/>
                      <a:pt x="1565882" y="619125"/>
                      <a:pt x="1533946" y="619125"/>
                    </a:cubicBezTo>
                    <a:lnTo>
                      <a:pt x="1533946" y="661987"/>
                    </a:lnTo>
                    <a:lnTo>
                      <a:pt x="1614908" y="666750"/>
                    </a:lnTo>
                    <a:lnTo>
                      <a:pt x="1653008" y="657225"/>
                    </a:lnTo>
                    <a:lnTo>
                      <a:pt x="1738733" y="781050"/>
                    </a:lnTo>
                    <a:lnTo>
                      <a:pt x="1633958" y="938212"/>
                    </a:lnTo>
                    <a:lnTo>
                      <a:pt x="1557758" y="904875"/>
                    </a:lnTo>
                    <a:lnTo>
                      <a:pt x="1448221" y="995362"/>
                    </a:lnTo>
                    <a:cubicBezTo>
                      <a:pt x="1505961" y="1139711"/>
                      <a:pt x="1556665" y="1138237"/>
                      <a:pt x="1500608" y="1138237"/>
                    </a:cubicBezTo>
                    <a:lnTo>
                      <a:pt x="1452983" y="1214437"/>
                    </a:lnTo>
                    <a:lnTo>
                      <a:pt x="1486321" y="1252537"/>
                    </a:lnTo>
                    <a:lnTo>
                      <a:pt x="1467271" y="1290637"/>
                    </a:lnTo>
                    <a:lnTo>
                      <a:pt x="1500608" y="1352550"/>
                    </a:lnTo>
                    <a:lnTo>
                      <a:pt x="1443458" y="1462087"/>
                    </a:lnTo>
                    <a:lnTo>
                      <a:pt x="1529183" y="1509712"/>
                    </a:lnTo>
                    <a:lnTo>
                      <a:pt x="1510133" y="1576387"/>
                    </a:lnTo>
                    <a:lnTo>
                      <a:pt x="1533946" y="1624012"/>
                    </a:lnTo>
                    <a:lnTo>
                      <a:pt x="1400596" y="1819275"/>
                    </a:lnTo>
                    <a:lnTo>
                      <a:pt x="1352971" y="1828800"/>
                    </a:lnTo>
                    <a:lnTo>
                      <a:pt x="1372021" y="1928812"/>
                    </a:lnTo>
                    <a:lnTo>
                      <a:pt x="1305346" y="1962150"/>
                    </a:lnTo>
                    <a:lnTo>
                      <a:pt x="1195808" y="1885950"/>
                    </a:lnTo>
                    <a:lnTo>
                      <a:pt x="1157708" y="1871662"/>
                    </a:lnTo>
                    <a:lnTo>
                      <a:pt x="1086271" y="1933575"/>
                    </a:lnTo>
                    <a:lnTo>
                      <a:pt x="1038646" y="1914525"/>
                    </a:lnTo>
                    <a:cubicBezTo>
                      <a:pt x="1009159" y="2012816"/>
                      <a:pt x="1043219" y="2009775"/>
                      <a:pt x="1000546" y="2009775"/>
                    </a:cubicBezTo>
                    <a:lnTo>
                      <a:pt x="814808" y="1957387"/>
                    </a:lnTo>
                    <a:cubicBezTo>
                      <a:pt x="805283" y="1982787"/>
                      <a:pt x="799094" y="2009702"/>
                      <a:pt x="786233" y="2033587"/>
                    </a:cubicBezTo>
                    <a:cubicBezTo>
                      <a:pt x="783853" y="2038007"/>
                      <a:pt x="781471" y="2019300"/>
                      <a:pt x="781471" y="2019300"/>
                    </a:cubicBezTo>
                    <a:cubicBezTo>
                      <a:pt x="704216" y="2106211"/>
                      <a:pt x="667039" y="2105025"/>
                      <a:pt x="710033" y="2105025"/>
                    </a:cubicBezTo>
                    <a:lnTo>
                      <a:pt x="481433" y="2052637"/>
                    </a:lnTo>
                    <a:lnTo>
                      <a:pt x="376658" y="2100262"/>
                    </a:lnTo>
                    <a:lnTo>
                      <a:pt x="262358" y="1971675"/>
                    </a:lnTo>
                    <a:cubicBezTo>
                      <a:pt x="360733" y="1858543"/>
                      <a:pt x="309222" y="1862137"/>
                      <a:pt x="371896" y="1862137"/>
                    </a:cubicBezTo>
                    <a:lnTo>
                      <a:pt x="343321" y="1757362"/>
                    </a:lnTo>
                    <a:cubicBezTo>
                      <a:pt x="321096" y="1765300"/>
                      <a:pt x="300164" y="1779215"/>
                      <a:pt x="276646" y="1781175"/>
                    </a:cubicBezTo>
                    <a:cubicBezTo>
                      <a:pt x="269571" y="1781765"/>
                      <a:pt x="286171" y="1762125"/>
                      <a:pt x="286171" y="1762125"/>
                    </a:cubicBezTo>
                    <a:lnTo>
                      <a:pt x="286171" y="1643062"/>
                    </a:lnTo>
                    <a:cubicBezTo>
                      <a:pt x="194422" y="1612479"/>
                      <a:pt x="200446" y="1644608"/>
                      <a:pt x="200446" y="1595437"/>
                    </a:cubicBezTo>
                    <a:cubicBezTo>
                      <a:pt x="195506" y="1496642"/>
                      <a:pt x="209899" y="1528621"/>
                      <a:pt x="190921" y="1490662"/>
                    </a:cubicBezTo>
                    <a:cubicBezTo>
                      <a:pt x="46473" y="1471402"/>
                      <a:pt x="0" y="1471612"/>
                      <a:pt x="52808" y="1471612"/>
                    </a:cubicBezTo>
                    <a:lnTo>
                      <a:pt x="143296" y="1181100"/>
                    </a:lnTo>
                    <a:lnTo>
                      <a:pt x="81383" y="1190625"/>
                    </a:lnTo>
                    <a:cubicBezTo>
                      <a:pt x="47441" y="1069400"/>
                      <a:pt x="18906" y="1042416"/>
                      <a:pt x="52808" y="1076325"/>
                    </a:cubicBezTo>
                    <a:lnTo>
                      <a:pt x="105196" y="1062037"/>
                    </a:lnTo>
                    <a:lnTo>
                      <a:pt x="181396" y="876300"/>
                    </a:lnTo>
                    <a:lnTo>
                      <a:pt x="333796" y="933450"/>
                    </a:lnTo>
                    <a:cubicBezTo>
                      <a:pt x="411583" y="869950"/>
                      <a:pt x="488458" y="805316"/>
                      <a:pt x="567158" y="742950"/>
                    </a:cubicBezTo>
                    <a:cubicBezTo>
                      <a:pt x="572722" y="738541"/>
                      <a:pt x="586208" y="733425"/>
                      <a:pt x="586208" y="733425"/>
                    </a:cubicBezTo>
                    <a:lnTo>
                      <a:pt x="510008" y="476250"/>
                    </a:lnTo>
                    <a:lnTo>
                      <a:pt x="595733" y="266700"/>
                    </a:lnTo>
                    <a:lnTo>
                      <a:pt x="714796" y="295275"/>
                    </a:lnTo>
                    <a:lnTo>
                      <a:pt x="743371" y="366712"/>
                    </a:lnTo>
                    <a:lnTo>
                      <a:pt x="852908" y="319087"/>
                    </a:lnTo>
                    <a:lnTo>
                      <a:pt x="952921" y="90487"/>
                    </a:lnTo>
                    <a:lnTo>
                      <a:pt x="1057696" y="4762"/>
                    </a:lnTo>
                    <a:lnTo>
                      <a:pt x="1152946" y="0"/>
                    </a:lnTo>
                    <a:lnTo>
                      <a:pt x="1143421" y="90487"/>
                    </a:lnTo>
                    <a:lnTo>
                      <a:pt x="1300583" y="142875"/>
                    </a:lnTo>
                    <a:lnTo>
                      <a:pt x="1576808" y="30003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68" name="รูปแบบอิสระ 67"/>
              <p:cNvSpPr/>
              <p:nvPr/>
            </p:nvSpPr>
            <p:spPr>
              <a:xfrm>
                <a:off x="5715007" y="529046"/>
                <a:ext cx="1323975" cy="1895474"/>
              </a:xfrm>
              <a:custGeom>
                <a:avLst/>
                <a:gdLst>
                  <a:gd name="connsiteX0" fmla="*/ 14288 w 1323975"/>
                  <a:gd name="connsiteY0" fmla="*/ 1757363 h 1895475"/>
                  <a:gd name="connsiteX1" fmla="*/ 0 w 1323975"/>
                  <a:gd name="connsiteY1" fmla="*/ 1676400 h 1895475"/>
                  <a:gd name="connsiteX2" fmla="*/ 52388 w 1323975"/>
                  <a:gd name="connsiteY2" fmla="*/ 1666875 h 1895475"/>
                  <a:gd name="connsiteX3" fmla="*/ 190500 w 1323975"/>
                  <a:gd name="connsiteY3" fmla="*/ 1466850 h 1895475"/>
                  <a:gd name="connsiteX4" fmla="*/ 157163 w 1323975"/>
                  <a:gd name="connsiteY4" fmla="*/ 1409700 h 1895475"/>
                  <a:gd name="connsiteX5" fmla="*/ 171450 w 1323975"/>
                  <a:gd name="connsiteY5" fmla="*/ 1347788 h 1895475"/>
                  <a:gd name="connsiteX6" fmla="*/ 95250 w 1323975"/>
                  <a:gd name="connsiteY6" fmla="*/ 1300163 h 1895475"/>
                  <a:gd name="connsiteX7" fmla="*/ 157163 w 1323975"/>
                  <a:gd name="connsiteY7" fmla="*/ 1190625 h 1895475"/>
                  <a:gd name="connsiteX8" fmla="*/ 114300 w 1323975"/>
                  <a:gd name="connsiteY8" fmla="*/ 1128713 h 1895475"/>
                  <a:gd name="connsiteX9" fmla="*/ 128588 w 1323975"/>
                  <a:gd name="connsiteY9" fmla="*/ 1090613 h 1895475"/>
                  <a:gd name="connsiteX10" fmla="*/ 109538 w 1323975"/>
                  <a:gd name="connsiteY10" fmla="*/ 1057275 h 1895475"/>
                  <a:gd name="connsiteX11" fmla="*/ 138113 w 1323975"/>
                  <a:gd name="connsiteY11" fmla="*/ 981075 h 1895475"/>
                  <a:gd name="connsiteX12" fmla="*/ 138113 w 1323975"/>
                  <a:gd name="connsiteY12" fmla="*/ 981075 h 1895475"/>
                  <a:gd name="connsiteX13" fmla="*/ 171450 w 1323975"/>
                  <a:gd name="connsiteY13" fmla="*/ 971550 h 1895475"/>
                  <a:gd name="connsiteX14" fmla="*/ 90488 w 1323975"/>
                  <a:gd name="connsiteY14" fmla="*/ 833438 h 1895475"/>
                  <a:gd name="connsiteX15" fmla="*/ 195263 w 1323975"/>
                  <a:gd name="connsiteY15" fmla="*/ 747713 h 1895475"/>
                  <a:gd name="connsiteX16" fmla="*/ 276225 w 1323975"/>
                  <a:gd name="connsiteY16" fmla="*/ 776288 h 1895475"/>
                  <a:gd name="connsiteX17" fmla="*/ 385763 w 1323975"/>
                  <a:gd name="connsiteY17" fmla="*/ 614363 h 1895475"/>
                  <a:gd name="connsiteX18" fmla="*/ 295275 w 1323975"/>
                  <a:gd name="connsiteY18" fmla="*/ 495300 h 1895475"/>
                  <a:gd name="connsiteX19" fmla="*/ 252413 w 1323975"/>
                  <a:gd name="connsiteY19" fmla="*/ 500063 h 1895475"/>
                  <a:gd name="connsiteX20" fmla="*/ 195263 w 1323975"/>
                  <a:gd name="connsiteY20" fmla="*/ 504825 h 1895475"/>
                  <a:gd name="connsiteX21" fmla="*/ 185738 w 1323975"/>
                  <a:gd name="connsiteY21" fmla="*/ 461963 h 1895475"/>
                  <a:gd name="connsiteX22" fmla="*/ 252413 w 1323975"/>
                  <a:gd name="connsiteY22" fmla="*/ 452438 h 1895475"/>
                  <a:gd name="connsiteX23" fmla="*/ 280988 w 1323975"/>
                  <a:gd name="connsiteY23" fmla="*/ 433388 h 1895475"/>
                  <a:gd name="connsiteX24" fmla="*/ 323850 w 1323975"/>
                  <a:gd name="connsiteY24" fmla="*/ 366713 h 1895475"/>
                  <a:gd name="connsiteX25" fmla="*/ 228600 w 1323975"/>
                  <a:gd name="connsiteY25" fmla="*/ 252413 h 1895475"/>
                  <a:gd name="connsiteX26" fmla="*/ 223838 w 1323975"/>
                  <a:gd name="connsiteY26" fmla="*/ 133350 h 1895475"/>
                  <a:gd name="connsiteX27" fmla="*/ 257175 w 1323975"/>
                  <a:gd name="connsiteY27" fmla="*/ 100013 h 1895475"/>
                  <a:gd name="connsiteX28" fmla="*/ 323850 w 1323975"/>
                  <a:gd name="connsiteY28" fmla="*/ 152400 h 1895475"/>
                  <a:gd name="connsiteX29" fmla="*/ 385763 w 1323975"/>
                  <a:gd name="connsiteY29" fmla="*/ 114300 h 1895475"/>
                  <a:gd name="connsiteX30" fmla="*/ 447675 w 1323975"/>
                  <a:gd name="connsiteY30" fmla="*/ 133350 h 1895475"/>
                  <a:gd name="connsiteX31" fmla="*/ 519113 w 1323975"/>
                  <a:gd name="connsiteY31" fmla="*/ 109538 h 1895475"/>
                  <a:gd name="connsiteX32" fmla="*/ 576263 w 1323975"/>
                  <a:gd name="connsiteY32" fmla="*/ 133350 h 1895475"/>
                  <a:gd name="connsiteX33" fmla="*/ 600075 w 1323975"/>
                  <a:gd name="connsiteY33" fmla="*/ 85725 h 1895475"/>
                  <a:gd name="connsiteX34" fmla="*/ 700088 w 1323975"/>
                  <a:gd name="connsiteY34" fmla="*/ 119063 h 1895475"/>
                  <a:gd name="connsiteX35" fmla="*/ 742950 w 1323975"/>
                  <a:gd name="connsiteY35" fmla="*/ 95250 h 1895475"/>
                  <a:gd name="connsiteX36" fmla="*/ 838200 w 1323975"/>
                  <a:gd name="connsiteY36" fmla="*/ 166688 h 1895475"/>
                  <a:gd name="connsiteX37" fmla="*/ 952500 w 1323975"/>
                  <a:gd name="connsiteY37" fmla="*/ 109538 h 1895475"/>
                  <a:gd name="connsiteX38" fmla="*/ 1019175 w 1323975"/>
                  <a:gd name="connsiteY38" fmla="*/ 109538 h 1895475"/>
                  <a:gd name="connsiteX39" fmla="*/ 1114425 w 1323975"/>
                  <a:gd name="connsiteY39" fmla="*/ 0 h 1895475"/>
                  <a:gd name="connsiteX40" fmla="*/ 1257300 w 1323975"/>
                  <a:gd name="connsiteY40" fmla="*/ 28575 h 1895475"/>
                  <a:gd name="connsiteX41" fmla="*/ 1209675 w 1323975"/>
                  <a:gd name="connsiteY41" fmla="*/ 109538 h 1895475"/>
                  <a:gd name="connsiteX42" fmla="*/ 1223963 w 1323975"/>
                  <a:gd name="connsiteY42" fmla="*/ 214313 h 1895475"/>
                  <a:gd name="connsiteX43" fmla="*/ 1233488 w 1323975"/>
                  <a:gd name="connsiteY43" fmla="*/ 300038 h 1895475"/>
                  <a:gd name="connsiteX44" fmla="*/ 1295400 w 1323975"/>
                  <a:gd name="connsiteY44" fmla="*/ 352425 h 1895475"/>
                  <a:gd name="connsiteX45" fmla="*/ 1323975 w 1323975"/>
                  <a:gd name="connsiteY45" fmla="*/ 414338 h 1895475"/>
                  <a:gd name="connsiteX46" fmla="*/ 1281113 w 1323975"/>
                  <a:gd name="connsiteY46" fmla="*/ 495300 h 1895475"/>
                  <a:gd name="connsiteX47" fmla="*/ 1262063 w 1323975"/>
                  <a:gd name="connsiteY47" fmla="*/ 552450 h 1895475"/>
                  <a:gd name="connsiteX48" fmla="*/ 1214438 w 1323975"/>
                  <a:gd name="connsiteY48" fmla="*/ 466725 h 1895475"/>
                  <a:gd name="connsiteX49" fmla="*/ 1166813 w 1323975"/>
                  <a:gd name="connsiteY49" fmla="*/ 452438 h 1895475"/>
                  <a:gd name="connsiteX50" fmla="*/ 1123950 w 1323975"/>
                  <a:gd name="connsiteY50" fmla="*/ 509588 h 1895475"/>
                  <a:gd name="connsiteX51" fmla="*/ 1023938 w 1323975"/>
                  <a:gd name="connsiteY51" fmla="*/ 519113 h 1895475"/>
                  <a:gd name="connsiteX52" fmla="*/ 976313 w 1323975"/>
                  <a:gd name="connsiteY52" fmla="*/ 585788 h 1895475"/>
                  <a:gd name="connsiteX53" fmla="*/ 966788 w 1323975"/>
                  <a:gd name="connsiteY53" fmla="*/ 695325 h 1895475"/>
                  <a:gd name="connsiteX54" fmla="*/ 904875 w 1323975"/>
                  <a:gd name="connsiteY54" fmla="*/ 881063 h 1895475"/>
                  <a:gd name="connsiteX55" fmla="*/ 871538 w 1323975"/>
                  <a:gd name="connsiteY55" fmla="*/ 981075 h 1895475"/>
                  <a:gd name="connsiteX56" fmla="*/ 809625 w 1323975"/>
                  <a:gd name="connsiteY56" fmla="*/ 1081088 h 1895475"/>
                  <a:gd name="connsiteX57" fmla="*/ 814388 w 1323975"/>
                  <a:gd name="connsiteY57" fmla="*/ 1066800 h 1895475"/>
                  <a:gd name="connsiteX58" fmla="*/ 766763 w 1323975"/>
                  <a:gd name="connsiteY58" fmla="*/ 1176338 h 1895475"/>
                  <a:gd name="connsiteX59" fmla="*/ 742950 w 1323975"/>
                  <a:gd name="connsiteY59" fmla="*/ 1233488 h 1895475"/>
                  <a:gd name="connsiteX60" fmla="*/ 685800 w 1323975"/>
                  <a:gd name="connsiteY60" fmla="*/ 1243013 h 1895475"/>
                  <a:gd name="connsiteX61" fmla="*/ 666750 w 1323975"/>
                  <a:gd name="connsiteY61" fmla="*/ 1309688 h 1895475"/>
                  <a:gd name="connsiteX62" fmla="*/ 647700 w 1323975"/>
                  <a:gd name="connsiteY62" fmla="*/ 1343025 h 1895475"/>
                  <a:gd name="connsiteX63" fmla="*/ 595313 w 1323975"/>
                  <a:gd name="connsiteY63" fmla="*/ 1328738 h 1895475"/>
                  <a:gd name="connsiteX64" fmla="*/ 504825 w 1323975"/>
                  <a:gd name="connsiteY64" fmla="*/ 1362075 h 1895475"/>
                  <a:gd name="connsiteX65" fmla="*/ 423863 w 1323975"/>
                  <a:gd name="connsiteY65" fmla="*/ 1504950 h 1895475"/>
                  <a:gd name="connsiteX66" fmla="*/ 371475 w 1323975"/>
                  <a:gd name="connsiteY66" fmla="*/ 1633538 h 1895475"/>
                  <a:gd name="connsiteX67" fmla="*/ 338138 w 1323975"/>
                  <a:gd name="connsiteY67" fmla="*/ 1681163 h 1895475"/>
                  <a:gd name="connsiteX68" fmla="*/ 333375 w 1323975"/>
                  <a:gd name="connsiteY68" fmla="*/ 1771650 h 1895475"/>
                  <a:gd name="connsiteX69" fmla="*/ 309563 w 1323975"/>
                  <a:gd name="connsiteY69" fmla="*/ 1895475 h 1895475"/>
                  <a:gd name="connsiteX70" fmla="*/ 266700 w 1323975"/>
                  <a:gd name="connsiteY70" fmla="*/ 1862138 h 1895475"/>
                  <a:gd name="connsiteX71" fmla="*/ 195263 w 1323975"/>
                  <a:gd name="connsiteY71" fmla="*/ 1838325 h 1895475"/>
                  <a:gd name="connsiteX72" fmla="*/ 166688 w 1323975"/>
                  <a:gd name="connsiteY72" fmla="*/ 1762125 h 1895475"/>
                  <a:gd name="connsiteX73" fmla="*/ 142875 w 1323975"/>
                  <a:gd name="connsiteY73" fmla="*/ 1747838 h 1895475"/>
                  <a:gd name="connsiteX74" fmla="*/ 90488 w 1323975"/>
                  <a:gd name="connsiteY74" fmla="*/ 1738313 h 1895475"/>
                  <a:gd name="connsiteX75" fmla="*/ 57150 w 1323975"/>
                  <a:gd name="connsiteY75" fmla="*/ 1785938 h 1895475"/>
                  <a:gd name="connsiteX76" fmla="*/ 14288 w 1323975"/>
                  <a:gd name="connsiteY76" fmla="*/ 1757363 h 189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323975" h="1895475">
                    <a:moveTo>
                      <a:pt x="14288" y="1757363"/>
                    </a:moveTo>
                    <a:lnTo>
                      <a:pt x="0" y="1676400"/>
                    </a:lnTo>
                    <a:lnTo>
                      <a:pt x="52388" y="1666875"/>
                    </a:lnTo>
                    <a:lnTo>
                      <a:pt x="190500" y="1466850"/>
                    </a:lnTo>
                    <a:lnTo>
                      <a:pt x="157163" y="1409700"/>
                    </a:lnTo>
                    <a:lnTo>
                      <a:pt x="171450" y="1347788"/>
                    </a:lnTo>
                    <a:lnTo>
                      <a:pt x="95250" y="1300163"/>
                    </a:lnTo>
                    <a:lnTo>
                      <a:pt x="157163" y="1190625"/>
                    </a:lnTo>
                    <a:lnTo>
                      <a:pt x="114300" y="1128713"/>
                    </a:lnTo>
                    <a:lnTo>
                      <a:pt x="128588" y="1090613"/>
                    </a:lnTo>
                    <a:lnTo>
                      <a:pt x="109538" y="1057275"/>
                    </a:lnTo>
                    <a:lnTo>
                      <a:pt x="138113" y="981075"/>
                    </a:lnTo>
                    <a:lnTo>
                      <a:pt x="138113" y="981075"/>
                    </a:lnTo>
                    <a:lnTo>
                      <a:pt x="171450" y="971550"/>
                    </a:lnTo>
                    <a:lnTo>
                      <a:pt x="90488" y="833438"/>
                    </a:lnTo>
                    <a:lnTo>
                      <a:pt x="195263" y="747713"/>
                    </a:lnTo>
                    <a:lnTo>
                      <a:pt x="276225" y="776288"/>
                    </a:lnTo>
                    <a:lnTo>
                      <a:pt x="385763" y="614363"/>
                    </a:lnTo>
                    <a:lnTo>
                      <a:pt x="295275" y="495300"/>
                    </a:lnTo>
                    <a:lnTo>
                      <a:pt x="252413" y="500063"/>
                    </a:lnTo>
                    <a:lnTo>
                      <a:pt x="195263" y="504825"/>
                    </a:lnTo>
                    <a:lnTo>
                      <a:pt x="185738" y="461963"/>
                    </a:lnTo>
                    <a:lnTo>
                      <a:pt x="252413" y="452438"/>
                    </a:lnTo>
                    <a:lnTo>
                      <a:pt x="280988" y="433388"/>
                    </a:lnTo>
                    <a:lnTo>
                      <a:pt x="323850" y="366713"/>
                    </a:lnTo>
                    <a:lnTo>
                      <a:pt x="228600" y="252413"/>
                    </a:lnTo>
                    <a:lnTo>
                      <a:pt x="223838" y="133350"/>
                    </a:lnTo>
                    <a:lnTo>
                      <a:pt x="257175" y="100013"/>
                    </a:lnTo>
                    <a:lnTo>
                      <a:pt x="323850" y="152400"/>
                    </a:lnTo>
                    <a:lnTo>
                      <a:pt x="385763" y="114300"/>
                    </a:lnTo>
                    <a:lnTo>
                      <a:pt x="447675" y="133350"/>
                    </a:lnTo>
                    <a:lnTo>
                      <a:pt x="519113" y="109538"/>
                    </a:lnTo>
                    <a:lnTo>
                      <a:pt x="576263" y="133350"/>
                    </a:lnTo>
                    <a:lnTo>
                      <a:pt x="600075" y="85725"/>
                    </a:lnTo>
                    <a:lnTo>
                      <a:pt x="700088" y="119063"/>
                    </a:lnTo>
                    <a:lnTo>
                      <a:pt x="742950" y="95250"/>
                    </a:lnTo>
                    <a:lnTo>
                      <a:pt x="838200" y="166688"/>
                    </a:lnTo>
                    <a:lnTo>
                      <a:pt x="952500" y="109538"/>
                    </a:lnTo>
                    <a:lnTo>
                      <a:pt x="1019175" y="109538"/>
                    </a:lnTo>
                    <a:lnTo>
                      <a:pt x="1114425" y="0"/>
                    </a:lnTo>
                    <a:lnTo>
                      <a:pt x="1257300" y="28575"/>
                    </a:lnTo>
                    <a:lnTo>
                      <a:pt x="1209675" y="109538"/>
                    </a:lnTo>
                    <a:lnTo>
                      <a:pt x="1223963" y="214313"/>
                    </a:lnTo>
                    <a:lnTo>
                      <a:pt x="1233488" y="300038"/>
                    </a:lnTo>
                    <a:lnTo>
                      <a:pt x="1295400" y="352425"/>
                    </a:lnTo>
                    <a:lnTo>
                      <a:pt x="1323975" y="414338"/>
                    </a:lnTo>
                    <a:lnTo>
                      <a:pt x="1281113" y="495300"/>
                    </a:lnTo>
                    <a:lnTo>
                      <a:pt x="1262063" y="552450"/>
                    </a:lnTo>
                    <a:lnTo>
                      <a:pt x="1214438" y="466725"/>
                    </a:lnTo>
                    <a:lnTo>
                      <a:pt x="1166813" y="452438"/>
                    </a:lnTo>
                    <a:lnTo>
                      <a:pt x="1123950" y="509588"/>
                    </a:lnTo>
                    <a:lnTo>
                      <a:pt x="1023938" y="519113"/>
                    </a:lnTo>
                    <a:lnTo>
                      <a:pt x="976313" y="585788"/>
                    </a:lnTo>
                    <a:lnTo>
                      <a:pt x="966788" y="695325"/>
                    </a:lnTo>
                    <a:lnTo>
                      <a:pt x="904875" y="881063"/>
                    </a:lnTo>
                    <a:lnTo>
                      <a:pt x="871538" y="981075"/>
                    </a:lnTo>
                    <a:cubicBezTo>
                      <a:pt x="850900" y="1014413"/>
                      <a:pt x="831374" y="1048464"/>
                      <a:pt x="809625" y="1081088"/>
                    </a:cubicBezTo>
                    <a:cubicBezTo>
                      <a:pt x="806840" y="1085265"/>
                      <a:pt x="814388" y="1066800"/>
                      <a:pt x="814388" y="1066800"/>
                    </a:cubicBezTo>
                    <a:lnTo>
                      <a:pt x="766763" y="1176338"/>
                    </a:lnTo>
                    <a:lnTo>
                      <a:pt x="742950" y="1233488"/>
                    </a:lnTo>
                    <a:lnTo>
                      <a:pt x="685800" y="1243013"/>
                    </a:lnTo>
                    <a:lnTo>
                      <a:pt x="666750" y="1309688"/>
                    </a:lnTo>
                    <a:cubicBezTo>
                      <a:pt x="651838" y="1344484"/>
                      <a:pt x="664553" y="1343025"/>
                      <a:pt x="647700" y="1343025"/>
                    </a:cubicBezTo>
                    <a:lnTo>
                      <a:pt x="595313" y="1328738"/>
                    </a:lnTo>
                    <a:lnTo>
                      <a:pt x="504825" y="1362075"/>
                    </a:lnTo>
                    <a:lnTo>
                      <a:pt x="423863" y="1504950"/>
                    </a:lnTo>
                    <a:cubicBezTo>
                      <a:pt x="370895" y="1639777"/>
                      <a:pt x="371475" y="1686057"/>
                      <a:pt x="371475" y="1633538"/>
                    </a:cubicBezTo>
                    <a:lnTo>
                      <a:pt x="338138" y="1681163"/>
                    </a:lnTo>
                    <a:lnTo>
                      <a:pt x="333375" y="1771650"/>
                    </a:lnTo>
                    <a:lnTo>
                      <a:pt x="309563" y="1895475"/>
                    </a:lnTo>
                    <a:lnTo>
                      <a:pt x="266700" y="1862138"/>
                    </a:lnTo>
                    <a:lnTo>
                      <a:pt x="195263" y="1838325"/>
                    </a:lnTo>
                    <a:lnTo>
                      <a:pt x="166688" y="1762125"/>
                    </a:lnTo>
                    <a:lnTo>
                      <a:pt x="142875" y="1747838"/>
                    </a:lnTo>
                    <a:lnTo>
                      <a:pt x="90488" y="1738313"/>
                    </a:lnTo>
                    <a:lnTo>
                      <a:pt x="57150" y="1785938"/>
                    </a:lnTo>
                    <a:lnTo>
                      <a:pt x="14288" y="1757363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รูปแบบอิสระ 68"/>
              <p:cNvSpPr/>
              <p:nvPr/>
            </p:nvSpPr>
            <p:spPr>
              <a:xfrm>
                <a:off x="4410075" y="2257425"/>
                <a:ext cx="1676400" cy="1181100"/>
              </a:xfrm>
              <a:custGeom>
                <a:avLst/>
                <a:gdLst>
                  <a:gd name="connsiteX0" fmla="*/ 1628775 w 1676400"/>
                  <a:gd name="connsiteY0" fmla="*/ 190500 h 1181100"/>
                  <a:gd name="connsiteX1" fmla="*/ 1557338 w 1676400"/>
                  <a:gd name="connsiteY1" fmla="*/ 138113 h 1181100"/>
                  <a:gd name="connsiteX2" fmla="*/ 1490663 w 1676400"/>
                  <a:gd name="connsiteY2" fmla="*/ 119063 h 1181100"/>
                  <a:gd name="connsiteX3" fmla="*/ 1471613 w 1676400"/>
                  <a:gd name="connsiteY3" fmla="*/ 61913 h 1181100"/>
                  <a:gd name="connsiteX4" fmla="*/ 1447800 w 1676400"/>
                  <a:gd name="connsiteY4" fmla="*/ 33338 h 1181100"/>
                  <a:gd name="connsiteX5" fmla="*/ 1400175 w 1676400"/>
                  <a:gd name="connsiteY5" fmla="*/ 28575 h 1181100"/>
                  <a:gd name="connsiteX6" fmla="*/ 1357313 w 1676400"/>
                  <a:gd name="connsiteY6" fmla="*/ 52388 h 1181100"/>
                  <a:gd name="connsiteX7" fmla="*/ 1319213 w 1676400"/>
                  <a:gd name="connsiteY7" fmla="*/ 61913 h 1181100"/>
                  <a:gd name="connsiteX8" fmla="*/ 1257300 w 1676400"/>
                  <a:gd name="connsiteY8" fmla="*/ 95250 h 1181100"/>
                  <a:gd name="connsiteX9" fmla="*/ 1109663 w 1676400"/>
                  <a:gd name="connsiteY9" fmla="*/ 0 h 1181100"/>
                  <a:gd name="connsiteX10" fmla="*/ 1038225 w 1676400"/>
                  <a:gd name="connsiteY10" fmla="*/ 61913 h 1181100"/>
                  <a:gd name="connsiteX11" fmla="*/ 990600 w 1676400"/>
                  <a:gd name="connsiteY11" fmla="*/ 47625 h 1181100"/>
                  <a:gd name="connsiteX12" fmla="*/ 976313 w 1676400"/>
                  <a:gd name="connsiteY12" fmla="*/ 128588 h 1181100"/>
                  <a:gd name="connsiteX13" fmla="*/ 952500 w 1676400"/>
                  <a:gd name="connsiteY13" fmla="*/ 142875 h 1181100"/>
                  <a:gd name="connsiteX14" fmla="*/ 747713 w 1676400"/>
                  <a:gd name="connsiteY14" fmla="*/ 85725 h 1181100"/>
                  <a:gd name="connsiteX15" fmla="*/ 738188 w 1676400"/>
                  <a:gd name="connsiteY15" fmla="*/ 142875 h 1181100"/>
                  <a:gd name="connsiteX16" fmla="*/ 652463 w 1676400"/>
                  <a:gd name="connsiteY16" fmla="*/ 228600 h 1181100"/>
                  <a:gd name="connsiteX17" fmla="*/ 433388 w 1676400"/>
                  <a:gd name="connsiteY17" fmla="*/ 180975 h 1181100"/>
                  <a:gd name="connsiteX18" fmla="*/ 328613 w 1676400"/>
                  <a:gd name="connsiteY18" fmla="*/ 223838 h 1181100"/>
                  <a:gd name="connsiteX19" fmla="*/ 238125 w 1676400"/>
                  <a:gd name="connsiteY19" fmla="*/ 290513 h 1181100"/>
                  <a:gd name="connsiteX20" fmla="*/ 228600 w 1676400"/>
                  <a:gd name="connsiteY20" fmla="*/ 338138 h 1181100"/>
                  <a:gd name="connsiteX21" fmla="*/ 142875 w 1676400"/>
                  <a:gd name="connsiteY21" fmla="*/ 323850 h 1181100"/>
                  <a:gd name="connsiteX22" fmla="*/ 71438 w 1676400"/>
                  <a:gd name="connsiteY22" fmla="*/ 438150 h 1181100"/>
                  <a:gd name="connsiteX23" fmla="*/ 14288 w 1676400"/>
                  <a:gd name="connsiteY23" fmla="*/ 500063 h 1181100"/>
                  <a:gd name="connsiteX24" fmla="*/ 0 w 1676400"/>
                  <a:gd name="connsiteY24" fmla="*/ 571500 h 1181100"/>
                  <a:gd name="connsiteX25" fmla="*/ 38100 w 1676400"/>
                  <a:gd name="connsiteY25" fmla="*/ 647700 h 1181100"/>
                  <a:gd name="connsiteX26" fmla="*/ 23813 w 1676400"/>
                  <a:gd name="connsiteY26" fmla="*/ 742950 h 1181100"/>
                  <a:gd name="connsiteX27" fmla="*/ 85725 w 1676400"/>
                  <a:gd name="connsiteY27" fmla="*/ 781050 h 1181100"/>
                  <a:gd name="connsiteX28" fmla="*/ 61913 w 1676400"/>
                  <a:gd name="connsiteY28" fmla="*/ 838200 h 1181100"/>
                  <a:gd name="connsiteX29" fmla="*/ 152400 w 1676400"/>
                  <a:gd name="connsiteY29" fmla="*/ 828675 h 1181100"/>
                  <a:gd name="connsiteX30" fmla="*/ 204788 w 1676400"/>
                  <a:gd name="connsiteY30" fmla="*/ 890588 h 1181100"/>
                  <a:gd name="connsiteX31" fmla="*/ 247650 w 1676400"/>
                  <a:gd name="connsiteY31" fmla="*/ 876300 h 1181100"/>
                  <a:gd name="connsiteX32" fmla="*/ 319088 w 1676400"/>
                  <a:gd name="connsiteY32" fmla="*/ 900113 h 1181100"/>
                  <a:gd name="connsiteX33" fmla="*/ 319088 w 1676400"/>
                  <a:gd name="connsiteY33" fmla="*/ 838200 h 1181100"/>
                  <a:gd name="connsiteX34" fmla="*/ 361950 w 1676400"/>
                  <a:gd name="connsiteY34" fmla="*/ 757238 h 1181100"/>
                  <a:gd name="connsiteX35" fmla="*/ 390525 w 1676400"/>
                  <a:gd name="connsiteY35" fmla="*/ 719138 h 1181100"/>
                  <a:gd name="connsiteX36" fmla="*/ 400050 w 1676400"/>
                  <a:gd name="connsiteY36" fmla="*/ 652463 h 1181100"/>
                  <a:gd name="connsiteX37" fmla="*/ 504825 w 1676400"/>
                  <a:gd name="connsiteY37" fmla="*/ 690563 h 1181100"/>
                  <a:gd name="connsiteX38" fmla="*/ 576263 w 1676400"/>
                  <a:gd name="connsiteY38" fmla="*/ 776288 h 1181100"/>
                  <a:gd name="connsiteX39" fmla="*/ 557213 w 1676400"/>
                  <a:gd name="connsiteY39" fmla="*/ 823913 h 1181100"/>
                  <a:gd name="connsiteX40" fmla="*/ 628650 w 1676400"/>
                  <a:gd name="connsiteY40" fmla="*/ 838200 h 1181100"/>
                  <a:gd name="connsiteX41" fmla="*/ 671513 w 1676400"/>
                  <a:gd name="connsiteY41" fmla="*/ 895350 h 1181100"/>
                  <a:gd name="connsiteX42" fmla="*/ 747713 w 1676400"/>
                  <a:gd name="connsiteY42" fmla="*/ 928688 h 1181100"/>
                  <a:gd name="connsiteX43" fmla="*/ 795338 w 1676400"/>
                  <a:gd name="connsiteY43" fmla="*/ 1023938 h 1181100"/>
                  <a:gd name="connsiteX44" fmla="*/ 852488 w 1676400"/>
                  <a:gd name="connsiteY44" fmla="*/ 1052513 h 1181100"/>
                  <a:gd name="connsiteX45" fmla="*/ 885825 w 1676400"/>
                  <a:gd name="connsiteY45" fmla="*/ 1128713 h 1181100"/>
                  <a:gd name="connsiteX46" fmla="*/ 966788 w 1676400"/>
                  <a:gd name="connsiteY46" fmla="*/ 1152525 h 1181100"/>
                  <a:gd name="connsiteX47" fmla="*/ 1028700 w 1676400"/>
                  <a:gd name="connsiteY47" fmla="*/ 1147763 h 1181100"/>
                  <a:gd name="connsiteX48" fmla="*/ 1076325 w 1676400"/>
                  <a:gd name="connsiteY48" fmla="*/ 1147763 h 1181100"/>
                  <a:gd name="connsiteX49" fmla="*/ 1109663 w 1676400"/>
                  <a:gd name="connsiteY49" fmla="*/ 1181100 h 1181100"/>
                  <a:gd name="connsiteX50" fmla="*/ 1114425 w 1676400"/>
                  <a:gd name="connsiteY50" fmla="*/ 1104900 h 1181100"/>
                  <a:gd name="connsiteX51" fmla="*/ 1081088 w 1676400"/>
                  <a:gd name="connsiteY51" fmla="*/ 1038225 h 1181100"/>
                  <a:gd name="connsiteX52" fmla="*/ 1138238 w 1676400"/>
                  <a:gd name="connsiteY52" fmla="*/ 971550 h 1181100"/>
                  <a:gd name="connsiteX53" fmla="*/ 1228725 w 1676400"/>
                  <a:gd name="connsiteY53" fmla="*/ 942975 h 1181100"/>
                  <a:gd name="connsiteX54" fmla="*/ 1323975 w 1676400"/>
                  <a:gd name="connsiteY54" fmla="*/ 928688 h 1181100"/>
                  <a:gd name="connsiteX55" fmla="*/ 1385888 w 1676400"/>
                  <a:gd name="connsiteY55" fmla="*/ 952500 h 1181100"/>
                  <a:gd name="connsiteX56" fmla="*/ 1433513 w 1676400"/>
                  <a:gd name="connsiteY56" fmla="*/ 995363 h 1181100"/>
                  <a:gd name="connsiteX57" fmla="*/ 1476375 w 1676400"/>
                  <a:gd name="connsiteY57" fmla="*/ 1042988 h 1181100"/>
                  <a:gd name="connsiteX58" fmla="*/ 1519238 w 1676400"/>
                  <a:gd name="connsiteY58" fmla="*/ 990600 h 1181100"/>
                  <a:gd name="connsiteX59" fmla="*/ 1543050 w 1676400"/>
                  <a:gd name="connsiteY59" fmla="*/ 971550 h 1181100"/>
                  <a:gd name="connsiteX60" fmla="*/ 1633538 w 1676400"/>
                  <a:gd name="connsiteY60" fmla="*/ 1004888 h 1181100"/>
                  <a:gd name="connsiteX61" fmla="*/ 1676400 w 1676400"/>
                  <a:gd name="connsiteY61" fmla="*/ 952500 h 1181100"/>
                  <a:gd name="connsiteX62" fmla="*/ 1662113 w 1676400"/>
                  <a:gd name="connsiteY62" fmla="*/ 838200 h 1181100"/>
                  <a:gd name="connsiteX63" fmla="*/ 1652588 w 1676400"/>
                  <a:gd name="connsiteY63" fmla="*/ 747713 h 1181100"/>
                  <a:gd name="connsiteX64" fmla="*/ 1452563 w 1676400"/>
                  <a:gd name="connsiteY64" fmla="*/ 585788 h 1181100"/>
                  <a:gd name="connsiteX65" fmla="*/ 1423988 w 1676400"/>
                  <a:gd name="connsiteY65" fmla="*/ 495300 h 1181100"/>
                  <a:gd name="connsiteX66" fmla="*/ 1423988 w 1676400"/>
                  <a:gd name="connsiteY66" fmla="*/ 404813 h 1181100"/>
                  <a:gd name="connsiteX67" fmla="*/ 1500188 w 1676400"/>
                  <a:gd name="connsiteY67" fmla="*/ 404813 h 1181100"/>
                  <a:gd name="connsiteX68" fmla="*/ 1576388 w 1676400"/>
                  <a:gd name="connsiteY68" fmla="*/ 366713 h 1181100"/>
                  <a:gd name="connsiteX69" fmla="*/ 1614488 w 1676400"/>
                  <a:gd name="connsiteY69" fmla="*/ 314325 h 1181100"/>
                  <a:gd name="connsiteX70" fmla="*/ 1524000 w 1676400"/>
                  <a:gd name="connsiteY70" fmla="*/ 333375 h 1181100"/>
                  <a:gd name="connsiteX71" fmla="*/ 1466850 w 1676400"/>
                  <a:gd name="connsiteY71" fmla="*/ 314325 h 1181100"/>
                  <a:gd name="connsiteX72" fmla="*/ 1466850 w 1676400"/>
                  <a:gd name="connsiteY72" fmla="*/ 247650 h 1181100"/>
                  <a:gd name="connsiteX73" fmla="*/ 1471613 w 1676400"/>
                  <a:gd name="connsiteY73" fmla="*/ 204788 h 1181100"/>
                  <a:gd name="connsiteX74" fmla="*/ 1533525 w 1676400"/>
                  <a:gd name="connsiteY74" fmla="*/ 204788 h 1181100"/>
                  <a:gd name="connsiteX75" fmla="*/ 1628775 w 1676400"/>
                  <a:gd name="connsiteY75" fmla="*/ 1905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76400" h="1181100">
                    <a:moveTo>
                      <a:pt x="1628775" y="190500"/>
                    </a:moveTo>
                    <a:lnTo>
                      <a:pt x="1557338" y="138113"/>
                    </a:lnTo>
                    <a:lnTo>
                      <a:pt x="1490663" y="119063"/>
                    </a:lnTo>
                    <a:lnTo>
                      <a:pt x="1471613" y="61913"/>
                    </a:lnTo>
                    <a:lnTo>
                      <a:pt x="1447800" y="33338"/>
                    </a:lnTo>
                    <a:lnTo>
                      <a:pt x="1400175" y="28575"/>
                    </a:lnTo>
                    <a:lnTo>
                      <a:pt x="1357313" y="52388"/>
                    </a:lnTo>
                    <a:cubicBezTo>
                      <a:pt x="1312900" y="62257"/>
                      <a:pt x="1299814" y="61913"/>
                      <a:pt x="1319213" y="61913"/>
                    </a:cubicBezTo>
                    <a:lnTo>
                      <a:pt x="1257300" y="95250"/>
                    </a:lnTo>
                    <a:lnTo>
                      <a:pt x="1109663" y="0"/>
                    </a:lnTo>
                    <a:lnTo>
                      <a:pt x="1038225" y="61913"/>
                    </a:lnTo>
                    <a:cubicBezTo>
                      <a:pt x="989126" y="42273"/>
                      <a:pt x="990600" y="25765"/>
                      <a:pt x="990600" y="47625"/>
                    </a:cubicBezTo>
                    <a:lnTo>
                      <a:pt x="976313" y="128588"/>
                    </a:lnTo>
                    <a:lnTo>
                      <a:pt x="952500" y="142875"/>
                    </a:lnTo>
                    <a:lnTo>
                      <a:pt x="747713" y="85725"/>
                    </a:lnTo>
                    <a:lnTo>
                      <a:pt x="738188" y="142875"/>
                    </a:lnTo>
                    <a:lnTo>
                      <a:pt x="652463" y="228600"/>
                    </a:lnTo>
                    <a:cubicBezTo>
                      <a:pt x="408111" y="179730"/>
                      <a:pt x="333391" y="180975"/>
                      <a:pt x="433388" y="180975"/>
                    </a:cubicBezTo>
                    <a:lnTo>
                      <a:pt x="328613" y="223838"/>
                    </a:lnTo>
                    <a:lnTo>
                      <a:pt x="238125" y="290513"/>
                    </a:lnTo>
                    <a:cubicBezTo>
                      <a:pt x="228256" y="334925"/>
                      <a:pt x="228600" y="318739"/>
                      <a:pt x="228600" y="338138"/>
                    </a:cubicBezTo>
                    <a:lnTo>
                      <a:pt x="142875" y="323850"/>
                    </a:lnTo>
                    <a:lnTo>
                      <a:pt x="71438" y="438150"/>
                    </a:lnTo>
                    <a:lnTo>
                      <a:pt x="14288" y="500063"/>
                    </a:lnTo>
                    <a:lnTo>
                      <a:pt x="0" y="571500"/>
                    </a:lnTo>
                    <a:cubicBezTo>
                      <a:pt x="34287" y="644972"/>
                      <a:pt x="14757" y="624357"/>
                      <a:pt x="38100" y="647700"/>
                    </a:cubicBezTo>
                    <a:lnTo>
                      <a:pt x="23813" y="742950"/>
                    </a:lnTo>
                    <a:lnTo>
                      <a:pt x="85725" y="781050"/>
                    </a:lnTo>
                    <a:lnTo>
                      <a:pt x="61913" y="838200"/>
                    </a:lnTo>
                    <a:lnTo>
                      <a:pt x="152400" y="828675"/>
                    </a:lnTo>
                    <a:lnTo>
                      <a:pt x="204788" y="890588"/>
                    </a:lnTo>
                    <a:lnTo>
                      <a:pt x="247650" y="876300"/>
                    </a:lnTo>
                    <a:lnTo>
                      <a:pt x="319088" y="900113"/>
                    </a:lnTo>
                    <a:lnTo>
                      <a:pt x="319088" y="838200"/>
                    </a:lnTo>
                    <a:lnTo>
                      <a:pt x="361950" y="757238"/>
                    </a:lnTo>
                    <a:lnTo>
                      <a:pt x="390525" y="719138"/>
                    </a:lnTo>
                    <a:cubicBezTo>
                      <a:pt x="395460" y="654987"/>
                      <a:pt x="380652" y="671861"/>
                      <a:pt x="400050" y="652463"/>
                    </a:cubicBezTo>
                    <a:lnTo>
                      <a:pt x="504825" y="690563"/>
                    </a:lnTo>
                    <a:lnTo>
                      <a:pt x="576263" y="776288"/>
                    </a:lnTo>
                    <a:lnTo>
                      <a:pt x="557213" y="823913"/>
                    </a:lnTo>
                    <a:lnTo>
                      <a:pt x="628650" y="838200"/>
                    </a:lnTo>
                    <a:lnTo>
                      <a:pt x="671513" y="895350"/>
                    </a:lnTo>
                    <a:lnTo>
                      <a:pt x="747713" y="928688"/>
                    </a:lnTo>
                    <a:lnTo>
                      <a:pt x="795338" y="1023938"/>
                    </a:lnTo>
                    <a:lnTo>
                      <a:pt x="852488" y="1052513"/>
                    </a:lnTo>
                    <a:lnTo>
                      <a:pt x="885825" y="1128713"/>
                    </a:lnTo>
                    <a:lnTo>
                      <a:pt x="966788" y="1152525"/>
                    </a:lnTo>
                    <a:lnTo>
                      <a:pt x="1028700" y="1147763"/>
                    </a:lnTo>
                    <a:lnTo>
                      <a:pt x="1076325" y="1147763"/>
                    </a:lnTo>
                    <a:lnTo>
                      <a:pt x="1109663" y="1181100"/>
                    </a:lnTo>
                    <a:lnTo>
                      <a:pt x="1114425" y="1104900"/>
                    </a:lnTo>
                    <a:lnTo>
                      <a:pt x="1081088" y="1038225"/>
                    </a:lnTo>
                    <a:lnTo>
                      <a:pt x="1138238" y="971550"/>
                    </a:lnTo>
                    <a:lnTo>
                      <a:pt x="1228725" y="942975"/>
                    </a:lnTo>
                    <a:lnTo>
                      <a:pt x="1323975" y="928688"/>
                    </a:lnTo>
                    <a:lnTo>
                      <a:pt x="1385888" y="952500"/>
                    </a:lnTo>
                    <a:lnTo>
                      <a:pt x="1433513" y="995363"/>
                    </a:lnTo>
                    <a:lnTo>
                      <a:pt x="1476375" y="1042988"/>
                    </a:lnTo>
                    <a:lnTo>
                      <a:pt x="1519238" y="990600"/>
                    </a:lnTo>
                    <a:lnTo>
                      <a:pt x="1543050" y="971550"/>
                    </a:lnTo>
                    <a:lnTo>
                      <a:pt x="1633538" y="1004888"/>
                    </a:lnTo>
                    <a:lnTo>
                      <a:pt x="1676400" y="952500"/>
                    </a:lnTo>
                    <a:lnTo>
                      <a:pt x="1662113" y="838200"/>
                    </a:lnTo>
                    <a:lnTo>
                      <a:pt x="1652588" y="747713"/>
                    </a:lnTo>
                    <a:lnTo>
                      <a:pt x="1452563" y="585788"/>
                    </a:lnTo>
                    <a:lnTo>
                      <a:pt x="1423988" y="495300"/>
                    </a:lnTo>
                    <a:lnTo>
                      <a:pt x="1423988" y="404813"/>
                    </a:lnTo>
                    <a:lnTo>
                      <a:pt x="1500188" y="404813"/>
                    </a:lnTo>
                    <a:lnTo>
                      <a:pt x="1576388" y="366713"/>
                    </a:lnTo>
                    <a:lnTo>
                      <a:pt x="1614488" y="314325"/>
                    </a:lnTo>
                    <a:lnTo>
                      <a:pt x="1524000" y="333375"/>
                    </a:lnTo>
                    <a:lnTo>
                      <a:pt x="1466850" y="314325"/>
                    </a:lnTo>
                    <a:lnTo>
                      <a:pt x="1466850" y="247650"/>
                    </a:lnTo>
                    <a:lnTo>
                      <a:pt x="1471613" y="204788"/>
                    </a:lnTo>
                    <a:lnTo>
                      <a:pt x="1533525" y="204788"/>
                    </a:lnTo>
                    <a:cubicBezTo>
                      <a:pt x="1592215" y="219460"/>
                      <a:pt x="1571039" y="219075"/>
                      <a:pt x="1628775" y="19050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รูปแบบอิสระ 69"/>
              <p:cNvSpPr/>
              <p:nvPr/>
            </p:nvSpPr>
            <p:spPr>
              <a:xfrm>
                <a:off x="4204332" y="2903220"/>
                <a:ext cx="1710690" cy="1634490"/>
              </a:xfrm>
              <a:custGeom>
                <a:avLst/>
                <a:gdLst>
                  <a:gd name="connsiteX0" fmla="*/ 403860 w 1710690"/>
                  <a:gd name="connsiteY0" fmla="*/ 232410 h 1634490"/>
                  <a:gd name="connsiteX1" fmla="*/ 384810 w 1710690"/>
                  <a:gd name="connsiteY1" fmla="*/ 297180 h 1634490"/>
                  <a:gd name="connsiteX2" fmla="*/ 422910 w 1710690"/>
                  <a:gd name="connsiteY2" fmla="*/ 350520 h 1634490"/>
                  <a:gd name="connsiteX3" fmla="*/ 426720 w 1710690"/>
                  <a:gd name="connsiteY3" fmla="*/ 422910 h 1634490"/>
                  <a:gd name="connsiteX4" fmla="*/ 289560 w 1710690"/>
                  <a:gd name="connsiteY4" fmla="*/ 575310 h 1634490"/>
                  <a:gd name="connsiteX5" fmla="*/ 259080 w 1710690"/>
                  <a:gd name="connsiteY5" fmla="*/ 624840 h 1634490"/>
                  <a:gd name="connsiteX6" fmla="*/ 255270 w 1710690"/>
                  <a:gd name="connsiteY6" fmla="*/ 697230 h 1634490"/>
                  <a:gd name="connsiteX7" fmla="*/ 293370 w 1710690"/>
                  <a:gd name="connsiteY7" fmla="*/ 731520 h 1634490"/>
                  <a:gd name="connsiteX8" fmla="*/ 251460 w 1710690"/>
                  <a:gd name="connsiteY8" fmla="*/ 815340 h 1634490"/>
                  <a:gd name="connsiteX9" fmla="*/ 201930 w 1710690"/>
                  <a:gd name="connsiteY9" fmla="*/ 861060 h 1634490"/>
                  <a:gd name="connsiteX10" fmla="*/ 209550 w 1710690"/>
                  <a:gd name="connsiteY10" fmla="*/ 925830 h 1634490"/>
                  <a:gd name="connsiteX11" fmla="*/ 160020 w 1710690"/>
                  <a:gd name="connsiteY11" fmla="*/ 967740 h 1634490"/>
                  <a:gd name="connsiteX12" fmla="*/ 148590 w 1710690"/>
                  <a:gd name="connsiteY12" fmla="*/ 994410 h 1634490"/>
                  <a:gd name="connsiteX13" fmla="*/ 140970 w 1710690"/>
                  <a:gd name="connsiteY13" fmla="*/ 1036320 h 1634490"/>
                  <a:gd name="connsiteX14" fmla="*/ 167640 w 1710690"/>
                  <a:gd name="connsiteY14" fmla="*/ 1085850 h 1634490"/>
                  <a:gd name="connsiteX15" fmla="*/ 205740 w 1710690"/>
                  <a:gd name="connsiteY15" fmla="*/ 1158240 h 1634490"/>
                  <a:gd name="connsiteX16" fmla="*/ 186690 w 1710690"/>
                  <a:gd name="connsiteY16" fmla="*/ 1192530 h 1634490"/>
                  <a:gd name="connsiteX17" fmla="*/ 121920 w 1710690"/>
                  <a:gd name="connsiteY17" fmla="*/ 1200150 h 1634490"/>
                  <a:gd name="connsiteX18" fmla="*/ 114300 w 1710690"/>
                  <a:gd name="connsiteY18" fmla="*/ 1276350 h 1634490"/>
                  <a:gd name="connsiteX19" fmla="*/ 80010 w 1710690"/>
                  <a:gd name="connsiteY19" fmla="*/ 1322070 h 1634490"/>
                  <a:gd name="connsiteX20" fmla="*/ 99060 w 1710690"/>
                  <a:gd name="connsiteY20" fmla="*/ 1390650 h 1634490"/>
                  <a:gd name="connsiteX21" fmla="*/ 102870 w 1710690"/>
                  <a:gd name="connsiteY21" fmla="*/ 1443990 h 1634490"/>
                  <a:gd name="connsiteX22" fmla="*/ 68580 w 1710690"/>
                  <a:gd name="connsiteY22" fmla="*/ 1489710 h 1634490"/>
                  <a:gd name="connsiteX23" fmla="*/ 22860 w 1710690"/>
                  <a:gd name="connsiteY23" fmla="*/ 1512570 h 1634490"/>
                  <a:gd name="connsiteX24" fmla="*/ 0 w 1710690"/>
                  <a:gd name="connsiteY24" fmla="*/ 1558290 h 1634490"/>
                  <a:gd name="connsiteX25" fmla="*/ 0 w 1710690"/>
                  <a:gd name="connsiteY25" fmla="*/ 1596390 h 1634490"/>
                  <a:gd name="connsiteX26" fmla="*/ 80010 w 1710690"/>
                  <a:gd name="connsiteY26" fmla="*/ 1588770 h 1634490"/>
                  <a:gd name="connsiteX27" fmla="*/ 163830 w 1710690"/>
                  <a:gd name="connsiteY27" fmla="*/ 1607820 h 1634490"/>
                  <a:gd name="connsiteX28" fmla="*/ 251460 w 1710690"/>
                  <a:gd name="connsiteY28" fmla="*/ 1604010 h 1634490"/>
                  <a:gd name="connsiteX29" fmla="*/ 285750 w 1710690"/>
                  <a:gd name="connsiteY29" fmla="*/ 1634490 h 1634490"/>
                  <a:gd name="connsiteX30" fmla="*/ 342900 w 1710690"/>
                  <a:gd name="connsiteY30" fmla="*/ 1569720 h 1634490"/>
                  <a:gd name="connsiteX31" fmla="*/ 346710 w 1710690"/>
                  <a:gd name="connsiteY31" fmla="*/ 1493520 h 1634490"/>
                  <a:gd name="connsiteX32" fmla="*/ 354330 w 1710690"/>
                  <a:gd name="connsiteY32" fmla="*/ 1459230 h 1634490"/>
                  <a:gd name="connsiteX33" fmla="*/ 377190 w 1710690"/>
                  <a:gd name="connsiteY33" fmla="*/ 1447800 h 1634490"/>
                  <a:gd name="connsiteX34" fmla="*/ 373380 w 1710690"/>
                  <a:gd name="connsiteY34" fmla="*/ 1325880 h 1634490"/>
                  <a:gd name="connsiteX35" fmla="*/ 430530 w 1710690"/>
                  <a:gd name="connsiteY35" fmla="*/ 1379220 h 1634490"/>
                  <a:gd name="connsiteX36" fmla="*/ 426720 w 1710690"/>
                  <a:gd name="connsiteY36" fmla="*/ 1451610 h 1634490"/>
                  <a:gd name="connsiteX37" fmla="*/ 461010 w 1710690"/>
                  <a:gd name="connsiteY37" fmla="*/ 1451610 h 1634490"/>
                  <a:gd name="connsiteX38" fmla="*/ 506730 w 1710690"/>
                  <a:gd name="connsiteY38" fmla="*/ 1402080 h 1634490"/>
                  <a:gd name="connsiteX39" fmla="*/ 533400 w 1710690"/>
                  <a:gd name="connsiteY39" fmla="*/ 1360170 h 1634490"/>
                  <a:gd name="connsiteX40" fmla="*/ 598170 w 1710690"/>
                  <a:gd name="connsiteY40" fmla="*/ 1337310 h 1634490"/>
                  <a:gd name="connsiteX41" fmla="*/ 647700 w 1710690"/>
                  <a:gd name="connsiteY41" fmla="*/ 1253490 h 1634490"/>
                  <a:gd name="connsiteX42" fmla="*/ 678180 w 1710690"/>
                  <a:gd name="connsiteY42" fmla="*/ 1272540 h 1634490"/>
                  <a:gd name="connsiteX43" fmla="*/ 727710 w 1710690"/>
                  <a:gd name="connsiteY43" fmla="*/ 1295400 h 1634490"/>
                  <a:gd name="connsiteX44" fmla="*/ 807720 w 1710690"/>
                  <a:gd name="connsiteY44" fmla="*/ 1245870 h 1634490"/>
                  <a:gd name="connsiteX45" fmla="*/ 864870 w 1710690"/>
                  <a:gd name="connsiteY45" fmla="*/ 1219200 h 1634490"/>
                  <a:gd name="connsiteX46" fmla="*/ 918210 w 1710690"/>
                  <a:gd name="connsiteY46" fmla="*/ 1207770 h 1634490"/>
                  <a:gd name="connsiteX47" fmla="*/ 952500 w 1710690"/>
                  <a:gd name="connsiteY47" fmla="*/ 1223010 h 1634490"/>
                  <a:gd name="connsiteX48" fmla="*/ 986790 w 1710690"/>
                  <a:gd name="connsiteY48" fmla="*/ 1181100 h 1634490"/>
                  <a:gd name="connsiteX49" fmla="*/ 1017270 w 1710690"/>
                  <a:gd name="connsiteY49" fmla="*/ 1143000 h 1634490"/>
                  <a:gd name="connsiteX50" fmla="*/ 1066800 w 1710690"/>
                  <a:gd name="connsiteY50" fmla="*/ 1165860 h 1634490"/>
                  <a:gd name="connsiteX51" fmla="*/ 1089660 w 1710690"/>
                  <a:gd name="connsiteY51" fmla="*/ 1203960 h 1634490"/>
                  <a:gd name="connsiteX52" fmla="*/ 1123950 w 1710690"/>
                  <a:gd name="connsiteY52" fmla="*/ 1219200 h 1634490"/>
                  <a:gd name="connsiteX53" fmla="*/ 1154430 w 1710690"/>
                  <a:gd name="connsiteY53" fmla="*/ 1181100 h 1634490"/>
                  <a:gd name="connsiteX54" fmla="*/ 1192530 w 1710690"/>
                  <a:gd name="connsiteY54" fmla="*/ 1196340 h 1634490"/>
                  <a:gd name="connsiteX55" fmla="*/ 1234440 w 1710690"/>
                  <a:gd name="connsiteY55" fmla="*/ 1177290 h 1634490"/>
                  <a:gd name="connsiteX56" fmla="*/ 1280160 w 1710690"/>
                  <a:gd name="connsiteY56" fmla="*/ 1192530 h 1634490"/>
                  <a:gd name="connsiteX57" fmla="*/ 1303020 w 1710690"/>
                  <a:gd name="connsiteY57" fmla="*/ 1158240 h 1634490"/>
                  <a:gd name="connsiteX58" fmla="*/ 1318260 w 1710690"/>
                  <a:gd name="connsiteY58" fmla="*/ 1116330 h 1634490"/>
                  <a:gd name="connsiteX59" fmla="*/ 1329690 w 1710690"/>
                  <a:gd name="connsiteY59" fmla="*/ 1062990 h 1634490"/>
                  <a:gd name="connsiteX60" fmla="*/ 1383030 w 1710690"/>
                  <a:gd name="connsiteY60" fmla="*/ 1097280 h 1634490"/>
                  <a:gd name="connsiteX61" fmla="*/ 1432560 w 1710690"/>
                  <a:gd name="connsiteY61" fmla="*/ 1123950 h 1634490"/>
                  <a:gd name="connsiteX62" fmla="*/ 1474470 w 1710690"/>
                  <a:gd name="connsiteY62" fmla="*/ 1040130 h 1634490"/>
                  <a:gd name="connsiteX63" fmla="*/ 1466850 w 1710690"/>
                  <a:gd name="connsiteY63" fmla="*/ 982980 h 1634490"/>
                  <a:gd name="connsiteX64" fmla="*/ 1489710 w 1710690"/>
                  <a:gd name="connsiteY64" fmla="*/ 937260 h 1634490"/>
                  <a:gd name="connsiteX65" fmla="*/ 1527810 w 1710690"/>
                  <a:gd name="connsiteY65" fmla="*/ 952500 h 1634490"/>
                  <a:gd name="connsiteX66" fmla="*/ 1604010 w 1710690"/>
                  <a:gd name="connsiteY66" fmla="*/ 952500 h 1634490"/>
                  <a:gd name="connsiteX67" fmla="*/ 1649730 w 1710690"/>
                  <a:gd name="connsiteY67" fmla="*/ 914400 h 1634490"/>
                  <a:gd name="connsiteX68" fmla="*/ 1710690 w 1710690"/>
                  <a:gd name="connsiteY68" fmla="*/ 880110 h 1634490"/>
                  <a:gd name="connsiteX69" fmla="*/ 1680210 w 1710690"/>
                  <a:gd name="connsiteY69" fmla="*/ 815340 h 1634490"/>
                  <a:gd name="connsiteX70" fmla="*/ 1623060 w 1710690"/>
                  <a:gd name="connsiteY70" fmla="*/ 883920 h 1634490"/>
                  <a:gd name="connsiteX71" fmla="*/ 1554480 w 1710690"/>
                  <a:gd name="connsiteY71" fmla="*/ 842010 h 1634490"/>
                  <a:gd name="connsiteX72" fmla="*/ 1524000 w 1710690"/>
                  <a:gd name="connsiteY72" fmla="*/ 788670 h 1634490"/>
                  <a:gd name="connsiteX73" fmla="*/ 1531620 w 1710690"/>
                  <a:gd name="connsiteY73" fmla="*/ 723900 h 1634490"/>
                  <a:gd name="connsiteX74" fmla="*/ 1470660 w 1710690"/>
                  <a:gd name="connsiteY74" fmla="*/ 727710 h 1634490"/>
                  <a:gd name="connsiteX75" fmla="*/ 1451610 w 1710690"/>
                  <a:gd name="connsiteY75" fmla="*/ 678180 h 1634490"/>
                  <a:gd name="connsiteX76" fmla="*/ 1394460 w 1710690"/>
                  <a:gd name="connsiteY76" fmla="*/ 681990 h 1634490"/>
                  <a:gd name="connsiteX77" fmla="*/ 1325880 w 1710690"/>
                  <a:gd name="connsiteY77" fmla="*/ 624840 h 1634490"/>
                  <a:gd name="connsiteX78" fmla="*/ 1310640 w 1710690"/>
                  <a:gd name="connsiteY78" fmla="*/ 552450 h 1634490"/>
                  <a:gd name="connsiteX79" fmla="*/ 1310640 w 1710690"/>
                  <a:gd name="connsiteY79" fmla="*/ 521970 h 1634490"/>
                  <a:gd name="connsiteX80" fmla="*/ 1261110 w 1710690"/>
                  <a:gd name="connsiteY80" fmla="*/ 495300 h 1634490"/>
                  <a:gd name="connsiteX81" fmla="*/ 1177290 w 1710690"/>
                  <a:gd name="connsiteY81" fmla="*/ 502920 h 1634490"/>
                  <a:gd name="connsiteX82" fmla="*/ 1093470 w 1710690"/>
                  <a:gd name="connsiteY82" fmla="*/ 480060 h 1634490"/>
                  <a:gd name="connsiteX83" fmla="*/ 1047750 w 1710690"/>
                  <a:gd name="connsiteY83" fmla="*/ 392430 h 1634490"/>
                  <a:gd name="connsiteX84" fmla="*/ 986790 w 1710690"/>
                  <a:gd name="connsiteY84" fmla="*/ 369570 h 1634490"/>
                  <a:gd name="connsiteX85" fmla="*/ 975360 w 1710690"/>
                  <a:gd name="connsiteY85" fmla="*/ 361950 h 1634490"/>
                  <a:gd name="connsiteX86" fmla="*/ 944880 w 1710690"/>
                  <a:gd name="connsiteY86" fmla="*/ 266700 h 1634490"/>
                  <a:gd name="connsiteX87" fmla="*/ 861060 w 1710690"/>
                  <a:gd name="connsiteY87" fmla="*/ 243840 h 1634490"/>
                  <a:gd name="connsiteX88" fmla="*/ 834390 w 1710690"/>
                  <a:gd name="connsiteY88" fmla="*/ 186690 h 1634490"/>
                  <a:gd name="connsiteX89" fmla="*/ 773430 w 1710690"/>
                  <a:gd name="connsiteY89" fmla="*/ 179070 h 1634490"/>
                  <a:gd name="connsiteX90" fmla="*/ 750570 w 1710690"/>
                  <a:gd name="connsiteY90" fmla="*/ 160020 h 1634490"/>
                  <a:gd name="connsiteX91" fmla="*/ 765810 w 1710690"/>
                  <a:gd name="connsiteY91" fmla="*/ 114300 h 1634490"/>
                  <a:gd name="connsiteX92" fmla="*/ 708660 w 1710690"/>
                  <a:gd name="connsiteY92" fmla="*/ 41910 h 1634490"/>
                  <a:gd name="connsiteX93" fmla="*/ 601980 w 1710690"/>
                  <a:gd name="connsiteY93" fmla="*/ 0 h 1634490"/>
                  <a:gd name="connsiteX94" fmla="*/ 598170 w 1710690"/>
                  <a:gd name="connsiteY94" fmla="*/ 53340 h 1634490"/>
                  <a:gd name="connsiteX95" fmla="*/ 541020 w 1710690"/>
                  <a:gd name="connsiteY95" fmla="*/ 148590 h 1634490"/>
                  <a:gd name="connsiteX96" fmla="*/ 529590 w 1710690"/>
                  <a:gd name="connsiteY96" fmla="*/ 179070 h 1634490"/>
                  <a:gd name="connsiteX97" fmla="*/ 529590 w 1710690"/>
                  <a:gd name="connsiteY97" fmla="*/ 236220 h 1634490"/>
                  <a:gd name="connsiteX98" fmla="*/ 518160 w 1710690"/>
                  <a:gd name="connsiteY98" fmla="*/ 247650 h 1634490"/>
                  <a:gd name="connsiteX99" fmla="*/ 403860 w 1710690"/>
                  <a:gd name="connsiteY99" fmla="*/ 232410 h 163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1710690" h="1634490">
                    <a:moveTo>
                      <a:pt x="403860" y="232410"/>
                    </a:moveTo>
                    <a:lnTo>
                      <a:pt x="384810" y="297180"/>
                    </a:lnTo>
                    <a:lnTo>
                      <a:pt x="422910" y="350520"/>
                    </a:lnTo>
                    <a:lnTo>
                      <a:pt x="426720" y="422910"/>
                    </a:lnTo>
                    <a:lnTo>
                      <a:pt x="289560" y="575310"/>
                    </a:lnTo>
                    <a:lnTo>
                      <a:pt x="259080" y="624840"/>
                    </a:lnTo>
                    <a:lnTo>
                      <a:pt x="255270" y="697230"/>
                    </a:lnTo>
                    <a:lnTo>
                      <a:pt x="293370" y="731520"/>
                    </a:lnTo>
                    <a:lnTo>
                      <a:pt x="251460" y="815340"/>
                    </a:lnTo>
                    <a:lnTo>
                      <a:pt x="201930" y="861060"/>
                    </a:lnTo>
                    <a:lnTo>
                      <a:pt x="209550" y="925830"/>
                    </a:lnTo>
                    <a:lnTo>
                      <a:pt x="160020" y="967740"/>
                    </a:lnTo>
                    <a:lnTo>
                      <a:pt x="148590" y="994410"/>
                    </a:lnTo>
                    <a:lnTo>
                      <a:pt x="140970" y="1036320"/>
                    </a:lnTo>
                    <a:cubicBezTo>
                      <a:pt x="153542" y="1090800"/>
                      <a:pt x="135456" y="1085850"/>
                      <a:pt x="167640" y="1085850"/>
                    </a:cubicBezTo>
                    <a:lnTo>
                      <a:pt x="205740" y="1158240"/>
                    </a:lnTo>
                    <a:cubicBezTo>
                      <a:pt x="186017" y="1189797"/>
                      <a:pt x="186690" y="1176739"/>
                      <a:pt x="186690" y="1192530"/>
                    </a:cubicBezTo>
                    <a:lnTo>
                      <a:pt x="121920" y="1200150"/>
                    </a:lnTo>
                    <a:lnTo>
                      <a:pt x="114300" y="1276350"/>
                    </a:lnTo>
                    <a:cubicBezTo>
                      <a:pt x="75387" y="1323046"/>
                      <a:pt x="56362" y="1322070"/>
                      <a:pt x="80010" y="1322070"/>
                    </a:cubicBezTo>
                    <a:lnTo>
                      <a:pt x="99060" y="1390650"/>
                    </a:lnTo>
                    <a:lnTo>
                      <a:pt x="102870" y="1443990"/>
                    </a:lnTo>
                    <a:lnTo>
                      <a:pt x="68580" y="1489710"/>
                    </a:lnTo>
                    <a:lnTo>
                      <a:pt x="22860" y="1512570"/>
                    </a:lnTo>
                    <a:lnTo>
                      <a:pt x="0" y="1558290"/>
                    </a:lnTo>
                    <a:lnTo>
                      <a:pt x="0" y="1596390"/>
                    </a:lnTo>
                    <a:lnTo>
                      <a:pt x="80010" y="1588770"/>
                    </a:lnTo>
                    <a:lnTo>
                      <a:pt x="163830" y="1607820"/>
                    </a:lnTo>
                    <a:lnTo>
                      <a:pt x="251460" y="1604010"/>
                    </a:lnTo>
                    <a:lnTo>
                      <a:pt x="285750" y="1634490"/>
                    </a:lnTo>
                    <a:lnTo>
                      <a:pt x="342900" y="1569720"/>
                    </a:lnTo>
                    <a:lnTo>
                      <a:pt x="346710" y="1493520"/>
                    </a:lnTo>
                    <a:lnTo>
                      <a:pt x="354330" y="1459230"/>
                    </a:lnTo>
                    <a:cubicBezTo>
                      <a:pt x="383811" y="1455018"/>
                      <a:pt x="385016" y="1463452"/>
                      <a:pt x="377190" y="1447800"/>
                    </a:cubicBezTo>
                    <a:lnTo>
                      <a:pt x="373380" y="1325880"/>
                    </a:lnTo>
                    <a:lnTo>
                      <a:pt x="430530" y="1379220"/>
                    </a:lnTo>
                    <a:lnTo>
                      <a:pt x="426720" y="1451610"/>
                    </a:lnTo>
                    <a:lnTo>
                      <a:pt x="461010" y="1451610"/>
                    </a:lnTo>
                    <a:lnTo>
                      <a:pt x="506730" y="1402080"/>
                    </a:lnTo>
                    <a:lnTo>
                      <a:pt x="533400" y="1360170"/>
                    </a:lnTo>
                    <a:lnTo>
                      <a:pt x="598170" y="1337310"/>
                    </a:lnTo>
                    <a:cubicBezTo>
                      <a:pt x="641398" y="1254784"/>
                      <a:pt x="613151" y="1270764"/>
                      <a:pt x="647700" y="1253490"/>
                    </a:cubicBezTo>
                    <a:lnTo>
                      <a:pt x="678180" y="1272540"/>
                    </a:lnTo>
                    <a:lnTo>
                      <a:pt x="727710" y="1295400"/>
                    </a:lnTo>
                    <a:cubicBezTo>
                      <a:pt x="799379" y="1243639"/>
                      <a:pt x="768091" y="1245870"/>
                      <a:pt x="807720" y="1245870"/>
                    </a:cubicBezTo>
                    <a:lnTo>
                      <a:pt x="864870" y="1219200"/>
                    </a:lnTo>
                    <a:lnTo>
                      <a:pt x="918210" y="1207770"/>
                    </a:lnTo>
                    <a:lnTo>
                      <a:pt x="952500" y="1223010"/>
                    </a:lnTo>
                    <a:lnTo>
                      <a:pt x="986790" y="1181100"/>
                    </a:lnTo>
                    <a:lnTo>
                      <a:pt x="1017270" y="1143000"/>
                    </a:lnTo>
                    <a:cubicBezTo>
                      <a:pt x="1069228" y="1158987"/>
                      <a:pt x="1066800" y="1140966"/>
                      <a:pt x="1066800" y="1165860"/>
                    </a:cubicBezTo>
                    <a:lnTo>
                      <a:pt x="1089660" y="1203960"/>
                    </a:lnTo>
                    <a:lnTo>
                      <a:pt x="1123950" y="1219200"/>
                    </a:lnTo>
                    <a:lnTo>
                      <a:pt x="1154430" y="1181100"/>
                    </a:lnTo>
                    <a:lnTo>
                      <a:pt x="1192530" y="1196340"/>
                    </a:lnTo>
                    <a:lnTo>
                      <a:pt x="1234440" y="1177290"/>
                    </a:lnTo>
                    <a:lnTo>
                      <a:pt x="1280160" y="1192530"/>
                    </a:lnTo>
                    <a:lnTo>
                      <a:pt x="1303020" y="1158240"/>
                    </a:lnTo>
                    <a:lnTo>
                      <a:pt x="1318260" y="1116330"/>
                    </a:lnTo>
                    <a:lnTo>
                      <a:pt x="1329690" y="1062990"/>
                    </a:lnTo>
                    <a:lnTo>
                      <a:pt x="1383030" y="1097280"/>
                    </a:lnTo>
                    <a:lnTo>
                      <a:pt x="1432560" y="1123950"/>
                    </a:lnTo>
                    <a:lnTo>
                      <a:pt x="1474470" y="1040130"/>
                    </a:lnTo>
                    <a:lnTo>
                      <a:pt x="1466850" y="982980"/>
                    </a:lnTo>
                    <a:lnTo>
                      <a:pt x="1489710" y="937260"/>
                    </a:lnTo>
                    <a:lnTo>
                      <a:pt x="1527810" y="952500"/>
                    </a:lnTo>
                    <a:lnTo>
                      <a:pt x="1604010" y="952500"/>
                    </a:lnTo>
                    <a:lnTo>
                      <a:pt x="1649730" y="914400"/>
                    </a:lnTo>
                    <a:lnTo>
                      <a:pt x="1710690" y="880110"/>
                    </a:lnTo>
                    <a:lnTo>
                      <a:pt x="1680210" y="815340"/>
                    </a:lnTo>
                    <a:lnTo>
                      <a:pt x="1623060" y="883920"/>
                    </a:lnTo>
                    <a:lnTo>
                      <a:pt x="1554480" y="842010"/>
                    </a:lnTo>
                    <a:lnTo>
                      <a:pt x="1524000" y="788670"/>
                    </a:lnTo>
                    <a:lnTo>
                      <a:pt x="1531620" y="723900"/>
                    </a:lnTo>
                    <a:lnTo>
                      <a:pt x="1470660" y="727710"/>
                    </a:lnTo>
                    <a:lnTo>
                      <a:pt x="1451610" y="678180"/>
                    </a:lnTo>
                    <a:lnTo>
                      <a:pt x="1394460" y="681990"/>
                    </a:lnTo>
                    <a:cubicBezTo>
                      <a:pt x="1328738" y="624000"/>
                      <a:pt x="1358483" y="624840"/>
                      <a:pt x="1325880" y="624840"/>
                    </a:cubicBezTo>
                    <a:lnTo>
                      <a:pt x="1310640" y="552450"/>
                    </a:lnTo>
                    <a:lnTo>
                      <a:pt x="1310640" y="521970"/>
                    </a:lnTo>
                    <a:lnTo>
                      <a:pt x="1261110" y="495300"/>
                    </a:lnTo>
                    <a:lnTo>
                      <a:pt x="1177290" y="502920"/>
                    </a:lnTo>
                    <a:lnTo>
                      <a:pt x="1093470" y="480060"/>
                    </a:lnTo>
                    <a:lnTo>
                      <a:pt x="1047750" y="392430"/>
                    </a:lnTo>
                    <a:lnTo>
                      <a:pt x="986790" y="369570"/>
                    </a:lnTo>
                    <a:cubicBezTo>
                      <a:pt x="974155" y="364915"/>
                      <a:pt x="975360" y="369916"/>
                      <a:pt x="975360" y="361950"/>
                    </a:cubicBezTo>
                    <a:lnTo>
                      <a:pt x="944880" y="266700"/>
                    </a:lnTo>
                    <a:lnTo>
                      <a:pt x="861060" y="243840"/>
                    </a:lnTo>
                    <a:lnTo>
                      <a:pt x="834390" y="186690"/>
                    </a:lnTo>
                    <a:lnTo>
                      <a:pt x="773430" y="179070"/>
                    </a:lnTo>
                    <a:lnTo>
                      <a:pt x="750570" y="160020"/>
                    </a:lnTo>
                    <a:lnTo>
                      <a:pt x="765810" y="114300"/>
                    </a:lnTo>
                    <a:lnTo>
                      <a:pt x="708660" y="41910"/>
                    </a:lnTo>
                    <a:lnTo>
                      <a:pt x="601980" y="0"/>
                    </a:lnTo>
                    <a:cubicBezTo>
                      <a:pt x="594180" y="54597"/>
                      <a:pt x="576399" y="53340"/>
                      <a:pt x="598170" y="53340"/>
                    </a:cubicBezTo>
                    <a:lnTo>
                      <a:pt x="541020" y="148590"/>
                    </a:lnTo>
                    <a:lnTo>
                      <a:pt x="529590" y="179070"/>
                    </a:lnTo>
                    <a:lnTo>
                      <a:pt x="529590" y="236220"/>
                    </a:lnTo>
                    <a:lnTo>
                      <a:pt x="518160" y="247650"/>
                    </a:lnTo>
                    <a:lnTo>
                      <a:pt x="403860" y="23241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รูปแบบอิสระ 70"/>
              <p:cNvSpPr/>
              <p:nvPr/>
            </p:nvSpPr>
            <p:spPr>
              <a:xfrm>
                <a:off x="4548188" y="3979069"/>
                <a:ext cx="1076325" cy="742950"/>
              </a:xfrm>
              <a:custGeom>
                <a:avLst/>
                <a:gdLst>
                  <a:gd name="connsiteX0" fmla="*/ 1076325 w 1076325"/>
                  <a:gd name="connsiteY0" fmla="*/ 47625 h 742950"/>
                  <a:gd name="connsiteX1" fmla="*/ 988218 w 1076325"/>
                  <a:gd name="connsiteY1" fmla="*/ 0 h 742950"/>
                  <a:gd name="connsiteX2" fmla="*/ 966787 w 1076325"/>
                  <a:gd name="connsiteY2" fmla="*/ 88106 h 742950"/>
                  <a:gd name="connsiteX3" fmla="*/ 938212 w 1076325"/>
                  <a:gd name="connsiteY3" fmla="*/ 119062 h 742950"/>
                  <a:gd name="connsiteX4" fmla="*/ 892968 w 1076325"/>
                  <a:gd name="connsiteY4" fmla="*/ 107156 h 742950"/>
                  <a:gd name="connsiteX5" fmla="*/ 845343 w 1076325"/>
                  <a:gd name="connsiteY5" fmla="*/ 123825 h 742950"/>
                  <a:gd name="connsiteX6" fmla="*/ 804862 w 1076325"/>
                  <a:gd name="connsiteY6" fmla="*/ 111919 h 742950"/>
                  <a:gd name="connsiteX7" fmla="*/ 778668 w 1076325"/>
                  <a:gd name="connsiteY7" fmla="*/ 140494 h 742950"/>
                  <a:gd name="connsiteX8" fmla="*/ 745331 w 1076325"/>
                  <a:gd name="connsiteY8" fmla="*/ 130969 h 742950"/>
                  <a:gd name="connsiteX9" fmla="*/ 716756 w 1076325"/>
                  <a:gd name="connsiteY9" fmla="*/ 88106 h 742950"/>
                  <a:gd name="connsiteX10" fmla="*/ 673893 w 1076325"/>
                  <a:gd name="connsiteY10" fmla="*/ 73819 h 742950"/>
                  <a:gd name="connsiteX11" fmla="*/ 609600 w 1076325"/>
                  <a:gd name="connsiteY11" fmla="*/ 152400 h 742950"/>
                  <a:gd name="connsiteX12" fmla="*/ 571500 w 1076325"/>
                  <a:gd name="connsiteY12" fmla="*/ 138112 h 742950"/>
                  <a:gd name="connsiteX13" fmla="*/ 459581 w 1076325"/>
                  <a:gd name="connsiteY13" fmla="*/ 178594 h 742950"/>
                  <a:gd name="connsiteX14" fmla="*/ 442912 w 1076325"/>
                  <a:gd name="connsiteY14" fmla="*/ 178594 h 742950"/>
                  <a:gd name="connsiteX15" fmla="*/ 385762 w 1076325"/>
                  <a:gd name="connsiteY15" fmla="*/ 223837 h 742950"/>
                  <a:gd name="connsiteX16" fmla="*/ 297656 w 1076325"/>
                  <a:gd name="connsiteY16" fmla="*/ 190500 h 742950"/>
                  <a:gd name="connsiteX17" fmla="*/ 297656 w 1076325"/>
                  <a:gd name="connsiteY17" fmla="*/ 190500 h 742950"/>
                  <a:gd name="connsiteX18" fmla="*/ 254793 w 1076325"/>
                  <a:gd name="connsiteY18" fmla="*/ 271462 h 742950"/>
                  <a:gd name="connsiteX19" fmla="*/ 180975 w 1076325"/>
                  <a:gd name="connsiteY19" fmla="*/ 290512 h 742950"/>
                  <a:gd name="connsiteX20" fmla="*/ 111918 w 1076325"/>
                  <a:gd name="connsiteY20" fmla="*/ 383381 h 742950"/>
                  <a:gd name="connsiteX21" fmla="*/ 76200 w 1076325"/>
                  <a:gd name="connsiteY21" fmla="*/ 373856 h 742950"/>
                  <a:gd name="connsiteX22" fmla="*/ 78581 w 1076325"/>
                  <a:gd name="connsiteY22" fmla="*/ 302419 h 742950"/>
                  <a:gd name="connsiteX23" fmla="*/ 40481 w 1076325"/>
                  <a:gd name="connsiteY23" fmla="*/ 273844 h 742950"/>
                  <a:gd name="connsiteX24" fmla="*/ 35718 w 1076325"/>
                  <a:gd name="connsiteY24" fmla="*/ 373856 h 742950"/>
                  <a:gd name="connsiteX25" fmla="*/ 9525 w 1076325"/>
                  <a:gd name="connsiteY25" fmla="*/ 397669 h 742950"/>
                  <a:gd name="connsiteX26" fmla="*/ 0 w 1076325"/>
                  <a:gd name="connsiteY26" fmla="*/ 485775 h 742950"/>
                  <a:gd name="connsiteX27" fmla="*/ 7143 w 1076325"/>
                  <a:gd name="connsiteY27" fmla="*/ 511969 h 742950"/>
                  <a:gd name="connsiteX28" fmla="*/ 28575 w 1076325"/>
                  <a:gd name="connsiteY28" fmla="*/ 507206 h 742950"/>
                  <a:gd name="connsiteX29" fmla="*/ 47625 w 1076325"/>
                  <a:gd name="connsiteY29" fmla="*/ 509587 h 742950"/>
                  <a:gd name="connsiteX30" fmla="*/ 61912 w 1076325"/>
                  <a:gd name="connsiteY30" fmla="*/ 550069 h 742950"/>
                  <a:gd name="connsiteX31" fmla="*/ 69056 w 1076325"/>
                  <a:gd name="connsiteY31" fmla="*/ 592931 h 742950"/>
                  <a:gd name="connsiteX32" fmla="*/ 76200 w 1076325"/>
                  <a:gd name="connsiteY32" fmla="*/ 631031 h 742950"/>
                  <a:gd name="connsiteX33" fmla="*/ 104775 w 1076325"/>
                  <a:gd name="connsiteY33" fmla="*/ 664369 h 742950"/>
                  <a:gd name="connsiteX34" fmla="*/ 104775 w 1076325"/>
                  <a:gd name="connsiteY34" fmla="*/ 692944 h 742950"/>
                  <a:gd name="connsiteX35" fmla="*/ 80962 w 1076325"/>
                  <a:gd name="connsiteY35" fmla="*/ 709612 h 742950"/>
                  <a:gd name="connsiteX36" fmla="*/ 97631 w 1076325"/>
                  <a:gd name="connsiteY36" fmla="*/ 738187 h 742950"/>
                  <a:gd name="connsiteX37" fmla="*/ 130968 w 1076325"/>
                  <a:gd name="connsiteY37" fmla="*/ 735806 h 742950"/>
                  <a:gd name="connsiteX38" fmla="*/ 159543 w 1076325"/>
                  <a:gd name="connsiteY38" fmla="*/ 704850 h 742950"/>
                  <a:gd name="connsiteX39" fmla="*/ 200025 w 1076325"/>
                  <a:gd name="connsiteY39" fmla="*/ 709612 h 742950"/>
                  <a:gd name="connsiteX40" fmla="*/ 257175 w 1076325"/>
                  <a:gd name="connsiteY40" fmla="*/ 711994 h 742950"/>
                  <a:gd name="connsiteX41" fmla="*/ 276225 w 1076325"/>
                  <a:gd name="connsiteY41" fmla="*/ 742950 h 742950"/>
                  <a:gd name="connsiteX42" fmla="*/ 335756 w 1076325"/>
                  <a:gd name="connsiteY42" fmla="*/ 690562 h 742950"/>
                  <a:gd name="connsiteX43" fmla="*/ 373856 w 1076325"/>
                  <a:gd name="connsiteY43" fmla="*/ 645319 h 742950"/>
                  <a:gd name="connsiteX44" fmla="*/ 409575 w 1076325"/>
                  <a:gd name="connsiteY44" fmla="*/ 614362 h 742950"/>
                  <a:gd name="connsiteX45" fmla="*/ 447675 w 1076325"/>
                  <a:gd name="connsiteY45" fmla="*/ 611981 h 742950"/>
                  <a:gd name="connsiteX46" fmla="*/ 469106 w 1076325"/>
                  <a:gd name="connsiteY46" fmla="*/ 595312 h 742950"/>
                  <a:gd name="connsiteX47" fmla="*/ 497681 w 1076325"/>
                  <a:gd name="connsiteY47" fmla="*/ 571500 h 742950"/>
                  <a:gd name="connsiteX48" fmla="*/ 533400 w 1076325"/>
                  <a:gd name="connsiteY48" fmla="*/ 597694 h 742950"/>
                  <a:gd name="connsiteX49" fmla="*/ 578643 w 1076325"/>
                  <a:gd name="connsiteY49" fmla="*/ 604837 h 742950"/>
                  <a:gd name="connsiteX50" fmla="*/ 590550 w 1076325"/>
                  <a:gd name="connsiteY50" fmla="*/ 619125 h 742950"/>
                  <a:gd name="connsiteX51" fmla="*/ 666750 w 1076325"/>
                  <a:gd name="connsiteY51" fmla="*/ 607219 h 742950"/>
                  <a:gd name="connsiteX52" fmla="*/ 702468 w 1076325"/>
                  <a:gd name="connsiteY52" fmla="*/ 657225 h 742950"/>
                  <a:gd name="connsiteX53" fmla="*/ 733425 w 1076325"/>
                  <a:gd name="connsiteY53" fmla="*/ 666750 h 742950"/>
                  <a:gd name="connsiteX54" fmla="*/ 795337 w 1076325"/>
                  <a:gd name="connsiteY54" fmla="*/ 702469 h 742950"/>
                  <a:gd name="connsiteX55" fmla="*/ 828675 w 1076325"/>
                  <a:gd name="connsiteY55" fmla="*/ 704850 h 742950"/>
                  <a:gd name="connsiteX56" fmla="*/ 864393 w 1076325"/>
                  <a:gd name="connsiteY56" fmla="*/ 683419 h 742950"/>
                  <a:gd name="connsiteX57" fmla="*/ 857250 w 1076325"/>
                  <a:gd name="connsiteY57" fmla="*/ 626269 h 742950"/>
                  <a:gd name="connsiteX58" fmla="*/ 864393 w 1076325"/>
                  <a:gd name="connsiteY58" fmla="*/ 578644 h 742950"/>
                  <a:gd name="connsiteX59" fmla="*/ 854868 w 1076325"/>
                  <a:gd name="connsiteY59" fmla="*/ 550069 h 742950"/>
                  <a:gd name="connsiteX60" fmla="*/ 833437 w 1076325"/>
                  <a:gd name="connsiteY60" fmla="*/ 535781 h 742950"/>
                  <a:gd name="connsiteX61" fmla="*/ 850106 w 1076325"/>
                  <a:gd name="connsiteY61" fmla="*/ 504825 h 742950"/>
                  <a:gd name="connsiteX62" fmla="*/ 859631 w 1076325"/>
                  <a:gd name="connsiteY62" fmla="*/ 476250 h 742950"/>
                  <a:gd name="connsiteX63" fmla="*/ 888206 w 1076325"/>
                  <a:gd name="connsiteY63" fmla="*/ 483394 h 742950"/>
                  <a:gd name="connsiteX64" fmla="*/ 916781 w 1076325"/>
                  <a:gd name="connsiteY64" fmla="*/ 502444 h 742950"/>
                  <a:gd name="connsiteX65" fmla="*/ 919162 w 1076325"/>
                  <a:gd name="connsiteY65" fmla="*/ 526256 h 742950"/>
                  <a:gd name="connsiteX66" fmla="*/ 947737 w 1076325"/>
                  <a:gd name="connsiteY66" fmla="*/ 502444 h 742950"/>
                  <a:gd name="connsiteX67" fmla="*/ 978693 w 1076325"/>
                  <a:gd name="connsiteY67" fmla="*/ 492919 h 742950"/>
                  <a:gd name="connsiteX68" fmla="*/ 985837 w 1076325"/>
                  <a:gd name="connsiteY68" fmla="*/ 485775 h 742950"/>
                  <a:gd name="connsiteX69" fmla="*/ 992981 w 1076325"/>
                  <a:gd name="connsiteY69" fmla="*/ 440531 h 742950"/>
                  <a:gd name="connsiteX70" fmla="*/ 966787 w 1076325"/>
                  <a:gd name="connsiteY70" fmla="*/ 400050 h 742950"/>
                  <a:gd name="connsiteX71" fmla="*/ 959643 w 1076325"/>
                  <a:gd name="connsiteY71" fmla="*/ 311944 h 742950"/>
                  <a:gd name="connsiteX72" fmla="*/ 957262 w 1076325"/>
                  <a:gd name="connsiteY72" fmla="*/ 247650 h 742950"/>
                  <a:gd name="connsiteX73" fmla="*/ 971550 w 1076325"/>
                  <a:gd name="connsiteY73" fmla="*/ 192881 h 742950"/>
                  <a:gd name="connsiteX74" fmla="*/ 1009650 w 1076325"/>
                  <a:gd name="connsiteY74" fmla="*/ 164306 h 742950"/>
                  <a:gd name="connsiteX75" fmla="*/ 1023937 w 1076325"/>
                  <a:gd name="connsiteY75" fmla="*/ 157162 h 742950"/>
                  <a:gd name="connsiteX76" fmla="*/ 1054893 w 1076325"/>
                  <a:gd name="connsiteY76" fmla="*/ 135731 h 742950"/>
                  <a:gd name="connsiteX77" fmla="*/ 1076325 w 1076325"/>
                  <a:gd name="connsiteY77" fmla="*/ 47625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76325" h="742950">
                    <a:moveTo>
                      <a:pt x="1076325" y="47625"/>
                    </a:moveTo>
                    <a:lnTo>
                      <a:pt x="988218" y="0"/>
                    </a:lnTo>
                    <a:lnTo>
                      <a:pt x="966787" y="88106"/>
                    </a:lnTo>
                    <a:lnTo>
                      <a:pt x="938212" y="119062"/>
                    </a:lnTo>
                    <a:lnTo>
                      <a:pt x="892968" y="107156"/>
                    </a:lnTo>
                    <a:lnTo>
                      <a:pt x="845343" y="123825"/>
                    </a:lnTo>
                    <a:lnTo>
                      <a:pt x="804862" y="111919"/>
                    </a:lnTo>
                    <a:lnTo>
                      <a:pt x="778668" y="140494"/>
                    </a:lnTo>
                    <a:lnTo>
                      <a:pt x="745331" y="130969"/>
                    </a:lnTo>
                    <a:lnTo>
                      <a:pt x="716756" y="88106"/>
                    </a:lnTo>
                    <a:lnTo>
                      <a:pt x="673893" y="73819"/>
                    </a:lnTo>
                    <a:lnTo>
                      <a:pt x="609600" y="152400"/>
                    </a:lnTo>
                    <a:lnTo>
                      <a:pt x="571500" y="138112"/>
                    </a:lnTo>
                    <a:lnTo>
                      <a:pt x="459581" y="178594"/>
                    </a:lnTo>
                    <a:lnTo>
                      <a:pt x="442912" y="178594"/>
                    </a:lnTo>
                    <a:lnTo>
                      <a:pt x="385762" y="223837"/>
                    </a:lnTo>
                    <a:lnTo>
                      <a:pt x="297656" y="190500"/>
                    </a:lnTo>
                    <a:lnTo>
                      <a:pt x="297656" y="190500"/>
                    </a:lnTo>
                    <a:lnTo>
                      <a:pt x="254793" y="271462"/>
                    </a:lnTo>
                    <a:lnTo>
                      <a:pt x="180975" y="290512"/>
                    </a:lnTo>
                    <a:lnTo>
                      <a:pt x="111918" y="383381"/>
                    </a:lnTo>
                    <a:lnTo>
                      <a:pt x="76200" y="373856"/>
                    </a:lnTo>
                    <a:cubicBezTo>
                      <a:pt x="76994" y="350044"/>
                      <a:pt x="77787" y="326231"/>
                      <a:pt x="78581" y="302419"/>
                    </a:cubicBezTo>
                    <a:lnTo>
                      <a:pt x="40481" y="273844"/>
                    </a:lnTo>
                    <a:lnTo>
                      <a:pt x="35718" y="373856"/>
                    </a:lnTo>
                    <a:lnTo>
                      <a:pt x="9525" y="397669"/>
                    </a:lnTo>
                    <a:lnTo>
                      <a:pt x="0" y="485775"/>
                    </a:lnTo>
                    <a:lnTo>
                      <a:pt x="7143" y="511969"/>
                    </a:lnTo>
                    <a:lnTo>
                      <a:pt x="28575" y="507206"/>
                    </a:lnTo>
                    <a:lnTo>
                      <a:pt x="47625" y="509587"/>
                    </a:lnTo>
                    <a:cubicBezTo>
                      <a:pt x="59755" y="550830"/>
                      <a:pt x="45465" y="550069"/>
                      <a:pt x="61912" y="550069"/>
                    </a:cubicBezTo>
                    <a:lnTo>
                      <a:pt x="69056" y="592931"/>
                    </a:lnTo>
                    <a:lnTo>
                      <a:pt x="76200" y="631031"/>
                    </a:lnTo>
                    <a:lnTo>
                      <a:pt x="104775" y="664369"/>
                    </a:lnTo>
                    <a:lnTo>
                      <a:pt x="104775" y="692944"/>
                    </a:lnTo>
                    <a:cubicBezTo>
                      <a:pt x="82716" y="710099"/>
                      <a:pt x="92393" y="709612"/>
                      <a:pt x="80962" y="709612"/>
                    </a:cubicBezTo>
                    <a:lnTo>
                      <a:pt x="97631" y="738187"/>
                    </a:lnTo>
                    <a:lnTo>
                      <a:pt x="130968" y="735806"/>
                    </a:lnTo>
                    <a:cubicBezTo>
                      <a:pt x="160104" y="706670"/>
                      <a:pt x="159543" y="720701"/>
                      <a:pt x="159543" y="704850"/>
                    </a:cubicBezTo>
                    <a:lnTo>
                      <a:pt x="200025" y="709612"/>
                    </a:lnTo>
                    <a:lnTo>
                      <a:pt x="257175" y="711994"/>
                    </a:lnTo>
                    <a:cubicBezTo>
                      <a:pt x="279279" y="741467"/>
                      <a:pt x="287025" y="732150"/>
                      <a:pt x="276225" y="742950"/>
                    </a:cubicBezTo>
                    <a:lnTo>
                      <a:pt x="335756" y="690562"/>
                    </a:lnTo>
                    <a:lnTo>
                      <a:pt x="373856" y="645319"/>
                    </a:lnTo>
                    <a:lnTo>
                      <a:pt x="409575" y="614362"/>
                    </a:lnTo>
                    <a:lnTo>
                      <a:pt x="447675" y="611981"/>
                    </a:lnTo>
                    <a:lnTo>
                      <a:pt x="469106" y="595312"/>
                    </a:lnTo>
                    <a:lnTo>
                      <a:pt x="497681" y="571500"/>
                    </a:lnTo>
                    <a:cubicBezTo>
                      <a:pt x="531642" y="598185"/>
                      <a:pt x="516886" y="597694"/>
                      <a:pt x="533400" y="597694"/>
                    </a:cubicBezTo>
                    <a:cubicBezTo>
                      <a:pt x="577378" y="602580"/>
                      <a:pt x="566097" y="592291"/>
                      <a:pt x="578643" y="604837"/>
                    </a:cubicBezTo>
                    <a:lnTo>
                      <a:pt x="590550" y="619125"/>
                    </a:lnTo>
                    <a:lnTo>
                      <a:pt x="666750" y="607219"/>
                    </a:lnTo>
                    <a:lnTo>
                      <a:pt x="702468" y="657225"/>
                    </a:lnTo>
                    <a:lnTo>
                      <a:pt x="733425" y="666750"/>
                    </a:lnTo>
                    <a:lnTo>
                      <a:pt x="795337" y="702469"/>
                    </a:lnTo>
                    <a:lnTo>
                      <a:pt x="828675" y="704850"/>
                    </a:lnTo>
                    <a:lnTo>
                      <a:pt x="864393" y="683419"/>
                    </a:lnTo>
                    <a:cubicBezTo>
                      <a:pt x="856913" y="631055"/>
                      <a:pt x="857250" y="650250"/>
                      <a:pt x="857250" y="626269"/>
                    </a:cubicBezTo>
                    <a:lnTo>
                      <a:pt x="864393" y="578644"/>
                    </a:lnTo>
                    <a:lnTo>
                      <a:pt x="854868" y="550069"/>
                    </a:lnTo>
                    <a:lnTo>
                      <a:pt x="833437" y="535781"/>
                    </a:lnTo>
                    <a:lnTo>
                      <a:pt x="850106" y="504825"/>
                    </a:lnTo>
                    <a:cubicBezTo>
                      <a:pt x="857442" y="475480"/>
                      <a:pt x="847432" y="476250"/>
                      <a:pt x="859631" y="476250"/>
                    </a:cubicBezTo>
                    <a:lnTo>
                      <a:pt x="888206" y="483394"/>
                    </a:lnTo>
                    <a:lnTo>
                      <a:pt x="916781" y="502444"/>
                    </a:lnTo>
                    <a:lnTo>
                      <a:pt x="919162" y="526256"/>
                    </a:lnTo>
                    <a:lnTo>
                      <a:pt x="947737" y="502444"/>
                    </a:lnTo>
                    <a:cubicBezTo>
                      <a:pt x="958056" y="499269"/>
                      <a:pt x="968802" y="497246"/>
                      <a:pt x="978693" y="492919"/>
                    </a:cubicBezTo>
                    <a:cubicBezTo>
                      <a:pt x="981778" y="491569"/>
                      <a:pt x="985837" y="485775"/>
                      <a:pt x="985837" y="485775"/>
                    </a:cubicBezTo>
                    <a:lnTo>
                      <a:pt x="992981" y="440531"/>
                    </a:lnTo>
                    <a:lnTo>
                      <a:pt x="966787" y="400050"/>
                    </a:lnTo>
                    <a:cubicBezTo>
                      <a:pt x="957060" y="314943"/>
                      <a:pt x="944757" y="341716"/>
                      <a:pt x="959643" y="311944"/>
                    </a:cubicBezTo>
                    <a:cubicBezTo>
                      <a:pt x="958849" y="290513"/>
                      <a:pt x="958056" y="269081"/>
                      <a:pt x="957262" y="247650"/>
                    </a:cubicBezTo>
                    <a:cubicBezTo>
                      <a:pt x="969337" y="192105"/>
                      <a:pt x="950485" y="192881"/>
                      <a:pt x="971550" y="192881"/>
                    </a:cubicBezTo>
                    <a:cubicBezTo>
                      <a:pt x="984250" y="183356"/>
                      <a:pt x="996340" y="172958"/>
                      <a:pt x="1009650" y="164306"/>
                    </a:cubicBezTo>
                    <a:cubicBezTo>
                      <a:pt x="1034720" y="148010"/>
                      <a:pt x="1007691" y="173411"/>
                      <a:pt x="1023937" y="157162"/>
                    </a:cubicBezTo>
                    <a:cubicBezTo>
                      <a:pt x="1053446" y="137489"/>
                      <a:pt x="1044417" y="146207"/>
                      <a:pt x="1054893" y="135731"/>
                    </a:cubicBezTo>
                    <a:lnTo>
                      <a:pt x="1076325" y="4762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รูปแบบอิสระ 71"/>
              <p:cNvSpPr/>
              <p:nvPr/>
            </p:nvSpPr>
            <p:spPr>
              <a:xfrm>
                <a:off x="4393406" y="4448175"/>
                <a:ext cx="1297782" cy="1228725"/>
              </a:xfrm>
              <a:custGeom>
                <a:avLst/>
                <a:gdLst>
                  <a:gd name="connsiteX0" fmla="*/ 150019 w 1297782"/>
                  <a:gd name="connsiteY0" fmla="*/ 38100 h 1228725"/>
                  <a:gd name="connsiteX1" fmla="*/ 102394 w 1297782"/>
                  <a:gd name="connsiteY1" fmla="*/ 83344 h 1228725"/>
                  <a:gd name="connsiteX2" fmla="*/ 66675 w 1297782"/>
                  <a:gd name="connsiteY2" fmla="*/ 100013 h 1228725"/>
                  <a:gd name="connsiteX3" fmla="*/ 85725 w 1297782"/>
                  <a:gd name="connsiteY3" fmla="*/ 157163 h 1228725"/>
                  <a:gd name="connsiteX4" fmla="*/ 76200 w 1297782"/>
                  <a:gd name="connsiteY4" fmla="*/ 209550 h 1228725"/>
                  <a:gd name="connsiteX5" fmla="*/ 14288 w 1297782"/>
                  <a:gd name="connsiteY5" fmla="*/ 250031 h 1228725"/>
                  <a:gd name="connsiteX6" fmla="*/ 0 w 1297782"/>
                  <a:gd name="connsiteY6" fmla="*/ 295275 h 1228725"/>
                  <a:gd name="connsiteX7" fmla="*/ 21432 w 1297782"/>
                  <a:gd name="connsiteY7" fmla="*/ 333375 h 1228725"/>
                  <a:gd name="connsiteX8" fmla="*/ 73819 w 1297782"/>
                  <a:gd name="connsiteY8" fmla="*/ 390525 h 1228725"/>
                  <a:gd name="connsiteX9" fmla="*/ 102394 w 1297782"/>
                  <a:gd name="connsiteY9" fmla="*/ 423863 h 1228725"/>
                  <a:gd name="connsiteX10" fmla="*/ 145257 w 1297782"/>
                  <a:gd name="connsiteY10" fmla="*/ 421481 h 1228725"/>
                  <a:gd name="connsiteX11" fmla="*/ 173832 w 1297782"/>
                  <a:gd name="connsiteY11" fmla="*/ 442913 h 1228725"/>
                  <a:gd name="connsiteX12" fmla="*/ 195263 w 1297782"/>
                  <a:gd name="connsiteY12" fmla="*/ 459581 h 1228725"/>
                  <a:gd name="connsiteX13" fmla="*/ 190500 w 1297782"/>
                  <a:gd name="connsiteY13" fmla="*/ 502444 h 1228725"/>
                  <a:gd name="connsiteX14" fmla="*/ 216694 w 1297782"/>
                  <a:gd name="connsiteY14" fmla="*/ 526256 h 1228725"/>
                  <a:gd name="connsiteX15" fmla="*/ 216694 w 1297782"/>
                  <a:gd name="connsiteY15" fmla="*/ 566738 h 1228725"/>
                  <a:gd name="connsiteX16" fmla="*/ 250032 w 1297782"/>
                  <a:gd name="connsiteY16" fmla="*/ 566738 h 1228725"/>
                  <a:gd name="connsiteX17" fmla="*/ 266700 w 1297782"/>
                  <a:gd name="connsiteY17" fmla="*/ 581025 h 1228725"/>
                  <a:gd name="connsiteX18" fmla="*/ 238125 w 1297782"/>
                  <a:gd name="connsiteY18" fmla="*/ 602456 h 1228725"/>
                  <a:gd name="connsiteX19" fmla="*/ 283369 w 1297782"/>
                  <a:gd name="connsiteY19" fmla="*/ 607219 h 1228725"/>
                  <a:gd name="connsiteX20" fmla="*/ 311944 w 1297782"/>
                  <a:gd name="connsiteY20" fmla="*/ 607219 h 1228725"/>
                  <a:gd name="connsiteX21" fmla="*/ 338138 w 1297782"/>
                  <a:gd name="connsiteY21" fmla="*/ 592931 h 1228725"/>
                  <a:gd name="connsiteX22" fmla="*/ 350044 w 1297782"/>
                  <a:gd name="connsiteY22" fmla="*/ 602456 h 1228725"/>
                  <a:gd name="connsiteX23" fmla="*/ 350044 w 1297782"/>
                  <a:gd name="connsiteY23" fmla="*/ 621506 h 1228725"/>
                  <a:gd name="connsiteX24" fmla="*/ 338138 w 1297782"/>
                  <a:gd name="connsiteY24" fmla="*/ 642938 h 1228725"/>
                  <a:gd name="connsiteX25" fmla="*/ 345282 w 1297782"/>
                  <a:gd name="connsiteY25" fmla="*/ 678656 h 1228725"/>
                  <a:gd name="connsiteX26" fmla="*/ 361950 w 1297782"/>
                  <a:gd name="connsiteY26" fmla="*/ 719138 h 1228725"/>
                  <a:gd name="connsiteX27" fmla="*/ 388144 w 1297782"/>
                  <a:gd name="connsiteY27" fmla="*/ 742950 h 1228725"/>
                  <a:gd name="connsiteX28" fmla="*/ 392907 w 1297782"/>
                  <a:gd name="connsiteY28" fmla="*/ 754856 h 1228725"/>
                  <a:gd name="connsiteX29" fmla="*/ 359569 w 1297782"/>
                  <a:gd name="connsiteY29" fmla="*/ 778669 h 1228725"/>
                  <a:gd name="connsiteX30" fmla="*/ 364332 w 1297782"/>
                  <a:gd name="connsiteY30" fmla="*/ 816769 h 1228725"/>
                  <a:gd name="connsiteX31" fmla="*/ 342900 w 1297782"/>
                  <a:gd name="connsiteY31" fmla="*/ 850106 h 1228725"/>
                  <a:gd name="connsiteX32" fmla="*/ 364332 w 1297782"/>
                  <a:gd name="connsiteY32" fmla="*/ 878681 h 1228725"/>
                  <a:gd name="connsiteX33" fmla="*/ 366713 w 1297782"/>
                  <a:gd name="connsiteY33" fmla="*/ 902494 h 1228725"/>
                  <a:gd name="connsiteX34" fmla="*/ 338138 w 1297782"/>
                  <a:gd name="connsiteY34" fmla="*/ 926306 h 1228725"/>
                  <a:gd name="connsiteX35" fmla="*/ 340519 w 1297782"/>
                  <a:gd name="connsiteY35" fmla="*/ 959644 h 1228725"/>
                  <a:gd name="connsiteX36" fmla="*/ 328613 w 1297782"/>
                  <a:gd name="connsiteY36" fmla="*/ 992981 h 1228725"/>
                  <a:gd name="connsiteX37" fmla="*/ 333375 w 1297782"/>
                  <a:gd name="connsiteY37" fmla="*/ 1019175 h 1228725"/>
                  <a:gd name="connsiteX38" fmla="*/ 347663 w 1297782"/>
                  <a:gd name="connsiteY38" fmla="*/ 1042988 h 1228725"/>
                  <a:gd name="connsiteX39" fmla="*/ 335757 w 1297782"/>
                  <a:gd name="connsiteY39" fmla="*/ 1064419 h 1228725"/>
                  <a:gd name="connsiteX40" fmla="*/ 340519 w 1297782"/>
                  <a:gd name="connsiteY40" fmla="*/ 1083469 h 1228725"/>
                  <a:gd name="connsiteX41" fmla="*/ 311944 w 1297782"/>
                  <a:gd name="connsiteY41" fmla="*/ 1112044 h 1228725"/>
                  <a:gd name="connsiteX42" fmla="*/ 335757 w 1297782"/>
                  <a:gd name="connsiteY42" fmla="*/ 1121569 h 1228725"/>
                  <a:gd name="connsiteX43" fmla="*/ 376238 w 1297782"/>
                  <a:gd name="connsiteY43" fmla="*/ 1143000 h 1228725"/>
                  <a:gd name="connsiteX44" fmla="*/ 388144 w 1297782"/>
                  <a:gd name="connsiteY44" fmla="*/ 1173956 h 1228725"/>
                  <a:gd name="connsiteX45" fmla="*/ 416719 w 1297782"/>
                  <a:gd name="connsiteY45" fmla="*/ 1181100 h 1228725"/>
                  <a:gd name="connsiteX46" fmla="*/ 447675 w 1297782"/>
                  <a:gd name="connsiteY46" fmla="*/ 1173956 h 1228725"/>
                  <a:gd name="connsiteX47" fmla="*/ 457200 w 1297782"/>
                  <a:gd name="connsiteY47" fmla="*/ 1188244 h 1228725"/>
                  <a:gd name="connsiteX48" fmla="*/ 459582 w 1297782"/>
                  <a:gd name="connsiteY48" fmla="*/ 1228725 h 1228725"/>
                  <a:gd name="connsiteX49" fmla="*/ 478632 w 1297782"/>
                  <a:gd name="connsiteY49" fmla="*/ 1226344 h 1228725"/>
                  <a:gd name="connsiteX50" fmla="*/ 502444 w 1297782"/>
                  <a:gd name="connsiteY50" fmla="*/ 1214438 h 1228725"/>
                  <a:gd name="connsiteX51" fmla="*/ 542925 w 1297782"/>
                  <a:gd name="connsiteY51" fmla="*/ 1190625 h 1228725"/>
                  <a:gd name="connsiteX52" fmla="*/ 590550 w 1297782"/>
                  <a:gd name="connsiteY52" fmla="*/ 1176338 h 1228725"/>
                  <a:gd name="connsiteX53" fmla="*/ 631032 w 1297782"/>
                  <a:gd name="connsiteY53" fmla="*/ 1143000 h 1228725"/>
                  <a:gd name="connsiteX54" fmla="*/ 666750 w 1297782"/>
                  <a:gd name="connsiteY54" fmla="*/ 1119188 h 1228725"/>
                  <a:gd name="connsiteX55" fmla="*/ 685800 w 1297782"/>
                  <a:gd name="connsiteY55" fmla="*/ 1076325 h 1228725"/>
                  <a:gd name="connsiteX56" fmla="*/ 721519 w 1297782"/>
                  <a:gd name="connsiteY56" fmla="*/ 1064419 h 1228725"/>
                  <a:gd name="connsiteX57" fmla="*/ 745332 w 1297782"/>
                  <a:gd name="connsiteY57" fmla="*/ 1023938 h 1228725"/>
                  <a:gd name="connsiteX58" fmla="*/ 790575 w 1297782"/>
                  <a:gd name="connsiteY58" fmla="*/ 1004888 h 1228725"/>
                  <a:gd name="connsiteX59" fmla="*/ 821532 w 1297782"/>
                  <a:gd name="connsiteY59" fmla="*/ 978694 h 1228725"/>
                  <a:gd name="connsiteX60" fmla="*/ 847725 w 1297782"/>
                  <a:gd name="connsiteY60" fmla="*/ 1002506 h 1228725"/>
                  <a:gd name="connsiteX61" fmla="*/ 871538 w 1297782"/>
                  <a:gd name="connsiteY61" fmla="*/ 985838 h 1228725"/>
                  <a:gd name="connsiteX62" fmla="*/ 916782 w 1297782"/>
                  <a:gd name="connsiteY62" fmla="*/ 985838 h 1228725"/>
                  <a:gd name="connsiteX63" fmla="*/ 928688 w 1297782"/>
                  <a:gd name="connsiteY63" fmla="*/ 1002506 h 1228725"/>
                  <a:gd name="connsiteX64" fmla="*/ 952500 w 1297782"/>
                  <a:gd name="connsiteY64" fmla="*/ 995363 h 1228725"/>
                  <a:gd name="connsiteX65" fmla="*/ 957263 w 1297782"/>
                  <a:gd name="connsiteY65" fmla="*/ 1040606 h 1228725"/>
                  <a:gd name="connsiteX66" fmla="*/ 1016794 w 1297782"/>
                  <a:gd name="connsiteY66" fmla="*/ 1033463 h 1228725"/>
                  <a:gd name="connsiteX67" fmla="*/ 1047750 w 1297782"/>
                  <a:gd name="connsiteY67" fmla="*/ 1045369 h 1228725"/>
                  <a:gd name="connsiteX68" fmla="*/ 1076325 w 1297782"/>
                  <a:gd name="connsiteY68" fmla="*/ 1059656 h 1228725"/>
                  <a:gd name="connsiteX69" fmla="*/ 1112044 w 1297782"/>
                  <a:gd name="connsiteY69" fmla="*/ 988219 h 1228725"/>
                  <a:gd name="connsiteX70" fmla="*/ 1135857 w 1297782"/>
                  <a:gd name="connsiteY70" fmla="*/ 962025 h 1228725"/>
                  <a:gd name="connsiteX71" fmla="*/ 1171575 w 1297782"/>
                  <a:gd name="connsiteY71" fmla="*/ 981075 h 1228725"/>
                  <a:gd name="connsiteX72" fmla="*/ 1176338 w 1297782"/>
                  <a:gd name="connsiteY72" fmla="*/ 900113 h 1228725"/>
                  <a:gd name="connsiteX73" fmla="*/ 1162050 w 1297782"/>
                  <a:gd name="connsiteY73" fmla="*/ 842963 h 1228725"/>
                  <a:gd name="connsiteX74" fmla="*/ 1143000 w 1297782"/>
                  <a:gd name="connsiteY74" fmla="*/ 769144 h 1228725"/>
                  <a:gd name="connsiteX75" fmla="*/ 1147763 w 1297782"/>
                  <a:gd name="connsiteY75" fmla="*/ 721519 h 1228725"/>
                  <a:gd name="connsiteX76" fmla="*/ 1166813 w 1297782"/>
                  <a:gd name="connsiteY76" fmla="*/ 702469 h 1228725"/>
                  <a:gd name="connsiteX77" fmla="*/ 1173957 w 1297782"/>
                  <a:gd name="connsiteY77" fmla="*/ 697706 h 1228725"/>
                  <a:gd name="connsiteX78" fmla="*/ 1173957 w 1297782"/>
                  <a:gd name="connsiteY78" fmla="*/ 616744 h 1228725"/>
                  <a:gd name="connsiteX79" fmla="*/ 1154907 w 1297782"/>
                  <a:gd name="connsiteY79" fmla="*/ 588169 h 1228725"/>
                  <a:gd name="connsiteX80" fmla="*/ 1154907 w 1297782"/>
                  <a:gd name="connsiteY80" fmla="*/ 528638 h 1228725"/>
                  <a:gd name="connsiteX81" fmla="*/ 1126332 w 1297782"/>
                  <a:gd name="connsiteY81" fmla="*/ 464344 h 1228725"/>
                  <a:gd name="connsiteX82" fmla="*/ 1114425 w 1297782"/>
                  <a:gd name="connsiteY82" fmla="*/ 395288 h 1228725"/>
                  <a:gd name="connsiteX83" fmla="*/ 1119188 w 1297782"/>
                  <a:gd name="connsiteY83" fmla="*/ 350044 h 1228725"/>
                  <a:gd name="connsiteX84" fmla="*/ 1138238 w 1297782"/>
                  <a:gd name="connsiteY84" fmla="*/ 304800 h 1228725"/>
                  <a:gd name="connsiteX85" fmla="*/ 1154907 w 1297782"/>
                  <a:gd name="connsiteY85" fmla="*/ 269081 h 1228725"/>
                  <a:gd name="connsiteX86" fmla="*/ 1195388 w 1297782"/>
                  <a:gd name="connsiteY86" fmla="*/ 266700 h 1228725"/>
                  <a:gd name="connsiteX87" fmla="*/ 1228725 w 1297782"/>
                  <a:gd name="connsiteY87" fmla="*/ 288131 h 1228725"/>
                  <a:gd name="connsiteX88" fmla="*/ 1254919 w 1297782"/>
                  <a:gd name="connsiteY88" fmla="*/ 273844 h 1228725"/>
                  <a:gd name="connsiteX89" fmla="*/ 1259682 w 1297782"/>
                  <a:gd name="connsiteY89" fmla="*/ 247650 h 1228725"/>
                  <a:gd name="connsiteX90" fmla="*/ 1221582 w 1297782"/>
                  <a:gd name="connsiteY90" fmla="*/ 219075 h 1228725"/>
                  <a:gd name="connsiteX91" fmla="*/ 1226344 w 1297782"/>
                  <a:gd name="connsiteY91" fmla="*/ 192881 h 1228725"/>
                  <a:gd name="connsiteX92" fmla="*/ 1243013 w 1297782"/>
                  <a:gd name="connsiteY92" fmla="*/ 173831 h 1228725"/>
                  <a:gd name="connsiteX93" fmla="*/ 1271588 w 1297782"/>
                  <a:gd name="connsiteY93" fmla="*/ 147638 h 1228725"/>
                  <a:gd name="connsiteX94" fmla="*/ 1297782 w 1297782"/>
                  <a:gd name="connsiteY94" fmla="*/ 97631 h 1228725"/>
                  <a:gd name="connsiteX95" fmla="*/ 1288257 w 1297782"/>
                  <a:gd name="connsiteY95" fmla="*/ 0 h 1228725"/>
                  <a:gd name="connsiteX96" fmla="*/ 1233488 w 1297782"/>
                  <a:gd name="connsiteY96" fmla="*/ 7144 h 1228725"/>
                  <a:gd name="connsiteX97" fmla="*/ 1245394 w 1297782"/>
                  <a:gd name="connsiteY97" fmla="*/ 59531 h 1228725"/>
                  <a:gd name="connsiteX98" fmla="*/ 1226344 w 1297782"/>
                  <a:gd name="connsiteY98" fmla="*/ 109538 h 1228725"/>
                  <a:gd name="connsiteX99" fmla="*/ 1173957 w 1297782"/>
                  <a:gd name="connsiteY99" fmla="*/ 71438 h 1228725"/>
                  <a:gd name="connsiteX100" fmla="*/ 1114425 w 1297782"/>
                  <a:gd name="connsiteY100" fmla="*/ 30956 h 1228725"/>
                  <a:gd name="connsiteX101" fmla="*/ 1073944 w 1297782"/>
                  <a:gd name="connsiteY101" fmla="*/ 59531 h 1228725"/>
                  <a:gd name="connsiteX102" fmla="*/ 1064419 w 1297782"/>
                  <a:gd name="connsiteY102" fmla="*/ 38100 h 1228725"/>
                  <a:gd name="connsiteX103" fmla="*/ 1016794 w 1297782"/>
                  <a:gd name="connsiteY103" fmla="*/ 9525 h 1228725"/>
                  <a:gd name="connsiteX104" fmla="*/ 995363 w 1297782"/>
                  <a:gd name="connsiteY104" fmla="*/ 71438 h 1228725"/>
                  <a:gd name="connsiteX105" fmla="*/ 1019175 w 1297782"/>
                  <a:gd name="connsiteY105" fmla="*/ 97631 h 1228725"/>
                  <a:gd name="connsiteX106" fmla="*/ 1019175 w 1297782"/>
                  <a:gd name="connsiteY106" fmla="*/ 157163 h 1228725"/>
                  <a:gd name="connsiteX107" fmla="*/ 1016794 w 1297782"/>
                  <a:gd name="connsiteY107" fmla="*/ 219075 h 1228725"/>
                  <a:gd name="connsiteX108" fmla="*/ 976313 w 1297782"/>
                  <a:gd name="connsiteY108" fmla="*/ 245269 h 1228725"/>
                  <a:gd name="connsiteX109" fmla="*/ 942975 w 1297782"/>
                  <a:gd name="connsiteY109" fmla="*/ 242888 h 1228725"/>
                  <a:gd name="connsiteX110" fmla="*/ 864394 w 1297782"/>
                  <a:gd name="connsiteY110" fmla="*/ 197644 h 1228725"/>
                  <a:gd name="connsiteX111" fmla="*/ 838200 w 1297782"/>
                  <a:gd name="connsiteY111" fmla="*/ 178594 h 1228725"/>
                  <a:gd name="connsiteX112" fmla="*/ 814388 w 1297782"/>
                  <a:gd name="connsiteY112" fmla="*/ 140494 h 1228725"/>
                  <a:gd name="connsiteX113" fmla="*/ 747713 w 1297782"/>
                  <a:gd name="connsiteY113" fmla="*/ 157163 h 1228725"/>
                  <a:gd name="connsiteX114" fmla="*/ 711994 w 1297782"/>
                  <a:gd name="connsiteY114" fmla="*/ 130969 h 1228725"/>
                  <a:gd name="connsiteX115" fmla="*/ 676275 w 1297782"/>
                  <a:gd name="connsiteY115" fmla="*/ 140494 h 1228725"/>
                  <a:gd name="connsiteX116" fmla="*/ 645319 w 1297782"/>
                  <a:gd name="connsiteY116" fmla="*/ 104775 h 1228725"/>
                  <a:gd name="connsiteX117" fmla="*/ 592932 w 1297782"/>
                  <a:gd name="connsiteY117" fmla="*/ 150019 h 1228725"/>
                  <a:gd name="connsiteX118" fmla="*/ 564357 w 1297782"/>
                  <a:gd name="connsiteY118" fmla="*/ 154781 h 1228725"/>
                  <a:gd name="connsiteX119" fmla="*/ 433388 w 1297782"/>
                  <a:gd name="connsiteY119" fmla="*/ 280988 h 1228725"/>
                  <a:gd name="connsiteX120" fmla="*/ 400050 w 1297782"/>
                  <a:gd name="connsiteY120" fmla="*/ 247650 h 1228725"/>
                  <a:gd name="connsiteX121" fmla="*/ 323850 w 1297782"/>
                  <a:gd name="connsiteY121" fmla="*/ 245269 h 1228725"/>
                  <a:gd name="connsiteX122" fmla="*/ 285750 w 1297782"/>
                  <a:gd name="connsiteY122" fmla="*/ 259556 h 1228725"/>
                  <a:gd name="connsiteX123" fmla="*/ 252413 w 1297782"/>
                  <a:gd name="connsiteY123" fmla="*/ 278606 h 1228725"/>
                  <a:gd name="connsiteX124" fmla="*/ 235744 w 1297782"/>
                  <a:gd name="connsiteY124" fmla="*/ 242888 h 1228725"/>
                  <a:gd name="connsiteX125" fmla="*/ 252413 w 1297782"/>
                  <a:gd name="connsiteY125" fmla="*/ 214313 h 1228725"/>
                  <a:gd name="connsiteX126" fmla="*/ 247650 w 1297782"/>
                  <a:gd name="connsiteY126" fmla="*/ 171450 h 1228725"/>
                  <a:gd name="connsiteX127" fmla="*/ 216694 w 1297782"/>
                  <a:gd name="connsiteY127" fmla="*/ 116681 h 1228725"/>
                  <a:gd name="connsiteX128" fmla="*/ 207169 w 1297782"/>
                  <a:gd name="connsiteY128" fmla="*/ 57150 h 1228725"/>
                  <a:gd name="connsiteX129" fmla="*/ 150019 w 1297782"/>
                  <a:gd name="connsiteY129" fmla="*/ 38100 h 122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297782" h="1228725">
                    <a:moveTo>
                      <a:pt x="150019" y="38100"/>
                    </a:moveTo>
                    <a:lnTo>
                      <a:pt x="102394" y="83344"/>
                    </a:lnTo>
                    <a:lnTo>
                      <a:pt x="66675" y="100013"/>
                    </a:lnTo>
                    <a:lnTo>
                      <a:pt x="85725" y="157163"/>
                    </a:lnTo>
                    <a:lnTo>
                      <a:pt x="76200" y="209550"/>
                    </a:lnTo>
                    <a:lnTo>
                      <a:pt x="14288" y="250031"/>
                    </a:lnTo>
                    <a:lnTo>
                      <a:pt x="0" y="295275"/>
                    </a:lnTo>
                    <a:lnTo>
                      <a:pt x="21432" y="333375"/>
                    </a:lnTo>
                    <a:lnTo>
                      <a:pt x="73819" y="390525"/>
                    </a:lnTo>
                    <a:lnTo>
                      <a:pt x="102394" y="423863"/>
                    </a:lnTo>
                    <a:lnTo>
                      <a:pt x="145257" y="421481"/>
                    </a:lnTo>
                    <a:lnTo>
                      <a:pt x="173832" y="442913"/>
                    </a:lnTo>
                    <a:cubicBezTo>
                      <a:pt x="195856" y="462491"/>
                      <a:pt x="195263" y="471521"/>
                      <a:pt x="195263" y="459581"/>
                    </a:cubicBezTo>
                    <a:lnTo>
                      <a:pt x="190500" y="502444"/>
                    </a:lnTo>
                    <a:lnTo>
                      <a:pt x="216694" y="526256"/>
                    </a:lnTo>
                    <a:lnTo>
                      <a:pt x="216694" y="566738"/>
                    </a:lnTo>
                    <a:lnTo>
                      <a:pt x="250032" y="566738"/>
                    </a:lnTo>
                    <a:lnTo>
                      <a:pt x="266700" y="581025"/>
                    </a:lnTo>
                    <a:lnTo>
                      <a:pt x="238125" y="602456"/>
                    </a:lnTo>
                    <a:lnTo>
                      <a:pt x="283369" y="607219"/>
                    </a:lnTo>
                    <a:lnTo>
                      <a:pt x="311944" y="607219"/>
                    </a:lnTo>
                    <a:cubicBezTo>
                      <a:pt x="336438" y="592523"/>
                      <a:pt x="326500" y="592931"/>
                      <a:pt x="338138" y="592931"/>
                    </a:cubicBezTo>
                    <a:lnTo>
                      <a:pt x="350044" y="602456"/>
                    </a:lnTo>
                    <a:lnTo>
                      <a:pt x="350044" y="621506"/>
                    </a:lnTo>
                    <a:lnTo>
                      <a:pt x="338138" y="642938"/>
                    </a:lnTo>
                    <a:lnTo>
                      <a:pt x="345282" y="678656"/>
                    </a:lnTo>
                    <a:cubicBezTo>
                      <a:pt x="362268" y="717483"/>
                      <a:pt x="361950" y="702894"/>
                      <a:pt x="361950" y="719138"/>
                    </a:cubicBezTo>
                    <a:lnTo>
                      <a:pt x="388144" y="742950"/>
                    </a:lnTo>
                    <a:lnTo>
                      <a:pt x="392907" y="754856"/>
                    </a:lnTo>
                    <a:lnTo>
                      <a:pt x="359569" y="778669"/>
                    </a:lnTo>
                    <a:cubicBezTo>
                      <a:pt x="364437" y="815175"/>
                      <a:pt x="364332" y="802376"/>
                      <a:pt x="364332" y="816769"/>
                    </a:cubicBezTo>
                    <a:lnTo>
                      <a:pt x="342900" y="850106"/>
                    </a:lnTo>
                    <a:lnTo>
                      <a:pt x="364332" y="878681"/>
                    </a:lnTo>
                    <a:lnTo>
                      <a:pt x="366713" y="902494"/>
                    </a:lnTo>
                    <a:cubicBezTo>
                      <a:pt x="335128" y="926790"/>
                      <a:pt x="322739" y="926306"/>
                      <a:pt x="338138" y="926306"/>
                    </a:cubicBezTo>
                    <a:lnTo>
                      <a:pt x="340519" y="959644"/>
                    </a:lnTo>
                    <a:lnTo>
                      <a:pt x="328613" y="992981"/>
                    </a:lnTo>
                    <a:cubicBezTo>
                      <a:pt x="331066" y="1019965"/>
                      <a:pt x="322227" y="1019175"/>
                      <a:pt x="333375" y="1019175"/>
                    </a:cubicBezTo>
                    <a:lnTo>
                      <a:pt x="347663" y="1042988"/>
                    </a:lnTo>
                    <a:lnTo>
                      <a:pt x="335757" y="1064419"/>
                    </a:lnTo>
                    <a:lnTo>
                      <a:pt x="340519" y="1083469"/>
                    </a:lnTo>
                    <a:lnTo>
                      <a:pt x="311944" y="1112044"/>
                    </a:lnTo>
                    <a:lnTo>
                      <a:pt x="335757" y="1121569"/>
                    </a:lnTo>
                    <a:lnTo>
                      <a:pt x="376238" y="1143000"/>
                    </a:lnTo>
                    <a:lnTo>
                      <a:pt x="388144" y="1173956"/>
                    </a:lnTo>
                    <a:lnTo>
                      <a:pt x="416719" y="1181100"/>
                    </a:lnTo>
                    <a:lnTo>
                      <a:pt x="447675" y="1173956"/>
                    </a:lnTo>
                    <a:lnTo>
                      <a:pt x="457200" y="1188244"/>
                    </a:lnTo>
                    <a:lnTo>
                      <a:pt x="459582" y="1228725"/>
                    </a:lnTo>
                    <a:lnTo>
                      <a:pt x="478632" y="1226344"/>
                    </a:lnTo>
                    <a:lnTo>
                      <a:pt x="502444" y="1214438"/>
                    </a:lnTo>
                    <a:lnTo>
                      <a:pt x="542925" y="1190625"/>
                    </a:lnTo>
                    <a:cubicBezTo>
                      <a:pt x="589254" y="1178433"/>
                      <a:pt x="577142" y="1189746"/>
                      <a:pt x="590550" y="1176338"/>
                    </a:cubicBezTo>
                    <a:cubicBezTo>
                      <a:pt x="630070" y="1146698"/>
                      <a:pt x="621549" y="1161961"/>
                      <a:pt x="631032" y="1143000"/>
                    </a:cubicBezTo>
                    <a:cubicBezTo>
                      <a:pt x="665015" y="1118727"/>
                      <a:pt x="650713" y="1119188"/>
                      <a:pt x="666750" y="1119188"/>
                    </a:cubicBezTo>
                    <a:lnTo>
                      <a:pt x="685800" y="1076325"/>
                    </a:lnTo>
                    <a:lnTo>
                      <a:pt x="721519" y="1064419"/>
                    </a:lnTo>
                    <a:lnTo>
                      <a:pt x="745332" y="1023938"/>
                    </a:lnTo>
                    <a:lnTo>
                      <a:pt x="790575" y="1004888"/>
                    </a:lnTo>
                    <a:lnTo>
                      <a:pt x="821532" y="978694"/>
                    </a:lnTo>
                    <a:lnTo>
                      <a:pt x="847725" y="1002506"/>
                    </a:lnTo>
                    <a:cubicBezTo>
                      <a:pt x="869784" y="985351"/>
                      <a:pt x="860107" y="985838"/>
                      <a:pt x="871538" y="985838"/>
                    </a:cubicBezTo>
                    <a:lnTo>
                      <a:pt x="916782" y="985838"/>
                    </a:lnTo>
                    <a:lnTo>
                      <a:pt x="928688" y="1002506"/>
                    </a:lnTo>
                    <a:lnTo>
                      <a:pt x="952500" y="995363"/>
                    </a:lnTo>
                    <a:lnTo>
                      <a:pt x="957263" y="1040606"/>
                    </a:lnTo>
                    <a:lnTo>
                      <a:pt x="1016794" y="1033463"/>
                    </a:lnTo>
                    <a:lnTo>
                      <a:pt x="1047750" y="1045369"/>
                    </a:lnTo>
                    <a:lnTo>
                      <a:pt x="1076325" y="1059656"/>
                    </a:lnTo>
                    <a:cubicBezTo>
                      <a:pt x="1115305" y="991440"/>
                      <a:pt x="1125873" y="1015876"/>
                      <a:pt x="1112044" y="988219"/>
                    </a:cubicBezTo>
                    <a:lnTo>
                      <a:pt x="1135857" y="962025"/>
                    </a:lnTo>
                    <a:lnTo>
                      <a:pt x="1171575" y="981075"/>
                    </a:lnTo>
                    <a:lnTo>
                      <a:pt x="1176338" y="900113"/>
                    </a:lnTo>
                    <a:lnTo>
                      <a:pt x="1162050" y="842963"/>
                    </a:lnTo>
                    <a:lnTo>
                      <a:pt x="1143000" y="769144"/>
                    </a:lnTo>
                    <a:cubicBezTo>
                      <a:pt x="1145480" y="724509"/>
                      <a:pt x="1138983" y="739080"/>
                      <a:pt x="1147763" y="721519"/>
                    </a:cubicBezTo>
                    <a:cubicBezTo>
                      <a:pt x="1154113" y="715169"/>
                      <a:pt x="1159863" y="708156"/>
                      <a:pt x="1166813" y="702469"/>
                    </a:cubicBezTo>
                    <a:cubicBezTo>
                      <a:pt x="1174710" y="696008"/>
                      <a:pt x="1173957" y="703809"/>
                      <a:pt x="1173957" y="697706"/>
                    </a:cubicBezTo>
                    <a:lnTo>
                      <a:pt x="1173957" y="616744"/>
                    </a:lnTo>
                    <a:lnTo>
                      <a:pt x="1154907" y="588169"/>
                    </a:lnTo>
                    <a:lnTo>
                      <a:pt x="1154907" y="528638"/>
                    </a:lnTo>
                    <a:lnTo>
                      <a:pt x="1126332" y="464344"/>
                    </a:lnTo>
                    <a:lnTo>
                      <a:pt x="1114425" y="395288"/>
                    </a:lnTo>
                    <a:lnTo>
                      <a:pt x="1119188" y="350044"/>
                    </a:lnTo>
                    <a:lnTo>
                      <a:pt x="1138238" y="304800"/>
                    </a:lnTo>
                    <a:lnTo>
                      <a:pt x="1154907" y="269081"/>
                    </a:lnTo>
                    <a:lnTo>
                      <a:pt x="1195388" y="266700"/>
                    </a:lnTo>
                    <a:lnTo>
                      <a:pt x="1228725" y="288131"/>
                    </a:lnTo>
                    <a:lnTo>
                      <a:pt x="1254919" y="273844"/>
                    </a:lnTo>
                    <a:lnTo>
                      <a:pt x="1259682" y="247650"/>
                    </a:lnTo>
                    <a:lnTo>
                      <a:pt x="1221582" y="219075"/>
                    </a:lnTo>
                    <a:lnTo>
                      <a:pt x="1226344" y="192881"/>
                    </a:lnTo>
                    <a:lnTo>
                      <a:pt x="1243013" y="173831"/>
                    </a:lnTo>
                    <a:lnTo>
                      <a:pt x="1271588" y="147638"/>
                    </a:lnTo>
                    <a:lnTo>
                      <a:pt x="1297782" y="97631"/>
                    </a:lnTo>
                    <a:lnTo>
                      <a:pt x="1288257" y="0"/>
                    </a:lnTo>
                    <a:lnTo>
                      <a:pt x="1233488" y="7144"/>
                    </a:lnTo>
                    <a:lnTo>
                      <a:pt x="1245394" y="59531"/>
                    </a:lnTo>
                    <a:lnTo>
                      <a:pt x="1226344" y="109538"/>
                    </a:lnTo>
                    <a:lnTo>
                      <a:pt x="1173957" y="71438"/>
                    </a:lnTo>
                    <a:lnTo>
                      <a:pt x="1114425" y="30956"/>
                    </a:lnTo>
                    <a:lnTo>
                      <a:pt x="1073944" y="59531"/>
                    </a:lnTo>
                    <a:lnTo>
                      <a:pt x="1064419" y="38100"/>
                    </a:lnTo>
                    <a:lnTo>
                      <a:pt x="1016794" y="9525"/>
                    </a:lnTo>
                    <a:lnTo>
                      <a:pt x="995363" y="71438"/>
                    </a:lnTo>
                    <a:lnTo>
                      <a:pt x="1019175" y="97631"/>
                    </a:lnTo>
                    <a:lnTo>
                      <a:pt x="1019175" y="157163"/>
                    </a:lnTo>
                    <a:cubicBezTo>
                      <a:pt x="1018381" y="177800"/>
                      <a:pt x="1017588" y="198438"/>
                      <a:pt x="1016794" y="219075"/>
                    </a:cubicBezTo>
                    <a:lnTo>
                      <a:pt x="976313" y="245269"/>
                    </a:lnTo>
                    <a:lnTo>
                      <a:pt x="942975" y="242888"/>
                    </a:lnTo>
                    <a:lnTo>
                      <a:pt x="864394" y="197644"/>
                    </a:lnTo>
                    <a:lnTo>
                      <a:pt x="838200" y="178594"/>
                    </a:lnTo>
                    <a:lnTo>
                      <a:pt x="814388" y="140494"/>
                    </a:lnTo>
                    <a:lnTo>
                      <a:pt x="747713" y="157163"/>
                    </a:lnTo>
                    <a:lnTo>
                      <a:pt x="711994" y="130969"/>
                    </a:lnTo>
                    <a:lnTo>
                      <a:pt x="676275" y="140494"/>
                    </a:lnTo>
                    <a:lnTo>
                      <a:pt x="645319" y="104775"/>
                    </a:lnTo>
                    <a:lnTo>
                      <a:pt x="592932" y="150019"/>
                    </a:lnTo>
                    <a:lnTo>
                      <a:pt x="564357" y="154781"/>
                    </a:lnTo>
                    <a:cubicBezTo>
                      <a:pt x="520686" y="196835"/>
                      <a:pt x="476249" y="238109"/>
                      <a:pt x="433388" y="280988"/>
                    </a:cubicBezTo>
                    <a:lnTo>
                      <a:pt x="400050" y="247650"/>
                    </a:lnTo>
                    <a:lnTo>
                      <a:pt x="323850" y="245269"/>
                    </a:lnTo>
                    <a:lnTo>
                      <a:pt x="285750" y="259556"/>
                    </a:lnTo>
                    <a:lnTo>
                      <a:pt x="252413" y="278606"/>
                    </a:lnTo>
                    <a:lnTo>
                      <a:pt x="235744" y="242888"/>
                    </a:lnTo>
                    <a:lnTo>
                      <a:pt x="252413" y="214313"/>
                    </a:lnTo>
                    <a:lnTo>
                      <a:pt x="247650" y="171450"/>
                    </a:lnTo>
                    <a:lnTo>
                      <a:pt x="216694" y="116681"/>
                    </a:lnTo>
                    <a:lnTo>
                      <a:pt x="207169" y="57150"/>
                    </a:lnTo>
                    <a:lnTo>
                      <a:pt x="150019" y="3810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รูปแบบอิสระ 72"/>
              <p:cNvSpPr/>
              <p:nvPr/>
            </p:nvSpPr>
            <p:spPr>
              <a:xfrm>
                <a:off x="4362450" y="5434013"/>
                <a:ext cx="1185863" cy="733425"/>
              </a:xfrm>
              <a:custGeom>
                <a:avLst/>
                <a:gdLst>
                  <a:gd name="connsiteX0" fmla="*/ 342900 w 1185863"/>
                  <a:gd name="connsiteY0" fmla="*/ 123825 h 733425"/>
                  <a:gd name="connsiteX1" fmla="*/ 392906 w 1185863"/>
                  <a:gd name="connsiteY1" fmla="*/ 150018 h 733425"/>
                  <a:gd name="connsiteX2" fmla="*/ 407194 w 1185863"/>
                  <a:gd name="connsiteY2" fmla="*/ 178593 h 733425"/>
                  <a:gd name="connsiteX3" fmla="*/ 423863 w 1185863"/>
                  <a:gd name="connsiteY3" fmla="*/ 202406 h 733425"/>
                  <a:gd name="connsiteX4" fmla="*/ 461963 w 1185863"/>
                  <a:gd name="connsiteY4" fmla="*/ 197643 h 733425"/>
                  <a:gd name="connsiteX5" fmla="*/ 481013 w 1185863"/>
                  <a:gd name="connsiteY5" fmla="*/ 195262 h 733425"/>
                  <a:gd name="connsiteX6" fmla="*/ 483394 w 1185863"/>
                  <a:gd name="connsiteY6" fmla="*/ 221456 h 733425"/>
                  <a:gd name="connsiteX7" fmla="*/ 490538 w 1185863"/>
                  <a:gd name="connsiteY7" fmla="*/ 245268 h 733425"/>
                  <a:gd name="connsiteX8" fmla="*/ 542925 w 1185863"/>
                  <a:gd name="connsiteY8" fmla="*/ 226218 h 733425"/>
                  <a:gd name="connsiteX9" fmla="*/ 597694 w 1185863"/>
                  <a:gd name="connsiteY9" fmla="*/ 207168 h 733425"/>
                  <a:gd name="connsiteX10" fmla="*/ 638175 w 1185863"/>
                  <a:gd name="connsiteY10" fmla="*/ 190500 h 733425"/>
                  <a:gd name="connsiteX11" fmla="*/ 673894 w 1185863"/>
                  <a:gd name="connsiteY11" fmla="*/ 157162 h 733425"/>
                  <a:gd name="connsiteX12" fmla="*/ 695325 w 1185863"/>
                  <a:gd name="connsiteY12" fmla="*/ 135731 h 733425"/>
                  <a:gd name="connsiteX13" fmla="*/ 714375 w 1185863"/>
                  <a:gd name="connsiteY13" fmla="*/ 100012 h 733425"/>
                  <a:gd name="connsiteX14" fmla="*/ 757238 w 1185863"/>
                  <a:gd name="connsiteY14" fmla="*/ 80962 h 733425"/>
                  <a:gd name="connsiteX15" fmla="*/ 778669 w 1185863"/>
                  <a:gd name="connsiteY15" fmla="*/ 42862 h 733425"/>
                  <a:gd name="connsiteX16" fmla="*/ 850106 w 1185863"/>
                  <a:gd name="connsiteY16" fmla="*/ 0 h 733425"/>
                  <a:gd name="connsiteX17" fmla="*/ 876300 w 1185863"/>
                  <a:gd name="connsiteY17" fmla="*/ 21431 h 733425"/>
                  <a:gd name="connsiteX18" fmla="*/ 900113 w 1185863"/>
                  <a:gd name="connsiteY18" fmla="*/ 2381 h 733425"/>
                  <a:gd name="connsiteX19" fmla="*/ 945356 w 1185863"/>
                  <a:gd name="connsiteY19" fmla="*/ 4762 h 733425"/>
                  <a:gd name="connsiteX20" fmla="*/ 957263 w 1185863"/>
                  <a:gd name="connsiteY20" fmla="*/ 26193 h 733425"/>
                  <a:gd name="connsiteX21" fmla="*/ 985838 w 1185863"/>
                  <a:gd name="connsiteY21" fmla="*/ 14287 h 733425"/>
                  <a:gd name="connsiteX22" fmla="*/ 983456 w 1185863"/>
                  <a:gd name="connsiteY22" fmla="*/ 57150 h 733425"/>
                  <a:gd name="connsiteX23" fmla="*/ 1047750 w 1185863"/>
                  <a:gd name="connsiteY23" fmla="*/ 54768 h 733425"/>
                  <a:gd name="connsiteX24" fmla="*/ 1100138 w 1185863"/>
                  <a:gd name="connsiteY24" fmla="*/ 76200 h 733425"/>
                  <a:gd name="connsiteX25" fmla="*/ 1104900 w 1185863"/>
                  <a:gd name="connsiteY25" fmla="*/ 176212 h 733425"/>
                  <a:gd name="connsiteX26" fmla="*/ 1116806 w 1185863"/>
                  <a:gd name="connsiteY26" fmla="*/ 257175 h 733425"/>
                  <a:gd name="connsiteX27" fmla="*/ 1123950 w 1185863"/>
                  <a:gd name="connsiteY27" fmla="*/ 340518 h 733425"/>
                  <a:gd name="connsiteX28" fmla="*/ 1135856 w 1185863"/>
                  <a:gd name="connsiteY28" fmla="*/ 428625 h 733425"/>
                  <a:gd name="connsiteX29" fmla="*/ 1164431 w 1185863"/>
                  <a:gd name="connsiteY29" fmla="*/ 485775 h 733425"/>
                  <a:gd name="connsiteX30" fmla="*/ 1185863 w 1185863"/>
                  <a:gd name="connsiteY30" fmla="*/ 585787 h 733425"/>
                  <a:gd name="connsiteX31" fmla="*/ 1166813 w 1185863"/>
                  <a:gd name="connsiteY31" fmla="*/ 628650 h 733425"/>
                  <a:gd name="connsiteX32" fmla="*/ 1123950 w 1185863"/>
                  <a:gd name="connsiteY32" fmla="*/ 614362 h 733425"/>
                  <a:gd name="connsiteX33" fmla="*/ 1085850 w 1185863"/>
                  <a:gd name="connsiteY33" fmla="*/ 583406 h 733425"/>
                  <a:gd name="connsiteX34" fmla="*/ 1047750 w 1185863"/>
                  <a:gd name="connsiteY34" fmla="*/ 597693 h 733425"/>
                  <a:gd name="connsiteX35" fmla="*/ 985838 w 1185863"/>
                  <a:gd name="connsiteY35" fmla="*/ 609600 h 733425"/>
                  <a:gd name="connsiteX36" fmla="*/ 866775 w 1185863"/>
                  <a:gd name="connsiteY36" fmla="*/ 578643 h 733425"/>
                  <a:gd name="connsiteX37" fmla="*/ 785813 w 1185863"/>
                  <a:gd name="connsiteY37" fmla="*/ 588168 h 733425"/>
                  <a:gd name="connsiteX38" fmla="*/ 792956 w 1185863"/>
                  <a:gd name="connsiteY38" fmla="*/ 590550 h 733425"/>
                  <a:gd name="connsiteX39" fmla="*/ 733425 w 1185863"/>
                  <a:gd name="connsiteY39" fmla="*/ 581025 h 733425"/>
                  <a:gd name="connsiteX40" fmla="*/ 692944 w 1185863"/>
                  <a:gd name="connsiteY40" fmla="*/ 600075 h 733425"/>
                  <a:gd name="connsiteX41" fmla="*/ 695325 w 1185863"/>
                  <a:gd name="connsiteY41" fmla="*/ 600075 h 733425"/>
                  <a:gd name="connsiteX42" fmla="*/ 645319 w 1185863"/>
                  <a:gd name="connsiteY42" fmla="*/ 640556 h 733425"/>
                  <a:gd name="connsiteX43" fmla="*/ 559594 w 1185863"/>
                  <a:gd name="connsiteY43" fmla="*/ 626268 h 733425"/>
                  <a:gd name="connsiteX44" fmla="*/ 454819 w 1185863"/>
                  <a:gd name="connsiteY44" fmla="*/ 733425 h 733425"/>
                  <a:gd name="connsiteX45" fmla="*/ 400050 w 1185863"/>
                  <a:gd name="connsiteY45" fmla="*/ 707231 h 733425"/>
                  <a:gd name="connsiteX46" fmla="*/ 335756 w 1185863"/>
                  <a:gd name="connsiteY46" fmla="*/ 711993 h 733425"/>
                  <a:gd name="connsiteX47" fmla="*/ 300038 w 1185863"/>
                  <a:gd name="connsiteY47" fmla="*/ 676275 h 733425"/>
                  <a:gd name="connsiteX48" fmla="*/ 216694 w 1185863"/>
                  <a:gd name="connsiteY48" fmla="*/ 588168 h 733425"/>
                  <a:gd name="connsiteX49" fmla="*/ 140494 w 1185863"/>
                  <a:gd name="connsiteY49" fmla="*/ 521493 h 733425"/>
                  <a:gd name="connsiteX50" fmla="*/ 76200 w 1185863"/>
                  <a:gd name="connsiteY50" fmla="*/ 540543 h 733425"/>
                  <a:gd name="connsiteX51" fmla="*/ 0 w 1185863"/>
                  <a:gd name="connsiteY51" fmla="*/ 483393 h 733425"/>
                  <a:gd name="connsiteX52" fmla="*/ 9525 w 1185863"/>
                  <a:gd name="connsiteY52" fmla="*/ 435768 h 733425"/>
                  <a:gd name="connsiteX53" fmla="*/ 42863 w 1185863"/>
                  <a:gd name="connsiteY53" fmla="*/ 388143 h 733425"/>
                  <a:gd name="connsiteX54" fmla="*/ 28575 w 1185863"/>
                  <a:gd name="connsiteY54" fmla="*/ 357187 h 733425"/>
                  <a:gd name="connsiteX55" fmla="*/ 42863 w 1185863"/>
                  <a:gd name="connsiteY55" fmla="*/ 319087 h 733425"/>
                  <a:gd name="connsiteX56" fmla="*/ 21431 w 1185863"/>
                  <a:gd name="connsiteY56" fmla="*/ 292893 h 733425"/>
                  <a:gd name="connsiteX57" fmla="*/ 9525 w 1185863"/>
                  <a:gd name="connsiteY57" fmla="*/ 252412 h 733425"/>
                  <a:gd name="connsiteX58" fmla="*/ 33338 w 1185863"/>
                  <a:gd name="connsiteY58" fmla="*/ 223837 h 733425"/>
                  <a:gd name="connsiteX59" fmla="*/ 102394 w 1185863"/>
                  <a:gd name="connsiteY59" fmla="*/ 195262 h 733425"/>
                  <a:gd name="connsiteX60" fmla="*/ 169069 w 1185863"/>
                  <a:gd name="connsiteY60" fmla="*/ 157162 h 733425"/>
                  <a:gd name="connsiteX61" fmla="*/ 200025 w 1185863"/>
                  <a:gd name="connsiteY61" fmla="*/ 157162 h 733425"/>
                  <a:gd name="connsiteX62" fmla="*/ 242888 w 1185863"/>
                  <a:gd name="connsiteY62" fmla="*/ 140493 h 733425"/>
                  <a:gd name="connsiteX63" fmla="*/ 288131 w 1185863"/>
                  <a:gd name="connsiteY63" fmla="*/ 95250 h 733425"/>
                  <a:gd name="connsiteX64" fmla="*/ 342900 w 1185863"/>
                  <a:gd name="connsiteY64" fmla="*/ 1238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863" h="733425">
                    <a:moveTo>
                      <a:pt x="342900" y="123825"/>
                    </a:moveTo>
                    <a:lnTo>
                      <a:pt x="392906" y="150018"/>
                    </a:lnTo>
                    <a:lnTo>
                      <a:pt x="407194" y="178593"/>
                    </a:lnTo>
                    <a:lnTo>
                      <a:pt x="423863" y="202406"/>
                    </a:lnTo>
                    <a:lnTo>
                      <a:pt x="461963" y="197643"/>
                    </a:lnTo>
                    <a:lnTo>
                      <a:pt x="481013" y="195262"/>
                    </a:lnTo>
                    <a:lnTo>
                      <a:pt x="483394" y="221456"/>
                    </a:lnTo>
                    <a:lnTo>
                      <a:pt x="490538" y="245268"/>
                    </a:lnTo>
                    <a:lnTo>
                      <a:pt x="542925" y="226218"/>
                    </a:lnTo>
                    <a:lnTo>
                      <a:pt x="597694" y="207168"/>
                    </a:lnTo>
                    <a:lnTo>
                      <a:pt x="638175" y="190500"/>
                    </a:lnTo>
                    <a:cubicBezTo>
                      <a:pt x="672335" y="158779"/>
                      <a:pt x="660790" y="170266"/>
                      <a:pt x="673894" y="157162"/>
                    </a:cubicBezTo>
                    <a:lnTo>
                      <a:pt x="695325" y="135731"/>
                    </a:lnTo>
                    <a:lnTo>
                      <a:pt x="714375" y="100012"/>
                    </a:lnTo>
                    <a:lnTo>
                      <a:pt x="757238" y="80962"/>
                    </a:lnTo>
                    <a:lnTo>
                      <a:pt x="778669" y="42862"/>
                    </a:lnTo>
                    <a:lnTo>
                      <a:pt x="850106" y="0"/>
                    </a:lnTo>
                    <a:lnTo>
                      <a:pt x="876300" y="21431"/>
                    </a:lnTo>
                    <a:lnTo>
                      <a:pt x="900113" y="2381"/>
                    </a:lnTo>
                    <a:lnTo>
                      <a:pt x="945356" y="4762"/>
                    </a:lnTo>
                    <a:lnTo>
                      <a:pt x="957263" y="26193"/>
                    </a:lnTo>
                    <a:lnTo>
                      <a:pt x="985838" y="14287"/>
                    </a:lnTo>
                    <a:lnTo>
                      <a:pt x="983456" y="57150"/>
                    </a:lnTo>
                    <a:lnTo>
                      <a:pt x="1047750" y="54768"/>
                    </a:lnTo>
                    <a:lnTo>
                      <a:pt x="1100138" y="76200"/>
                    </a:lnTo>
                    <a:lnTo>
                      <a:pt x="1104900" y="176212"/>
                    </a:lnTo>
                    <a:lnTo>
                      <a:pt x="1116806" y="257175"/>
                    </a:lnTo>
                    <a:lnTo>
                      <a:pt x="1123950" y="340518"/>
                    </a:lnTo>
                    <a:lnTo>
                      <a:pt x="1135856" y="428625"/>
                    </a:lnTo>
                    <a:cubicBezTo>
                      <a:pt x="1160280" y="487240"/>
                      <a:pt x="1139031" y="485775"/>
                      <a:pt x="1164431" y="485775"/>
                    </a:cubicBezTo>
                    <a:lnTo>
                      <a:pt x="1185863" y="585787"/>
                    </a:lnTo>
                    <a:lnTo>
                      <a:pt x="1166813" y="628650"/>
                    </a:lnTo>
                    <a:lnTo>
                      <a:pt x="1123950" y="614362"/>
                    </a:lnTo>
                    <a:cubicBezTo>
                      <a:pt x="1082839" y="582924"/>
                      <a:pt x="1066482" y="583406"/>
                      <a:pt x="1085850" y="583406"/>
                    </a:cubicBezTo>
                    <a:lnTo>
                      <a:pt x="1047750" y="597693"/>
                    </a:lnTo>
                    <a:cubicBezTo>
                      <a:pt x="979512" y="609879"/>
                      <a:pt x="958498" y="609600"/>
                      <a:pt x="985838" y="609600"/>
                    </a:cubicBezTo>
                    <a:cubicBezTo>
                      <a:pt x="866003" y="580840"/>
                      <a:pt x="866775" y="621840"/>
                      <a:pt x="866775" y="578643"/>
                    </a:cubicBezTo>
                    <a:cubicBezTo>
                      <a:pt x="839788" y="581818"/>
                      <a:pt x="812640" y="583841"/>
                      <a:pt x="785813" y="588168"/>
                    </a:cubicBezTo>
                    <a:cubicBezTo>
                      <a:pt x="783335" y="588568"/>
                      <a:pt x="792956" y="590550"/>
                      <a:pt x="792956" y="590550"/>
                    </a:cubicBezTo>
                    <a:lnTo>
                      <a:pt x="733425" y="581025"/>
                    </a:lnTo>
                    <a:cubicBezTo>
                      <a:pt x="657806" y="611960"/>
                      <a:pt x="666717" y="604446"/>
                      <a:pt x="692944" y="600075"/>
                    </a:cubicBezTo>
                    <a:cubicBezTo>
                      <a:pt x="693727" y="599945"/>
                      <a:pt x="694531" y="600075"/>
                      <a:pt x="695325" y="600075"/>
                    </a:cubicBezTo>
                    <a:cubicBezTo>
                      <a:pt x="644688" y="638656"/>
                      <a:pt x="645319" y="617219"/>
                      <a:pt x="645319" y="640556"/>
                    </a:cubicBezTo>
                    <a:lnTo>
                      <a:pt x="559594" y="626268"/>
                    </a:lnTo>
                    <a:lnTo>
                      <a:pt x="454819" y="733425"/>
                    </a:lnTo>
                    <a:lnTo>
                      <a:pt x="400050" y="707231"/>
                    </a:lnTo>
                    <a:lnTo>
                      <a:pt x="335756" y="711993"/>
                    </a:lnTo>
                    <a:lnTo>
                      <a:pt x="300038" y="676275"/>
                    </a:lnTo>
                    <a:cubicBezTo>
                      <a:pt x="210659" y="589312"/>
                      <a:pt x="175282" y="608878"/>
                      <a:pt x="216694" y="588168"/>
                    </a:cubicBezTo>
                    <a:lnTo>
                      <a:pt x="140494" y="521493"/>
                    </a:lnTo>
                    <a:cubicBezTo>
                      <a:pt x="73056" y="540761"/>
                      <a:pt x="50705" y="540543"/>
                      <a:pt x="76200" y="540543"/>
                    </a:cubicBezTo>
                    <a:lnTo>
                      <a:pt x="0" y="483393"/>
                    </a:lnTo>
                    <a:lnTo>
                      <a:pt x="9525" y="435768"/>
                    </a:lnTo>
                    <a:cubicBezTo>
                      <a:pt x="38917" y="386782"/>
                      <a:pt x="19587" y="388143"/>
                      <a:pt x="42863" y="388143"/>
                    </a:cubicBezTo>
                    <a:cubicBezTo>
                      <a:pt x="28220" y="358858"/>
                      <a:pt x="28575" y="370217"/>
                      <a:pt x="28575" y="357187"/>
                    </a:cubicBezTo>
                    <a:lnTo>
                      <a:pt x="42863" y="319087"/>
                    </a:lnTo>
                    <a:lnTo>
                      <a:pt x="21431" y="292893"/>
                    </a:lnTo>
                    <a:lnTo>
                      <a:pt x="9525" y="252412"/>
                    </a:lnTo>
                    <a:lnTo>
                      <a:pt x="33338" y="223837"/>
                    </a:lnTo>
                    <a:cubicBezTo>
                      <a:pt x="97412" y="194264"/>
                      <a:pt x="72521" y="195262"/>
                      <a:pt x="102394" y="195262"/>
                    </a:cubicBezTo>
                    <a:lnTo>
                      <a:pt x="169069" y="157162"/>
                    </a:lnTo>
                    <a:lnTo>
                      <a:pt x="200025" y="157162"/>
                    </a:lnTo>
                    <a:lnTo>
                      <a:pt x="242888" y="140493"/>
                    </a:lnTo>
                    <a:lnTo>
                      <a:pt x="288131" y="95250"/>
                    </a:lnTo>
                    <a:cubicBezTo>
                      <a:pt x="358578" y="134117"/>
                      <a:pt x="330898" y="133350"/>
                      <a:pt x="342900" y="12382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รูปแบบอิสระ 73"/>
              <p:cNvSpPr/>
              <p:nvPr/>
            </p:nvSpPr>
            <p:spPr>
              <a:xfrm>
                <a:off x="3324473" y="4741963"/>
                <a:ext cx="1444684" cy="1732127"/>
              </a:xfrm>
              <a:custGeom>
                <a:avLst/>
                <a:gdLst>
                  <a:gd name="connsiteX0" fmla="*/ 1053769 w 1444684"/>
                  <a:gd name="connsiteY0" fmla="*/ 0 h 1732127"/>
                  <a:gd name="connsiteX1" fmla="*/ 999381 w 1444684"/>
                  <a:gd name="connsiteY1" fmla="*/ 47589 h 1732127"/>
                  <a:gd name="connsiteX2" fmla="*/ 931396 w 1444684"/>
                  <a:gd name="connsiteY2" fmla="*/ 50989 h 1732127"/>
                  <a:gd name="connsiteX3" fmla="*/ 883807 w 1444684"/>
                  <a:gd name="connsiteY3" fmla="*/ 67985 h 1732127"/>
                  <a:gd name="connsiteX4" fmla="*/ 843015 w 1444684"/>
                  <a:gd name="connsiteY4" fmla="*/ 132571 h 1732127"/>
                  <a:gd name="connsiteX5" fmla="*/ 815821 w 1444684"/>
                  <a:gd name="connsiteY5" fmla="*/ 180160 h 1732127"/>
                  <a:gd name="connsiteX6" fmla="*/ 802224 w 1444684"/>
                  <a:gd name="connsiteY6" fmla="*/ 224351 h 1732127"/>
                  <a:gd name="connsiteX7" fmla="*/ 795426 w 1444684"/>
                  <a:gd name="connsiteY7" fmla="*/ 258343 h 1732127"/>
                  <a:gd name="connsiteX8" fmla="*/ 768232 w 1444684"/>
                  <a:gd name="connsiteY8" fmla="*/ 295735 h 1732127"/>
                  <a:gd name="connsiteX9" fmla="*/ 724041 w 1444684"/>
                  <a:gd name="connsiteY9" fmla="*/ 278739 h 1732127"/>
                  <a:gd name="connsiteX10" fmla="*/ 693448 w 1444684"/>
                  <a:gd name="connsiteY10" fmla="*/ 282138 h 1732127"/>
                  <a:gd name="connsiteX11" fmla="*/ 632262 w 1444684"/>
                  <a:gd name="connsiteY11" fmla="*/ 237948 h 1732127"/>
                  <a:gd name="connsiteX12" fmla="*/ 540482 w 1444684"/>
                  <a:gd name="connsiteY12" fmla="*/ 299134 h 1732127"/>
                  <a:gd name="connsiteX13" fmla="*/ 513288 w 1444684"/>
                  <a:gd name="connsiteY13" fmla="*/ 326328 h 1732127"/>
                  <a:gd name="connsiteX14" fmla="*/ 509888 w 1444684"/>
                  <a:gd name="connsiteY14" fmla="*/ 380717 h 1732127"/>
                  <a:gd name="connsiteX15" fmla="*/ 428306 w 1444684"/>
                  <a:gd name="connsiteY15" fmla="*/ 435105 h 1732127"/>
                  <a:gd name="connsiteX16" fmla="*/ 390914 w 1444684"/>
                  <a:gd name="connsiteY16" fmla="*/ 475896 h 1732127"/>
                  <a:gd name="connsiteX17" fmla="*/ 377317 w 1444684"/>
                  <a:gd name="connsiteY17" fmla="*/ 513288 h 1732127"/>
                  <a:gd name="connsiteX18" fmla="*/ 373918 w 1444684"/>
                  <a:gd name="connsiteY18" fmla="*/ 601668 h 1732127"/>
                  <a:gd name="connsiteX19" fmla="*/ 322929 w 1444684"/>
                  <a:gd name="connsiteY19" fmla="*/ 656056 h 1732127"/>
                  <a:gd name="connsiteX20" fmla="*/ 288937 w 1444684"/>
                  <a:gd name="connsiteY20" fmla="*/ 690049 h 1732127"/>
                  <a:gd name="connsiteX21" fmla="*/ 248146 w 1444684"/>
                  <a:gd name="connsiteY21" fmla="*/ 747836 h 1732127"/>
                  <a:gd name="connsiteX22" fmla="*/ 200556 w 1444684"/>
                  <a:gd name="connsiteY22" fmla="*/ 741038 h 1732127"/>
                  <a:gd name="connsiteX23" fmla="*/ 125772 w 1444684"/>
                  <a:gd name="connsiteY23" fmla="*/ 853213 h 1732127"/>
                  <a:gd name="connsiteX24" fmla="*/ 74784 w 1444684"/>
                  <a:gd name="connsiteY24" fmla="*/ 897404 h 1732127"/>
                  <a:gd name="connsiteX25" fmla="*/ 57787 w 1444684"/>
                  <a:gd name="connsiteY25" fmla="*/ 921198 h 1732127"/>
                  <a:gd name="connsiteX26" fmla="*/ 3399 w 1444684"/>
                  <a:gd name="connsiteY26" fmla="*/ 921198 h 1732127"/>
                  <a:gd name="connsiteX27" fmla="*/ 0 w 1444684"/>
                  <a:gd name="connsiteY27" fmla="*/ 989183 h 1732127"/>
                  <a:gd name="connsiteX28" fmla="*/ 0 w 1444684"/>
                  <a:gd name="connsiteY28" fmla="*/ 1060568 h 1732127"/>
                  <a:gd name="connsiteX29" fmla="*/ 16996 w 1444684"/>
                  <a:gd name="connsiteY29" fmla="*/ 1121754 h 1732127"/>
                  <a:gd name="connsiteX30" fmla="*/ 37392 w 1444684"/>
                  <a:gd name="connsiteY30" fmla="*/ 1145549 h 1732127"/>
                  <a:gd name="connsiteX31" fmla="*/ 27194 w 1444684"/>
                  <a:gd name="connsiteY31" fmla="*/ 1210135 h 1732127"/>
                  <a:gd name="connsiteX32" fmla="*/ 47589 w 1444684"/>
                  <a:gd name="connsiteY32" fmla="*/ 1267923 h 1732127"/>
                  <a:gd name="connsiteX33" fmla="*/ 74784 w 1444684"/>
                  <a:gd name="connsiteY33" fmla="*/ 1312113 h 1732127"/>
                  <a:gd name="connsiteX34" fmla="*/ 105377 w 1444684"/>
                  <a:gd name="connsiteY34" fmla="*/ 1366501 h 1732127"/>
                  <a:gd name="connsiteX35" fmla="*/ 118974 w 1444684"/>
                  <a:gd name="connsiteY35" fmla="*/ 1397094 h 1732127"/>
                  <a:gd name="connsiteX36" fmla="*/ 78183 w 1444684"/>
                  <a:gd name="connsiteY36" fmla="*/ 1458281 h 1732127"/>
                  <a:gd name="connsiteX37" fmla="*/ 105377 w 1444684"/>
                  <a:gd name="connsiteY37" fmla="*/ 1502471 h 1732127"/>
                  <a:gd name="connsiteX38" fmla="*/ 159765 w 1444684"/>
                  <a:gd name="connsiteY38" fmla="*/ 1502471 h 1732127"/>
                  <a:gd name="connsiteX39" fmla="*/ 244746 w 1444684"/>
                  <a:gd name="connsiteY39" fmla="*/ 1539863 h 1732127"/>
                  <a:gd name="connsiteX40" fmla="*/ 305933 w 1444684"/>
                  <a:gd name="connsiteY40" fmla="*/ 1590852 h 1732127"/>
                  <a:gd name="connsiteX41" fmla="*/ 373918 w 1444684"/>
                  <a:gd name="connsiteY41" fmla="*/ 1611247 h 1732127"/>
                  <a:gd name="connsiteX42" fmla="*/ 421508 w 1444684"/>
                  <a:gd name="connsiteY42" fmla="*/ 1682632 h 1732127"/>
                  <a:gd name="connsiteX43" fmla="*/ 458899 w 1444684"/>
                  <a:gd name="connsiteY43" fmla="*/ 1730221 h 1732127"/>
                  <a:gd name="connsiteX44" fmla="*/ 520086 w 1444684"/>
                  <a:gd name="connsiteY44" fmla="*/ 1665636 h 1732127"/>
                  <a:gd name="connsiteX45" fmla="*/ 588071 w 1444684"/>
                  <a:gd name="connsiteY45" fmla="*/ 1604449 h 1732127"/>
                  <a:gd name="connsiteX46" fmla="*/ 577873 w 1444684"/>
                  <a:gd name="connsiteY46" fmla="*/ 1546662 h 1732127"/>
                  <a:gd name="connsiteX47" fmla="*/ 577873 w 1444684"/>
                  <a:gd name="connsiteY47" fmla="*/ 1488874 h 1732127"/>
                  <a:gd name="connsiteX48" fmla="*/ 577873 w 1444684"/>
                  <a:gd name="connsiteY48" fmla="*/ 1390296 h 1732127"/>
                  <a:gd name="connsiteX49" fmla="*/ 598269 w 1444684"/>
                  <a:gd name="connsiteY49" fmla="*/ 1349505 h 1732127"/>
                  <a:gd name="connsiteX50" fmla="*/ 669653 w 1444684"/>
                  <a:gd name="connsiteY50" fmla="*/ 1346105 h 1732127"/>
                  <a:gd name="connsiteX51" fmla="*/ 737639 w 1444684"/>
                  <a:gd name="connsiteY51" fmla="*/ 1349505 h 1732127"/>
                  <a:gd name="connsiteX52" fmla="*/ 805624 w 1444684"/>
                  <a:gd name="connsiteY52" fmla="*/ 1291717 h 1732127"/>
                  <a:gd name="connsiteX53" fmla="*/ 860012 w 1444684"/>
                  <a:gd name="connsiteY53" fmla="*/ 1305314 h 1732127"/>
                  <a:gd name="connsiteX54" fmla="*/ 938195 w 1444684"/>
                  <a:gd name="connsiteY54" fmla="*/ 1267923 h 1732127"/>
                  <a:gd name="connsiteX55" fmla="*/ 965389 w 1444684"/>
                  <a:gd name="connsiteY55" fmla="*/ 1203337 h 1732127"/>
                  <a:gd name="connsiteX56" fmla="*/ 1046971 w 1444684"/>
                  <a:gd name="connsiteY56" fmla="*/ 1169344 h 1732127"/>
                  <a:gd name="connsiteX57" fmla="*/ 1063967 w 1444684"/>
                  <a:gd name="connsiteY57" fmla="*/ 1084363 h 1732127"/>
                  <a:gd name="connsiteX58" fmla="*/ 1057169 w 1444684"/>
                  <a:gd name="connsiteY58" fmla="*/ 1033374 h 1732127"/>
                  <a:gd name="connsiteX59" fmla="*/ 1074165 w 1444684"/>
                  <a:gd name="connsiteY59" fmla="*/ 992583 h 1732127"/>
                  <a:gd name="connsiteX60" fmla="*/ 1040172 w 1444684"/>
                  <a:gd name="connsiteY60" fmla="*/ 917799 h 1732127"/>
                  <a:gd name="connsiteX61" fmla="*/ 1114956 w 1444684"/>
                  <a:gd name="connsiteY61" fmla="*/ 873609 h 1732127"/>
                  <a:gd name="connsiteX62" fmla="*/ 1186340 w 1444684"/>
                  <a:gd name="connsiteY62" fmla="*/ 853213 h 1732127"/>
                  <a:gd name="connsiteX63" fmla="*/ 1267923 w 1444684"/>
                  <a:gd name="connsiteY63" fmla="*/ 819221 h 1732127"/>
                  <a:gd name="connsiteX64" fmla="*/ 1318911 w 1444684"/>
                  <a:gd name="connsiteY64" fmla="*/ 785228 h 1732127"/>
                  <a:gd name="connsiteX65" fmla="*/ 1386897 w 1444684"/>
                  <a:gd name="connsiteY65" fmla="*/ 812422 h 1732127"/>
                  <a:gd name="connsiteX66" fmla="*/ 1397094 w 1444684"/>
                  <a:gd name="connsiteY66" fmla="*/ 788627 h 1732127"/>
                  <a:gd name="connsiteX67" fmla="*/ 1410691 w 1444684"/>
                  <a:gd name="connsiteY67" fmla="*/ 734239 h 1732127"/>
                  <a:gd name="connsiteX68" fmla="*/ 1390296 w 1444684"/>
                  <a:gd name="connsiteY68" fmla="*/ 662855 h 1732127"/>
                  <a:gd name="connsiteX69" fmla="*/ 1400494 w 1444684"/>
                  <a:gd name="connsiteY69" fmla="*/ 656056 h 1732127"/>
                  <a:gd name="connsiteX70" fmla="*/ 1400494 w 1444684"/>
                  <a:gd name="connsiteY70" fmla="*/ 652657 h 1732127"/>
                  <a:gd name="connsiteX71" fmla="*/ 1414091 w 1444684"/>
                  <a:gd name="connsiteY71" fmla="*/ 611866 h 1732127"/>
                  <a:gd name="connsiteX72" fmla="*/ 1431087 w 1444684"/>
                  <a:gd name="connsiteY72" fmla="*/ 598269 h 1732127"/>
                  <a:gd name="connsiteX73" fmla="*/ 1407292 w 1444684"/>
                  <a:gd name="connsiteY73" fmla="*/ 554079 h 1732127"/>
                  <a:gd name="connsiteX74" fmla="*/ 1420889 w 1444684"/>
                  <a:gd name="connsiteY74" fmla="*/ 516687 h 1732127"/>
                  <a:gd name="connsiteX75" fmla="*/ 1420889 w 1444684"/>
                  <a:gd name="connsiteY75" fmla="*/ 486094 h 1732127"/>
                  <a:gd name="connsiteX76" fmla="*/ 1444684 w 1444684"/>
                  <a:gd name="connsiteY76" fmla="*/ 458899 h 1732127"/>
                  <a:gd name="connsiteX77" fmla="*/ 1420889 w 1444684"/>
                  <a:gd name="connsiteY77" fmla="*/ 401112 h 1732127"/>
                  <a:gd name="connsiteX78" fmla="*/ 1397094 w 1444684"/>
                  <a:gd name="connsiteY78" fmla="*/ 350123 h 1732127"/>
                  <a:gd name="connsiteX79" fmla="*/ 1407292 w 1444684"/>
                  <a:gd name="connsiteY79" fmla="*/ 329728 h 1732127"/>
                  <a:gd name="connsiteX80" fmla="*/ 1400494 w 1444684"/>
                  <a:gd name="connsiteY80" fmla="*/ 305933 h 1732127"/>
                  <a:gd name="connsiteX81" fmla="*/ 1380098 w 1444684"/>
                  <a:gd name="connsiteY81" fmla="*/ 316131 h 1732127"/>
                  <a:gd name="connsiteX82" fmla="*/ 1305314 w 1444684"/>
                  <a:gd name="connsiteY82" fmla="*/ 305933 h 1732127"/>
                  <a:gd name="connsiteX83" fmla="*/ 1308714 w 1444684"/>
                  <a:gd name="connsiteY83" fmla="*/ 275340 h 1732127"/>
                  <a:gd name="connsiteX84" fmla="*/ 1271322 w 1444684"/>
                  <a:gd name="connsiteY84" fmla="*/ 275340 h 1732127"/>
                  <a:gd name="connsiteX85" fmla="*/ 1278120 w 1444684"/>
                  <a:gd name="connsiteY85" fmla="*/ 231149 h 1732127"/>
                  <a:gd name="connsiteX86" fmla="*/ 1250926 w 1444684"/>
                  <a:gd name="connsiteY86" fmla="*/ 214153 h 1732127"/>
                  <a:gd name="connsiteX87" fmla="*/ 1254326 w 1444684"/>
                  <a:gd name="connsiteY87" fmla="*/ 180160 h 1732127"/>
                  <a:gd name="connsiteX88" fmla="*/ 1206736 w 1444684"/>
                  <a:gd name="connsiteY88" fmla="*/ 129172 h 1732127"/>
                  <a:gd name="connsiteX89" fmla="*/ 1162546 w 1444684"/>
                  <a:gd name="connsiteY89" fmla="*/ 139369 h 1732127"/>
                  <a:gd name="connsiteX90" fmla="*/ 1053769 w 1444684"/>
                  <a:gd name="connsiteY90" fmla="*/ 0 h 173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444684" h="1732127">
                    <a:moveTo>
                      <a:pt x="1053769" y="0"/>
                    </a:moveTo>
                    <a:lnTo>
                      <a:pt x="999381" y="47589"/>
                    </a:lnTo>
                    <a:lnTo>
                      <a:pt x="931396" y="50989"/>
                    </a:lnTo>
                    <a:lnTo>
                      <a:pt x="883807" y="67985"/>
                    </a:lnTo>
                    <a:lnTo>
                      <a:pt x="843015" y="132571"/>
                    </a:lnTo>
                    <a:lnTo>
                      <a:pt x="815821" y="180160"/>
                    </a:lnTo>
                    <a:lnTo>
                      <a:pt x="802224" y="224351"/>
                    </a:lnTo>
                    <a:lnTo>
                      <a:pt x="795426" y="258343"/>
                    </a:lnTo>
                    <a:lnTo>
                      <a:pt x="768232" y="295735"/>
                    </a:lnTo>
                    <a:lnTo>
                      <a:pt x="724041" y="278739"/>
                    </a:lnTo>
                    <a:lnTo>
                      <a:pt x="693448" y="282138"/>
                    </a:lnTo>
                    <a:lnTo>
                      <a:pt x="632262" y="237948"/>
                    </a:lnTo>
                    <a:lnTo>
                      <a:pt x="540482" y="299134"/>
                    </a:lnTo>
                    <a:lnTo>
                      <a:pt x="513288" y="326328"/>
                    </a:lnTo>
                    <a:cubicBezTo>
                      <a:pt x="509813" y="378448"/>
                      <a:pt x="509888" y="360283"/>
                      <a:pt x="509888" y="380717"/>
                    </a:cubicBezTo>
                    <a:lnTo>
                      <a:pt x="428306" y="435105"/>
                    </a:lnTo>
                    <a:lnTo>
                      <a:pt x="390914" y="475896"/>
                    </a:lnTo>
                    <a:cubicBezTo>
                      <a:pt x="376896" y="510940"/>
                      <a:pt x="377317" y="497684"/>
                      <a:pt x="377317" y="513288"/>
                    </a:cubicBezTo>
                    <a:lnTo>
                      <a:pt x="373918" y="601668"/>
                    </a:lnTo>
                    <a:lnTo>
                      <a:pt x="322929" y="656056"/>
                    </a:lnTo>
                    <a:cubicBezTo>
                      <a:pt x="280397" y="691500"/>
                      <a:pt x="264439" y="690049"/>
                      <a:pt x="288937" y="690049"/>
                    </a:cubicBezTo>
                    <a:lnTo>
                      <a:pt x="248146" y="747836"/>
                    </a:lnTo>
                    <a:lnTo>
                      <a:pt x="200556" y="741038"/>
                    </a:lnTo>
                    <a:lnTo>
                      <a:pt x="125772" y="853213"/>
                    </a:lnTo>
                    <a:lnTo>
                      <a:pt x="74784" y="897404"/>
                    </a:lnTo>
                    <a:lnTo>
                      <a:pt x="57787" y="921198"/>
                    </a:lnTo>
                    <a:lnTo>
                      <a:pt x="3399" y="921198"/>
                    </a:lnTo>
                    <a:lnTo>
                      <a:pt x="0" y="989183"/>
                    </a:lnTo>
                    <a:lnTo>
                      <a:pt x="0" y="1060568"/>
                    </a:lnTo>
                    <a:lnTo>
                      <a:pt x="16996" y="1121754"/>
                    </a:lnTo>
                    <a:lnTo>
                      <a:pt x="37392" y="1145549"/>
                    </a:lnTo>
                    <a:lnTo>
                      <a:pt x="27194" y="1210135"/>
                    </a:lnTo>
                    <a:lnTo>
                      <a:pt x="47589" y="1267923"/>
                    </a:lnTo>
                    <a:lnTo>
                      <a:pt x="74784" y="1312113"/>
                    </a:lnTo>
                    <a:lnTo>
                      <a:pt x="105377" y="1366501"/>
                    </a:lnTo>
                    <a:lnTo>
                      <a:pt x="118974" y="1397094"/>
                    </a:lnTo>
                    <a:lnTo>
                      <a:pt x="78183" y="1458281"/>
                    </a:lnTo>
                    <a:cubicBezTo>
                      <a:pt x="102515" y="1503469"/>
                      <a:pt x="85248" y="1502471"/>
                      <a:pt x="105377" y="1502471"/>
                    </a:cubicBezTo>
                    <a:lnTo>
                      <a:pt x="159765" y="1502471"/>
                    </a:lnTo>
                    <a:cubicBezTo>
                      <a:pt x="245798" y="1536885"/>
                      <a:pt x="244746" y="1505955"/>
                      <a:pt x="244746" y="1539863"/>
                    </a:cubicBezTo>
                    <a:cubicBezTo>
                      <a:pt x="303701" y="1595349"/>
                      <a:pt x="283829" y="1612956"/>
                      <a:pt x="305933" y="1590852"/>
                    </a:cubicBezTo>
                    <a:lnTo>
                      <a:pt x="373918" y="1611247"/>
                    </a:lnTo>
                    <a:lnTo>
                      <a:pt x="421508" y="1682632"/>
                    </a:lnTo>
                    <a:cubicBezTo>
                      <a:pt x="453326" y="1732127"/>
                      <a:pt x="433243" y="1730221"/>
                      <a:pt x="458899" y="1730221"/>
                    </a:cubicBezTo>
                    <a:cubicBezTo>
                      <a:pt x="514748" y="1663903"/>
                      <a:pt x="485143" y="1665636"/>
                      <a:pt x="520086" y="1665636"/>
                    </a:cubicBezTo>
                    <a:cubicBezTo>
                      <a:pt x="585495" y="1603670"/>
                      <a:pt x="555016" y="1604449"/>
                      <a:pt x="588071" y="1604449"/>
                    </a:cubicBezTo>
                    <a:lnTo>
                      <a:pt x="577873" y="1546662"/>
                    </a:lnTo>
                    <a:cubicBezTo>
                      <a:pt x="574407" y="1487743"/>
                      <a:pt x="555178" y="1488874"/>
                      <a:pt x="577873" y="1488874"/>
                    </a:cubicBezTo>
                    <a:lnTo>
                      <a:pt x="577873" y="1390296"/>
                    </a:lnTo>
                    <a:lnTo>
                      <a:pt x="598269" y="1349505"/>
                    </a:lnTo>
                    <a:lnTo>
                      <a:pt x="669653" y="1346105"/>
                    </a:lnTo>
                    <a:lnTo>
                      <a:pt x="737639" y="1349505"/>
                    </a:lnTo>
                    <a:lnTo>
                      <a:pt x="805624" y="1291717"/>
                    </a:lnTo>
                    <a:cubicBezTo>
                      <a:pt x="858133" y="1309221"/>
                      <a:pt x="843946" y="1321384"/>
                      <a:pt x="860012" y="1305314"/>
                    </a:cubicBezTo>
                    <a:cubicBezTo>
                      <a:pt x="939234" y="1270870"/>
                      <a:pt x="938195" y="1299740"/>
                      <a:pt x="938195" y="1267923"/>
                    </a:cubicBezTo>
                    <a:lnTo>
                      <a:pt x="965389" y="1203337"/>
                    </a:lnTo>
                    <a:cubicBezTo>
                      <a:pt x="1042235" y="1168406"/>
                      <a:pt x="1012790" y="1169344"/>
                      <a:pt x="1046971" y="1169344"/>
                    </a:cubicBezTo>
                    <a:lnTo>
                      <a:pt x="1063967" y="1084363"/>
                    </a:lnTo>
                    <a:lnTo>
                      <a:pt x="1057169" y="1033374"/>
                    </a:lnTo>
                    <a:cubicBezTo>
                      <a:pt x="1075178" y="997354"/>
                      <a:pt x="1074165" y="1012049"/>
                      <a:pt x="1074165" y="992583"/>
                    </a:cubicBezTo>
                    <a:lnTo>
                      <a:pt x="1040172" y="917799"/>
                    </a:lnTo>
                    <a:cubicBezTo>
                      <a:pt x="1112520" y="873013"/>
                      <a:pt x="1083572" y="873609"/>
                      <a:pt x="1114956" y="873609"/>
                    </a:cubicBezTo>
                    <a:lnTo>
                      <a:pt x="1186340" y="853213"/>
                    </a:lnTo>
                    <a:lnTo>
                      <a:pt x="1267923" y="819221"/>
                    </a:lnTo>
                    <a:lnTo>
                      <a:pt x="1318911" y="785228"/>
                    </a:lnTo>
                    <a:lnTo>
                      <a:pt x="1386897" y="812422"/>
                    </a:lnTo>
                    <a:lnTo>
                      <a:pt x="1397094" y="788627"/>
                    </a:lnTo>
                    <a:cubicBezTo>
                      <a:pt x="1412124" y="743536"/>
                      <a:pt x="1410691" y="762168"/>
                      <a:pt x="1410691" y="734239"/>
                    </a:cubicBezTo>
                    <a:cubicBezTo>
                      <a:pt x="1403893" y="710444"/>
                      <a:pt x="1393496" y="687394"/>
                      <a:pt x="1390296" y="662855"/>
                    </a:cubicBezTo>
                    <a:cubicBezTo>
                      <a:pt x="1389768" y="658804"/>
                      <a:pt x="1397605" y="658945"/>
                      <a:pt x="1400494" y="656056"/>
                    </a:cubicBezTo>
                    <a:lnTo>
                      <a:pt x="1400494" y="652657"/>
                    </a:lnTo>
                    <a:cubicBezTo>
                      <a:pt x="1407745" y="612772"/>
                      <a:pt x="1395961" y="620930"/>
                      <a:pt x="1414091" y="611866"/>
                    </a:cubicBezTo>
                    <a:lnTo>
                      <a:pt x="1431087" y="598269"/>
                    </a:lnTo>
                    <a:lnTo>
                      <a:pt x="1407292" y="554079"/>
                    </a:lnTo>
                    <a:lnTo>
                      <a:pt x="1420889" y="516687"/>
                    </a:lnTo>
                    <a:lnTo>
                      <a:pt x="1420889" y="486094"/>
                    </a:lnTo>
                    <a:lnTo>
                      <a:pt x="1444684" y="458899"/>
                    </a:lnTo>
                    <a:lnTo>
                      <a:pt x="1420889" y="401112"/>
                    </a:lnTo>
                    <a:lnTo>
                      <a:pt x="1397094" y="350123"/>
                    </a:lnTo>
                    <a:lnTo>
                      <a:pt x="1407292" y="329728"/>
                    </a:lnTo>
                    <a:lnTo>
                      <a:pt x="1400494" y="305933"/>
                    </a:lnTo>
                    <a:lnTo>
                      <a:pt x="1380098" y="316131"/>
                    </a:lnTo>
                    <a:lnTo>
                      <a:pt x="1305314" y="305933"/>
                    </a:lnTo>
                    <a:lnTo>
                      <a:pt x="1308714" y="275340"/>
                    </a:lnTo>
                    <a:lnTo>
                      <a:pt x="1271322" y="275340"/>
                    </a:lnTo>
                    <a:lnTo>
                      <a:pt x="1278120" y="231149"/>
                    </a:lnTo>
                    <a:lnTo>
                      <a:pt x="1250926" y="214153"/>
                    </a:lnTo>
                    <a:lnTo>
                      <a:pt x="1254326" y="180160"/>
                    </a:lnTo>
                    <a:lnTo>
                      <a:pt x="1206736" y="129172"/>
                    </a:lnTo>
                    <a:lnTo>
                      <a:pt x="1162546" y="139369"/>
                    </a:lnTo>
                    <a:lnTo>
                      <a:pt x="1053769" y="0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coolSlant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995135" y="1273948"/>
              <a:ext cx="789194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ท่าแซะ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85251" y="1262623"/>
              <a:ext cx="686379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ปะทิว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4810" y="2500306"/>
              <a:ext cx="61192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เมือง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6304" y="3407728"/>
              <a:ext cx="439978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สวี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57620" y="4144822"/>
              <a:ext cx="921561" cy="357370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squar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15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ทุ่งตะโก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1549" y="4816871"/>
              <a:ext cx="849464" cy="408424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หลังสวน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46937" y="5170842"/>
              <a:ext cx="753740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พะโต๊ะ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57620" y="5530577"/>
              <a:ext cx="672197" cy="442459"/>
            </a:xfrm>
            <a:prstGeom prst="rect">
              <a:avLst/>
            </a:prstGeom>
            <a:noFill/>
            <a:scene3d>
              <a:camera prst="orthographicFront"/>
              <a:lightRig rig="soft" dir="tl">
                <a:rot lat="0" lon="0" rev="0"/>
              </a:lightRig>
            </a:scene3d>
            <a:sp3d>
              <a:bevelT w="165100" prst="coolSlant"/>
            </a:sp3d>
          </p:spPr>
          <p:txBody>
            <a:bodyPr wrap="none" rtlCol="0">
              <a:spAutoFit/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th-TH" sz="2000" b="1" spc="50" dirty="0" err="1">
                  <a:ln w="11430"/>
                  <a:solidFill>
                    <a:schemeClr val="bg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ละแม</a:t>
              </a:r>
              <a:endParaRPr lang="th-TH" sz="20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77D31671-8D7D-4A91-898A-7B7267B3DB36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D708562-6FE1-4041-A9AB-B361F63268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à¸«à¸à¸­à¸à¹à¸«à¸à¹à¸à¸¸à¸¡à¸à¸£">
            <a:extLst>
              <a:ext uri="{FF2B5EF4-FFF2-40B4-BE49-F238E27FC236}">
                <a16:creationId xmlns:a16="http://schemas.microsoft.com/office/drawing/2014/main" id="{155D009A-1B60-4A47-9D87-445E281D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552"/>
            <a:ext cx="12192000" cy="692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สี่เหลี่ยมผืนผ้า 8">
            <a:extLst>
              <a:ext uri="{FF2B5EF4-FFF2-40B4-BE49-F238E27FC236}">
                <a16:creationId xmlns:a16="http://schemas.microsoft.com/office/drawing/2014/main" id="{62CA41B2-A72B-46F0-912B-8E02E3F9416F}"/>
              </a:ext>
            </a:extLst>
          </p:cNvPr>
          <p:cNvSpPr/>
          <p:nvPr/>
        </p:nvSpPr>
        <p:spPr>
          <a:xfrm>
            <a:off x="6272965" y="1350490"/>
            <a:ext cx="6166913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6F002C1-D0E2-427D-BD4D-1A6F7B3AB018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207A776-51F6-4EF4-B273-59237A185F72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DEDA1-04DA-4F60-9C85-C8291E30021C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2CAB1-E7AD-4300-A120-116D3BDC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4080A445-4CAD-49CD-9AF4-0D5E87F8BEE5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5E23032-941A-42B8-A4F8-A2AA1EC2E61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A59AC5F-2181-4848-AC91-3A83B19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84652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030BE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735612" y="1910212"/>
            <a:ext cx="1041246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r>
              <a:rPr lang="en-US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48,346 </a:t>
            </a:r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499213" y="2136976"/>
            <a:ext cx="1066318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 86,062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1441018" y="3549756"/>
            <a:ext cx="5897179" cy="290541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พื้นที่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6,010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 ตารางกิโลเมตร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(ชายทะเลยาว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220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กม.)        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ประชากร 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509,650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คน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(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HDC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ธันวาคม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2561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) 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ประกอบด้วย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8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อำเภอ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70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743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40000"/>
                    </a:schemeClr>
                  </a:glow>
                </a:effectLst>
                <a:latin typeface="CordiaUPC" pitchFamily="34" charset="-34"/>
                <a:cs typeface="+mj-cs"/>
              </a:rPr>
              <a:t>ตำบล</a:t>
            </a:r>
          </a:p>
          <a:p>
            <a:pPr defTabSz="442913">
              <a:lnSpc>
                <a:spcPct val="95000"/>
              </a:lnSpc>
              <a:buFont typeface="Arial" pitchFamily="34" charset="0"/>
              <a:buChar char="•"/>
              <a:defRPr/>
            </a:pPr>
            <a:endParaRPr lang="th-TH" sz="32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effectLst>
                <a:glow rad="63500">
                  <a:schemeClr val="accent1">
                    <a:lumMod val="60000"/>
                    <a:lumOff val="40000"/>
                    <a:alpha val="40000"/>
                  </a:schemeClr>
                </a:glow>
              </a:effectLst>
              <a:latin typeface="CordiaUPC" pitchFamily="34" charset="-34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8664275" y="3193832"/>
            <a:ext cx="101822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 149,768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561743" y="3963410"/>
            <a:ext cx="86273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 73,123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8598251" y="4526077"/>
            <a:ext cx="1127233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 25,434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14127" y="5090170"/>
            <a:ext cx="115608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 76,642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533677" y="5793973"/>
            <a:ext cx="997389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 29,576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656204" y="5511817"/>
            <a:ext cx="1067921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 24,291 คน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227950-9372-40A9-A278-3D530D7ADF53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1B59A0-D59F-431D-B19B-C90C2B72E2DD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F872E-8975-4F4D-9584-BB11F99EDC0F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3" name="สี่เหลี่ยมผืนผ้า 8">
            <a:extLst>
              <a:ext uri="{FF2B5EF4-FFF2-40B4-BE49-F238E27FC236}">
                <a16:creationId xmlns:a16="http://schemas.microsoft.com/office/drawing/2014/main" id="{03F3B836-B60E-4164-9EC7-A2501A3DBED6}"/>
              </a:ext>
            </a:extLst>
          </p:cNvPr>
          <p:cNvSpPr/>
          <p:nvPr/>
        </p:nvSpPr>
        <p:spPr>
          <a:xfrm>
            <a:off x="1441018" y="1350490"/>
            <a:ext cx="5897179" cy="249299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th-TH" sz="48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วิสัยทัศน์จังหวัดชุมพร</a:t>
            </a:r>
          </a:p>
          <a:p>
            <a:pPr algn="ctr"/>
            <a:endParaRPr lang="en-US" sz="3600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“ชุมพรน่าอยู่  ประตูทองสองฝั่งทะเล</a:t>
            </a:r>
          </a:p>
          <a:p>
            <a:pPr algn="ctr"/>
            <a:r>
              <a:rPr lang="th-TH" sz="3600" b="1" spc="50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เกษตรกรรมยั่งยืน  การท่องเที่ยวคุณภาพ</a:t>
            </a:r>
            <a:r>
              <a:rPr lang="th-TH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C7232-AC05-464B-9425-91DB18C81395}"/>
              </a:ext>
            </a:extLst>
          </p:cNvPr>
          <p:cNvSpPr/>
          <p:nvPr/>
        </p:nvSpPr>
        <p:spPr>
          <a:xfrm>
            <a:off x="1327578" y="149575"/>
            <a:ext cx="5240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ข้อมูลทั่วไปและข้อมูลสาธารณสุข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139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4">
            <a:extLst>
              <a:ext uri="{FF2B5EF4-FFF2-40B4-BE49-F238E27FC236}">
                <a16:creationId xmlns:a16="http://schemas.microsoft.com/office/drawing/2014/main" id="{E273DF93-1D51-4151-A9DD-21BAA6D4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365" y="946871"/>
            <a:ext cx="4534468" cy="50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กลุ่ม 16">
            <a:extLst>
              <a:ext uri="{FF2B5EF4-FFF2-40B4-BE49-F238E27FC236}">
                <a16:creationId xmlns:a16="http://schemas.microsoft.com/office/drawing/2014/main" id="{DF2A5589-6BDB-46A8-92D6-A4FCD1C93F74}"/>
              </a:ext>
            </a:extLst>
          </p:cNvPr>
          <p:cNvGrpSpPr/>
          <p:nvPr/>
        </p:nvGrpSpPr>
        <p:grpSpPr>
          <a:xfrm>
            <a:off x="7482857" y="1271400"/>
            <a:ext cx="3108875" cy="5219997"/>
            <a:chOff x="3324473" y="385763"/>
            <a:chExt cx="3714509" cy="6088327"/>
          </a:xfrm>
          <a:solidFill>
            <a:srgbClr val="FFFFCD"/>
          </a:solidFill>
        </p:grpSpPr>
        <p:sp>
          <p:nvSpPr>
            <p:cNvPr id="11" name="รูปแบบอิสระ 115">
              <a:extLst>
                <a:ext uri="{FF2B5EF4-FFF2-40B4-BE49-F238E27FC236}">
                  <a16:creationId xmlns:a16="http://schemas.microsoft.com/office/drawing/2014/main" id="{85CDBE8A-65F7-4255-8D83-CFDE01F011DD}"/>
                </a:ext>
              </a:extLst>
            </p:cNvPr>
            <p:cNvSpPr/>
            <p:nvPr/>
          </p:nvSpPr>
          <p:spPr>
            <a:xfrm>
              <a:off x="4357686" y="385763"/>
              <a:ext cx="1738733" cy="2106211"/>
            </a:xfrm>
            <a:custGeom>
              <a:avLst/>
              <a:gdLst>
                <a:gd name="connsiteX0" fmla="*/ 1576808 w 1738733"/>
                <a:gd name="connsiteY0" fmla="*/ 300037 h 2106211"/>
                <a:gd name="connsiteX1" fmla="*/ 1581571 w 1738733"/>
                <a:gd name="connsiteY1" fmla="*/ 409575 h 2106211"/>
                <a:gd name="connsiteX2" fmla="*/ 1672058 w 1738733"/>
                <a:gd name="connsiteY2" fmla="*/ 528637 h 2106211"/>
                <a:gd name="connsiteX3" fmla="*/ 1619671 w 1738733"/>
                <a:gd name="connsiteY3" fmla="*/ 609600 h 2106211"/>
                <a:gd name="connsiteX4" fmla="*/ 1533946 w 1738733"/>
                <a:gd name="connsiteY4" fmla="*/ 619125 h 2106211"/>
                <a:gd name="connsiteX5" fmla="*/ 1533946 w 1738733"/>
                <a:gd name="connsiteY5" fmla="*/ 661987 h 2106211"/>
                <a:gd name="connsiteX6" fmla="*/ 1614908 w 1738733"/>
                <a:gd name="connsiteY6" fmla="*/ 666750 h 2106211"/>
                <a:gd name="connsiteX7" fmla="*/ 1653008 w 1738733"/>
                <a:gd name="connsiteY7" fmla="*/ 657225 h 2106211"/>
                <a:gd name="connsiteX8" fmla="*/ 1738733 w 1738733"/>
                <a:gd name="connsiteY8" fmla="*/ 781050 h 2106211"/>
                <a:gd name="connsiteX9" fmla="*/ 1633958 w 1738733"/>
                <a:gd name="connsiteY9" fmla="*/ 938212 h 2106211"/>
                <a:gd name="connsiteX10" fmla="*/ 1557758 w 1738733"/>
                <a:gd name="connsiteY10" fmla="*/ 904875 h 2106211"/>
                <a:gd name="connsiteX11" fmla="*/ 1448221 w 1738733"/>
                <a:gd name="connsiteY11" fmla="*/ 995362 h 2106211"/>
                <a:gd name="connsiteX12" fmla="*/ 1500608 w 1738733"/>
                <a:gd name="connsiteY12" fmla="*/ 1138237 h 2106211"/>
                <a:gd name="connsiteX13" fmla="*/ 1452983 w 1738733"/>
                <a:gd name="connsiteY13" fmla="*/ 1214437 h 2106211"/>
                <a:gd name="connsiteX14" fmla="*/ 1486321 w 1738733"/>
                <a:gd name="connsiteY14" fmla="*/ 1252537 h 2106211"/>
                <a:gd name="connsiteX15" fmla="*/ 1467271 w 1738733"/>
                <a:gd name="connsiteY15" fmla="*/ 1290637 h 2106211"/>
                <a:gd name="connsiteX16" fmla="*/ 1500608 w 1738733"/>
                <a:gd name="connsiteY16" fmla="*/ 1352550 h 2106211"/>
                <a:gd name="connsiteX17" fmla="*/ 1443458 w 1738733"/>
                <a:gd name="connsiteY17" fmla="*/ 1462087 h 2106211"/>
                <a:gd name="connsiteX18" fmla="*/ 1529183 w 1738733"/>
                <a:gd name="connsiteY18" fmla="*/ 1509712 h 2106211"/>
                <a:gd name="connsiteX19" fmla="*/ 1510133 w 1738733"/>
                <a:gd name="connsiteY19" fmla="*/ 1576387 h 2106211"/>
                <a:gd name="connsiteX20" fmla="*/ 1533946 w 1738733"/>
                <a:gd name="connsiteY20" fmla="*/ 1624012 h 2106211"/>
                <a:gd name="connsiteX21" fmla="*/ 1400596 w 1738733"/>
                <a:gd name="connsiteY21" fmla="*/ 1819275 h 2106211"/>
                <a:gd name="connsiteX22" fmla="*/ 1352971 w 1738733"/>
                <a:gd name="connsiteY22" fmla="*/ 1828800 h 2106211"/>
                <a:gd name="connsiteX23" fmla="*/ 1372021 w 1738733"/>
                <a:gd name="connsiteY23" fmla="*/ 1928812 h 2106211"/>
                <a:gd name="connsiteX24" fmla="*/ 1305346 w 1738733"/>
                <a:gd name="connsiteY24" fmla="*/ 1962150 h 2106211"/>
                <a:gd name="connsiteX25" fmla="*/ 1195808 w 1738733"/>
                <a:gd name="connsiteY25" fmla="*/ 1885950 h 2106211"/>
                <a:gd name="connsiteX26" fmla="*/ 1157708 w 1738733"/>
                <a:gd name="connsiteY26" fmla="*/ 1871662 h 2106211"/>
                <a:gd name="connsiteX27" fmla="*/ 1086271 w 1738733"/>
                <a:gd name="connsiteY27" fmla="*/ 1933575 h 2106211"/>
                <a:gd name="connsiteX28" fmla="*/ 1038646 w 1738733"/>
                <a:gd name="connsiteY28" fmla="*/ 1914525 h 2106211"/>
                <a:gd name="connsiteX29" fmla="*/ 1000546 w 1738733"/>
                <a:gd name="connsiteY29" fmla="*/ 2009775 h 2106211"/>
                <a:gd name="connsiteX30" fmla="*/ 814808 w 1738733"/>
                <a:gd name="connsiteY30" fmla="*/ 1957387 h 2106211"/>
                <a:gd name="connsiteX31" fmla="*/ 786233 w 1738733"/>
                <a:gd name="connsiteY31" fmla="*/ 2033587 h 2106211"/>
                <a:gd name="connsiteX32" fmla="*/ 781471 w 1738733"/>
                <a:gd name="connsiteY32" fmla="*/ 2019300 h 2106211"/>
                <a:gd name="connsiteX33" fmla="*/ 710033 w 1738733"/>
                <a:gd name="connsiteY33" fmla="*/ 2105025 h 2106211"/>
                <a:gd name="connsiteX34" fmla="*/ 481433 w 1738733"/>
                <a:gd name="connsiteY34" fmla="*/ 2052637 h 2106211"/>
                <a:gd name="connsiteX35" fmla="*/ 376658 w 1738733"/>
                <a:gd name="connsiteY35" fmla="*/ 2100262 h 2106211"/>
                <a:gd name="connsiteX36" fmla="*/ 262358 w 1738733"/>
                <a:gd name="connsiteY36" fmla="*/ 1971675 h 2106211"/>
                <a:gd name="connsiteX37" fmla="*/ 371896 w 1738733"/>
                <a:gd name="connsiteY37" fmla="*/ 1862137 h 2106211"/>
                <a:gd name="connsiteX38" fmla="*/ 343321 w 1738733"/>
                <a:gd name="connsiteY38" fmla="*/ 1757362 h 2106211"/>
                <a:gd name="connsiteX39" fmla="*/ 276646 w 1738733"/>
                <a:gd name="connsiteY39" fmla="*/ 1781175 h 2106211"/>
                <a:gd name="connsiteX40" fmla="*/ 286171 w 1738733"/>
                <a:gd name="connsiteY40" fmla="*/ 1762125 h 2106211"/>
                <a:gd name="connsiteX41" fmla="*/ 286171 w 1738733"/>
                <a:gd name="connsiteY41" fmla="*/ 1643062 h 2106211"/>
                <a:gd name="connsiteX42" fmla="*/ 200446 w 1738733"/>
                <a:gd name="connsiteY42" fmla="*/ 1595437 h 2106211"/>
                <a:gd name="connsiteX43" fmla="*/ 190921 w 1738733"/>
                <a:gd name="connsiteY43" fmla="*/ 1490662 h 2106211"/>
                <a:gd name="connsiteX44" fmla="*/ 52808 w 1738733"/>
                <a:gd name="connsiteY44" fmla="*/ 1471612 h 2106211"/>
                <a:gd name="connsiteX45" fmla="*/ 143296 w 1738733"/>
                <a:gd name="connsiteY45" fmla="*/ 1181100 h 2106211"/>
                <a:gd name="connsiteX46" fmla="*/ 81383 w 1738733"/>
                <a:gd name="connsiteY46" fmla="*/ 1190625 h 2106211"/>
                <a:gd name="connsiteX47" fmla="*/ 52808 w 1738733"/>
                <a:gd name="connsiteY47" fmla="*/ 1076325 h 2106211"/>
                <a:gd name="connsiteX48" fmla="*/ 105196 w 1738733"/>
                <a:gd name="connsiteY48" fmla="*/ 1062037 h 2106211"/>
                <a:gd name="connsiteX49" fmla="*/ 181396 w 1738733"/>
                <a:gd name="connsiteY49" fmla="*/ 876300 h 2106211"/>
                <a:gd name="connsiteX50" fmla="*/ 333796 w 1738733"/>
                <a:gd name="connsiteY50" fmla="*/ 933450 h 2106211"/>
                <a:gd name="connsiteX51" fmla="*/ 567158 w 1738733"/>
                <a:gd name="connsiteY51" fmla="*/ 742950 h 2106211"/>
                <a:gd name="connsiteX52" fmla="*/ 586208 w 1738733"/>
                <a:gd name="connsiteY52" fmla="*/ 733425 h 2106211"/>
                <a:gd name="connsiteX53" fmla="*/ 510008 w 1738733"/>
                <a:gd name="connsiteY53" fmla="*/ 476250 h 2106211"/>
                <a:gd name="connsiteX54" fmla="*/ 595733 w 1738733"/>
                <a:gd name="connsiteY54" fmla="*/ 266700 h 2106211"/>
                <a:gd name="connsiteX55" fmla="*/ 714796 w 1738733"/>
                <a:gd name="connsiteY55" fmla="*/ 295275 h 2106211"/>
                <a:gd name="connsiteX56" fmla="*/ 743371 w 1738733"/>
                <a:gd name="connsiteY56" fmla="*/ 366712 h 2106211"/>
                <a:gd name="connsiteX57" fmla="*/ 852908 w 1738733"/>
                <a:gd name="connsiteY57" fmla="*/ 319087 h 2106211"/>
                <a:gd name="connsiteX58" fmla="*/ 952921 w 1738733"/>
                <a:gd name="connsiteY58" fmla="*/ 90487 h 2106211"/>
                <a:gd name="connsiteX59" fmla="*/ 1057696 w 1738733"/>
                <a:gd name="connsiteY59" fmla="*/ 4762 h 2106211"/>
                <a:gd name="connsiteX60" fmla="*/ 1152946 w 1738733"/>
                <a:gd name="connsiteY60" fmla="*/ 0 h 2106211"/>
                <a:gd name="connsiteX61" fmla="*/ 1143421 w 1738733"/>
                <a:gd name="connsiteY61" fmla="*/ 90487 h 2106211"/>
                <a:gd name="connsiteX62" fmla="*/ 1300583 w 1738733"/>
                <a:gd name="connsiteY62" fmla="*/ 142875 h 2106211"/>
                <a:gd name="connsiteX63" fmla="*/ 1576808 w 1738733"/>
                <a:gd name="connsiteY63" fmla="*/ 300037 h 210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738733" h="2106211">
                  <a:moveTo>
                    <a:pt x="1576808" y="300037"/>
                  </a:moveTo>
                  <a:lnTo>
                    <a:pt x="1581571" y="409575"/>
                  </a:lnTo>
                  <a:lnTo>
                    <a:pt x="1672058" y="528637"/>
                  </a:lnTo>
                  <a:lnTo>
                    <a:pt x="1619671" y="609600"/>
                  </a:lnTo>
                  <a:cubicBezTo>
                    <a:pt x="1537132" y="619310"/>
                    <a:pt x="1565882" y="619125"/>
                    <a:pt x="1533946" y="619125"/>
                  </a:cubicBezTo>
                  <a:lnTo>
                    <a:pt x="1533946" y="661987"/>
                  </a:lnTo>
                  <a:lnTo>
                    <a:pt x="1614908" y="666750"/>
                  </a:lnTo>
                  <a:lnTo>
                    <a:pt x="1653008" y="657225"/>
                  </a:lnTo>
                  <a:lnTo>
                    <a:pt x="1738733" y="781050"/>
                  </a:lnTo>
                  <a:lnTo>
                    <a:pt x="1633958" y="938212"/>
                  </a:lnTo>
                  <a:lnTo>
                    <a:pt x="1557758" y="904875"/>
                  </a:lnTo>
                  <a:lnTo>
                    <a:pt x="1448221" y="995362"/>
                  </a:lnTo>
                  <a:cubicBezTo>
                    <a:pt x="1505961" y="1139711"/>
                    <a:pt x="1556665" y="1138237"/>
                    <a:pt x="1500608" y="1138237"/>
                  </a:cubicBezTo>
                  <a:lnTo>
                    <a:pt x="1452983" y="1214437"/>
                  </a:lnTo>
                  <a:lnTo>
                    <a:pt x="1486321" y="1252537"/>
                  </a:lnTo>
                  <a:lnTo>
                    <a:pt x="1467271" y="1290637"/>
                  </a:lnTo>
                  <a:lnTo>
                    <a:pt x="1500608" y="1352550"/>
                  </a:lnTo>
                  <a:lnTo>
                    <a:pt x="1443458" y="1462087"/>
                  </a:lnTo>
                  <a:lnTo>
                    <a:pt x="1529183" y="1509712"/>
                  </a:lnTo>
                  <a:lnTo>
                    <a:pt x="1510133" y="1576387"/>
                  </a:lnTo>
                  <a:lnTo>
                    <a:pt x="1533946" y="1624012"/>
                  </a:lnTo>
                  <a:lnTo>
                    <a:pt x="1400596" y="1819275"/>
                  </a:lnTo>
                  <a:lnTo>
                    <a:pt x="1352971" y="1828800"/>
                  </a:lnTo>
                  <a:lnTo>
                    <a:pt x="1372021" y="1928812"/>
                  </a:lnTo>
                  <a:lnTo>
                    <a:pt x="1305346" y="1962150"/>
                  </a:lnTo>
                  <a:lnTo>
                    <a:pt x="1195808" y="1885950"/>
                  </a:lnTo>
                  <a:lnTo>
                    <a:pt x="1157708" y="1871662"/>
                  </a:lnTo>
                  <a:lnTo>
                    <a:pt x="1086271" y="1933575"/>
                  </a:lnTo>
                  <a:lnTo>
                    <a:pt x="1038646" y="1914525"/>
                  </a:lnTo>
                  <a:cubicBezTo>
                    <a:pt x="1009159" y="2012816"/>
                    <a:pt x="1043219" y="2009775"/>
                    <a:pt x="1000546" y="2009775"/>
                  </a:cubicBezTo>
                  <a:lnTo>
                    <a:pt x="814808" y="1957387"/>
                  </a:lnTo>
                  <a:cubicBezTo>
                    <a:pt x="805283" y="1982787"/>
                    <a:pt x="799094" y="2009702"/>
                    <a:pt x="786233" y="2033587"/>
                  </a:cubicBezTo>
                  <a:cubicBezTo>
                    <a:pt x="783853" y="2038007"/>
                    <a:pt x="781471" y="2019300"/>
                    <a:pt x="781471" y="2019300"/>
                  </a:cubicBezTo>
                  <a:cubicBezTo>
                    <a:pt x="704216" y="2106211"/>
                    <a:pt x="667039" y="2105025"/>
                    <a:pt x="710033" y="2105025"/>
                  </a:cubicBezTo>
                  <a:lnTo>
                    <a:pt x="481433" y="2052637"/>
                  </a:lnTo>
                  <a:lnTo>
                    <a:pt x="376658" y="2100262"/>
                  </a:lnTo>
                  <a:lnTo>
                    <a:pt x="262358" y="1971675"/>
                  </a:lnTo>
                  <a:cubicBezTo>
                    <a:pt x="360733" y="1858543"/>
                    <a:pt x="309222" y="1862137"/>
                    <a:pt x="371896" y="1862137"/>
                  </a:cubicBezTo>
                  <a:lnTo>
                    <a:pt x="343321" y="1757362"/>
                  </a:lnTo>
                  <a:cubicBezTo>
                    <a:pt x="321096" y="1765300"/>
                    <a:pt x="300164" y="1779215"/>
                    <a:pt x="276646" y="1781175"/>
                  </a:cubicBezTo>
                  <a:cubicBezTo>
                    <a:pt x="269571" y="1781765"/>
                    <a:pt x="286171" y="1762125"/>
                    <a:pt x="286171" y="1762125"/>
                  </a:cubicBezTo>
                  <a:lnTo>
                    <a:pt x="286171" y="1643062"/>
                  </a:lnTo>
                  <a:cubicBezTo>
                    <a:pt x="194422" y="1612479"/>
                    <a:pt x="200446" y="1644608"/>
                    <a:pt x="200446" y="1595437"/>
                  </a:cubicBezTo>
                  <a:cubicBezTo>
                    <a:pt x="195506" y="1496642"/>
                    <a:pt x="209899" y="1528621"/>
                    <a:pt x="190921" y="1490662"/>
                  </a:cubicBezTo>
                  <a:cubicBezTo>
                    <a:pt x="46473" y="1471402"/>
                    <a:pt x="0" y="1471612"/>
                    <a:pt x="52808" y="1471612"/>
                  </a:cubicBezTo>
                  <a:lnTo>
                    <a:pt x="143296" y="1181100"/>
                  </a:lnTo>
                  <a:lnTo>
                    <a:pt x="81383" y="1190625"/>
                  </a:lnTo>
                  <a:cubicBezTo>
                    <a:pt x="47441" y="1069400"/>
                    <a:pt x="18906" y="1042416"/>
                    <a:pt x="52808" y="1076325"/>
                  </a:cubicBezTo>
                  <a:lnTo>
                    <a:pt x="105196" y="1062037"/>
                  </a:lnTo>
                  <a:lnTo>
                    <a:pt x="181396" y="876300"/>
                  </a:lnTo>
                  <a:lnTo>
                    <a:pt x="333796" y="933450"/>
                  </a:lnTo>
                  <a:cubicBezTo>
                    <a:pt x="411583" y="869950"/>
                    <a:pt x="488458" y="805316"/>
                    <a:pt x="567158" y="742950"/>
                  </a:cubicBezTo>
                  <a:cubicBezTo>
                    <a:pt x="572722" y="738541"/>
                    <a:pt x="586208" y="733425"/>
                    <a:pt x="586208" y="733425"/>
                  </a:cubicBezTo>
                  <a:lnTo>
                    <a:pt x="510008" y="476250"/>
                  </a:lnTo>
                  <a:lnTo>
                    <a:pt x="595733" y="266700"/>
                  </a:lnTo>
                  <a:lnTo>
                    <a:pt x="714796" y="295275"/>
                  </a:lnTo>
                  <a:lnTo>
                    <a:pt x="743371" y="366712"/>
                  </a:lnTo>
                  <a:lnTo>
                    <a:pt x="852908" y="319087"/>
                  </a:lnTo>
                  <a:lnTo>
                    <a:pt x="952921" y="90487"/>
                  </a:lnTo>
                  <a:lnTo>
                    <a:pt x="1057696" y="4762"/>
                  </a:lnTo>
                  <a:lnTo>
                    <a:pt x="1152946" y="0"/>
                  </a:lnTo>
                  <a:lnTo>
                    <a:pt x="1143421" y="90487"/>
                  </a:lnTo>
                  <a:lnTo>
                    <a:pt x="1300583" y="142875"/>
                  </a:lnTo>
                  <a:lnTo>
                    <a:pt x="1576808" y="30003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รูปแบบอิสระ 116">
              <a:extLst>
                <a:ext uri="{FF2B5EF4-FFF2-40B4-BE49-F238E27FC236}">
                  <a16:creationId xmlns:a16="http://schemas.microsoft.com/office/drawing/2014/main" id="{9AC71B38-AC33-44F7-908F-F7AC80F910DC}"/>
                </a:ext>
              </a:extLst>
            </p:cNvPr>
            <p:cNvSpPr/>
            <p:nvPr/>
          </p:nvSpPr>
          <p:spPr>
            <a:xfrm>
              <a:off x="5715007" y="529046"/>
              <a:ext cx="1323975" cy="1895474"/>
            </a:xfrm>
            <a:custGeom>
              <a:avLst/>
              <a:gdLst>
                <a:gd name="connsiteX0" fmla="*/ 14288 w 1323975"/>
                <a:gd name="connsiteY0" fmla="*/ 1757363 h 1895475"/>
                <a:gd name="connsiteX1" fmla="*/ 0 w 1323975"/>
                <a:gd name="connsiteY1" fmla="*/ 1676400 h 1895475"/>
                <a:gd name="connsiteX2" fmla="*/ 52388 w 1323975"/>
                <a:gd name="connsiteY2" fmla="*/ 1666875 h 1895475"/>
                <a:gd name="connsiteX3" fmla="*/ 190500 w 1323975"/>
                <a:gd name="connsiteY3" fmla="*/ 1466850 h 1895475"/>
                <a:gd name="connsiteX4" fmla="*/ 157163 w 1323975"/>
                <a:gd name="connsiteY4" fmla="*/ 1409700 h 1895475"/>
                <a:gd name="connsiteX5" fmla="*/ 171450 w 1323975"/>
                <a:gd name="connsiteY5" fmla="*/ 1347788 h 1895475"/>
                <a:gd name="connsiteX6" fmla="*/ 95250 w 1323975"/>
                <a:gd name="connsiteY6" fmla="*/ 1300163 h 1895475"/>
                <a:gd name="connsiteX7" fmla="*/ 157163 w 1323975"/>
                <a:gd name="connsiteY7" fmla="*/ 1190625 h 1895475"/>
                <a:gd name="connsiteX8" fmla="*/ 114300 w 1323975"/>
                <a:gd name="connsiteY8" fmla="*/ 1128713 h 1895475"/>
                <a:gd name="connsiteX9" fmla="*/ 128588 w 1323975"/>
                <a:gd name="connsiteY9" fmla="*/ 1090613 h 1895475"/>
                <a:gd name="connsiteX10" fmla="*/ 109538 w 1323975"/>
                <a:gd name="connsiteY10" fmla="*/ 1057275 h 1895475"/>
                <a:gd name="connsiteX11" fmla="*/ 138113 w 1323975"/>
                <a:gd name="connsiteY11" fmla="*/ 981075 h 1895475"/>
                <a:gd name="connsiteX12" fmla="*/ 138113 w 1323975"/>
                <a:gd name="connsiteY12" fmla="*/ 981075 h 1895475"/>
                <a:gd name="connsiteX13" fmla="*/ 171450 w 1323975"/>
                <a:gd name="connsiteY13" fmla="*/ 971550 h 1895475"/>
                <a:gd name="connsiteX14" fmla="*/ 90488 w 1323975"/>
                <a:gd name="connsiteY14" fmla="*/ 833438 h 1895475"/>
                <a:gd name="connsiteX15" fmla="*/ 195263 w 1323975"/>
                <a:gd name="connsiteY15" fmla="*/ 747713 h 1895475"/>
                <a:gd name="connsiteX16" fmla="*/ 276225 w 1323975"/>
                <a:gd name="connsiteY16" fmla="*/ 776288 h 1895475"/>
                <a:gd name="connsiteX17" fmla="*/ 385763 w 1323975"/>
                <a:gd name="connsiteY17" fmla="*/ 614363 h 1895475"/>
                <a:gd name="connsiteX18" fmla="*/ 295275 w 1323975"/>
                <a:gd name="connsiteY18" fmla="*/ 495300 h 1895475"/>
                <a:gd name="connsiteX19" fmla="*/ 252413 w 1323975"/>
                <a:gd name="connsiteY19" fmla="*/ 500063 h 1895475"/>
                <a:gd name="connsiteX20" fmla="*/ 195263 w 1323975"/>
                <a:gd name="connsiteY20" fmla="*/ 504825 h 1895475"/>
                <a:gd name="connsiteX21" fmla="*/ 185738 w 1323975"/>
                <a:gd name="connsiteY21" fmla="*/ 461963 h 1895475"/>
                <a:gd name="connsiteX22" fmla="*/ 252413 w 1323975"/>
                <a:gd name="connsiteY22" fmla="*/ 452438 h 1895475"/>
                <a:gd name="connsiteX23" fmla="*/ 280988 w 1323975"/>
                <a:gd name="connsiteY23" fmla="*/ 433388 h 1895475"/>
                <a:gd name="connsiteX24" fmla="*/ 323850 w 1323975"/>
                <a:gd name="connsiteY24" fmla="*/ 366713 h 1895475"/>
                <a:gd name="connsiteX25" fmla="*/ 228600 w 1323975"/>
                <a:gd name="connsiteY25" fmla="*/ 252413 h 1895475"/>
                <a:gd name="connsiteX26" fmla="*/ 223838 w 1323975"/>
                <a:gd name="connsiteY26" fmla="*/ 133350 h 1895475"/>
                <a:gd name="connsiteX27" fmla="*/ 257175 w 1323975"/>
                <a:gd name="connsiteY27" fmla="*/ 100013 h 1895475"/>
                <a:gd name="connsiteX28" fmla="*/ 323850 w 1323975"/>
                <a:gd name="connsiteY28" fmla="*/ 152400 h 1895475"/>
                <a:gd name="connsiteX29" fmla="*/ 385763 w 1323975"/>
                <a:gd name="connsiteY29" fmla="*/ 114300 h 1895475"/>
                <a:gd name="connsiteX30" fmla="*/ 447675 w 1323975"/>
                <a:gd name="connsiteY30" fmla="*/ 133350 h 1895475"/>
                <a:gd name="connsiteX31" fmla="*/ 519113 w 1323975"/>
                <a:gd name="connsiteY31" fmla="*/ 109538 h 1895475"/>
                <a:gd name="connsiteX32" fmla="*/ 576263 w 1323975"/>
                <a:gd name="connsiteY32" fmla="*/ 133350 h 1895475"/>
                <a:gd name="connsiteX33" fmla="*/ 600075 w 1323975"/>
                <a:gd name="connsiteY33" fmla="*/ 85725 h 1895475"/>
                <a:gd name="connsiteX34" fmla="*/ 700088 w 1323975"/>
                <a:gd name="connsiteY34" fmla="*/ 119063 h 1895475"/>
                <a:gd name="connsiteX35" fmla="*/ 742950 w 1323975"/>
                <a:gd name="connsiteY35" fmla="*/ 95250 h 1895475"/>
                <a:gd name="connsiteX36" fmla="*/ 838200 w 1323975"/>
                <a:gd name="connsiteY36" fmla="*/ 166688 h 1895475"/>
                <a:gd name="connsiteX37" fmla="*/ 952500 w 1323975"/>
                <a:gd name="connsiteY37" fmla="*/ 109538 h 1895475"/>
                <a:gd name="connsiteX38" fmla="*/ 1019175 w 1323975"/>
                <a:gd name="connsiteY38" fmla="*/ 109538 h 1895475"/>
                <a:gd name="connsiteX39" fmla="*/ 1114425 w 1323975"/>
                <a:gd name="connsiteY39" fmla="*/ 0 h 1895475"/>
                <a:gd name="connsiteX40" fmla="*/ 1257300 w 1323975"/>
                <a:gd name="connsiteY40" fmla="*/ 28575 h 1895475"/>
                <a:gd name="connsiteX41" fmla="*/ 1209675 w 1323975"/>
                <a:gd name="connsiteY41" fmla="*/ 109538 h 1895475"/>
                <a:gd name="connsiteX42" fmla="*/ 1223963 w 1323975"/>
                <a:gd name="connsiteY42" fmla="*/ 214313 h 1895475"/>
                <a:gd name="connsiteX43" fmla="*/ 1233488 w 1323975"/>
                <a:gd name="connsiteY43" fmla="*/ 300038 h 1895475"/>
                <a:gd name="connsiteX44" fmla="*/ 1295400 w 1323975"/>
                <a:gd name="connsiteY44" fmla="*/ 352425 h 1895475"/>
                <a:gd name="connsiteX45" fmla="*/ 1323975 w 1323975"/>
                <a:gd name="connsiteY45" fmla="*/ 414338 h 1895475"/>
                <a:gd name="connsiteX46" fmla="*/ 1281113 w 1323975"/>
                <a:gd name="connsiteY46" fmla="*/ 495300 h 1895475"/>
                <a:gd name="connsiteX47" fmla="*/ 1262063 w 1323975"/>
                <a:gd name="connsiteY47" fmla="*/ 552450 h 1895475"/>
                <a:gd name="connsiteX48" fmla="*/ 1214438 w 1323975"/>
                <a:gd name="connsiteY48" fmla="*/ 466725 h 1895475"/>
                <a:gd name="connsiteX49" fmla="*/ 1166813 w 1323975"/>
                <a:gd name="connsiteY49" fmla="*/ 452438 h 1895475"/>
                <a:gd name="connsiteX50" fmla="*/ 1123950 w 1323975"/>
                <a:gd name="connsiteY50" fmla="*/ 509588 h 1895475"/>
                <a:gd name="connsiteX51" fmla="*/ 1023938 w 1323975"/>
                <a:gd name="connsiteY51" fmla="*/ 519113 h 1895475"/>
                <a:gd name="connsiteX52" fmla="*/ 976313 w 1323975"/>
                <a:gd name="connsiteY52" fmla="*/ 585788 h 1895475"/>
                <a:gd name="connsiteX53" fmla="*/ 966788 w 1323975"/>
                <a:gd name="connsiteY53" fmla="*/ 695325 h 1895475"/>
                <a:gd name="connsiteX54" fmla="*/ 904875 w 1323975"/>
                <a:gd name="connsiteY54" fmla="*/ 881063 h 1895475"/>
                <a:gd name="connsiteX55" fmla="*/ 871538 w 1323975"/>
                <a:gd name="connsiteY55" fmla="*/ 981075 h 1895475"/>
                <a:gd name="connsiteX56" fmla="*/ 809625 w 1323975"/>
                <a:gd name="connsiteY56" fmla="*/ 1081088 h 1895475"/>
                <a:gd name="connsiteX57" fmla="*/ 814388 w 1323975"/>
                <a:gd name="connsiteY57" fmla="*/ 1066800 h 1895475"/>
                <a:gd name="connsiteX58" fmla="*/ 766763 w 1323975"/>
                <a:gd name="connsiteY58" fmla="*/ 1176338 h 1895475"/>
                <a:gd name="connsiteX59" fmla="*/ 742950 w 1323975"/>
                <a:gd name="connsiteY59" fmla="*/ 1233488 h 1895475"/>
                <a:gd name="connsiteX60" fmla="*/ 685800 w 1323975"/>
                <a:gd name="connsiteY60" fmla="*/ 1243013 h 1895475"/>
                <a:gd name="connsiteX61" fmla="*/ 666750 w 1323975"/>
                <a:gd name="connsiteY61" fmla="*/ 1309688 h 1895475"/>
                <a:gd name="connsiteX62" fmla="*/ 647700 w 1323975"/>
                <a:gd name="connsiteY62" fmla="*/ 1343025 h 1895475"/>
                <a:gd name="connsiteX63" fmla="*/ 595313 w 1323975"/>
                <a:gd name="connsiteY63" fmla="*/ 1328738 h 1895475"/>
                <a:gd name="connsiteX64" fmla="*/ 504825 w 1323975"/>
                <a:gd name="connsiteY64" fmla="*/ 1362075 h 1895475"/>
                <a:gd name="connsiteX65" fmla="*/ 423863 w 1323975"/>
                <a:gd name="connsiteY65" fmla="*/ 1504950 h 1895475"/>
                <a:gd name="connsiteX66" fmla="*/ 371475 w 1323975"/>
                <a:gd name="connsiteY66" fmla="*/ 1633538 h 1895475"/>
                <a:gd name="connsiteX67" fmla="*/ 338138 w 1323975"/>
                <a:gd name="connsiteY67" fmla="*/ 1681163 h 1895475"/>
                <a:gd name="connsiteX68" fmla="*/ 333375 w 1323975"/>
                <a:gd name="connsiteY68" fmla="*/ 1771650 h 1895475"/>
                <a:gd name="connsiteX69" fmla="*/ 309563 w 1323975"/>
                <a:gd name="connsiteY69" fmla="*/ 1895475 h 1895475"/>
                <a:gd name="connsiteX70" fmla="*/ 266700 w 1323975"/>
                <a:gd name="connsiteY70" fmla="*/ 1862138 h 1895475"/>
                <a:gd name="connsiteX71" fmla="*/ 195263 w 1323975"/>
                <a:gd name="connsiteY71" fmla="*/ 1838325 h 1895475"/>
                <a:gd name="connsiteX72" fmla="*/ 166688 w 1323975"/>
                <a:gd name="connsiteY72" fmla="*/ 1762125 h 1895475"/>
                <a:gd name="connsiteX73" fmla="*/ 142875 w 1323975"/>
                <a:gd name="connsiteY73" fmla="*/ 1747838 h 1895475"/>
                <a:gd name="connsiteX74" fmla="*/ 90488 w 1323975"/>
                <a:gd name="connsiteY74" fmla="*/ 1738313 h 1895475"/>
                <a:gd name="connsiteX75" fmla="*/ 57150 w 1323975"/>
                <a:gd name="connsiteY75" fmla="*/ 1785938 h 1895475"/>
                <a:gd name="connsiteX76" fmla="*/ 14288 w 1323975"/>
                <a:gd name="connsiteY76" fmla="*/ 1757363 h 189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23975" h="1895475">
                  <a:moveTo>
                    <a:pt x="14288" y="1757363"/>
                  </a:moveTo>
                  <a:lnTo>
                    <a:pt x="0" y="1676400"/>
                  </a:lnTo>
                  <a:lnTo>
                    <a:pt x="52388" y="1666875"/>
                  </a:lnTo>
                  <a:lnTo>
                    <a:pt x="190500" y="1466850"/>
                  </a:lnTo>
                  <a:lnTo>
                    <a:pt x="157163" y="1409700"/>
                  </a:lnTo>
                  <a:lnTo>
                    <a:pt x="171450" y="1347788"/>
                  </a:lnTo>
                  <a:lnTo>
                    <a:pt x="95250" y="1300163"/>
                  </a:lnTo>
                  <a:lnTo>
                    <a:pt x="157163" y="1190625"/>
                  </a:lnTo>
                  <a:lnTo>
                    <a:pt x="114300" y="1128713"/>
                  </a:lnTo>
                  <a:lnTo>
                    <a:pt x="128588" y="1090613"/>
                  </a:lnTo>
                  <a:lnTo>
                    <a:pt x="109538" y="1057275"/>
                  </a:lnTo>
                  <a:lnTo>
                    <a:pt x="138113" y="981075"/>
                  </a:lnTo>
                  <a:lnTo>
                    <a:pt x="138113" y="981075"/>
                  </a:lnTo>
                  <a:lnTo>
                    <a:pt x="171450" y="971550"/>
                  </a:lnTo>
                  <a:lnTo>
                    <a:pt x="90488" y="833438"/>
                  </a:lnTo>
                  <a:lnTo>
                    <a:pt x="195263" y="747713"/>
                  </a:lnTo>
                  <a:lnTo>
                    <a:pt x="276225" y="776288"/>
                  </a:lnTo>
                  <a:lnTo>
                    <a:pt x="385763" y="614363"/>
                  </a:lnTo>
                  <a:lnTo>
                    <a:pt x="295275" y="495300"/>
                  </a:lnTo>
                  <a:lnTo>
                    <a:pt x="252413" y="500063"/>
                  </a:lnTo>
                  <a:lnTo>
                    <a:pt x="195263" y="504825"/>
                  </a:lnTo>
                  <a:lnTo>
                    <a:pt x="185738" y="461963"/>
                  </a:lnTo>
                  <a:lnTo>
                    <a:pt x="252413" y="452438"/>
                  </a:lnTo>
                  <a:lnTo>
                    <a:pt x="280988" y="433388"/>
                  </a:lnTo>
                  <a:lnTo>
                    <a:pt x="323850" y="366713"/>
                  </a:lnTo>
                  <a:lnTo>
                    <a:pt x="228600" y="252413"/>
                  </a:lnTo>
                  <a:lnTo>
                    <a:pt x="223838" y="133350"/>
                  </a:lnTo>
                  <a:lnTo>
                    <a:pt x="257175" y="100013"/>
                  </a:lnTo>
                  <a:lnTo>
                    <a:pt x="323850" y="152400"/>
                  </a:lnTo>
                  <a:lnTo>
                    <a:pt x="385763" y="114300"/>
                  </a:lnTo>
                  <a:lnTo>
                    <a:pt x="447675" y="133350"/>
                  </a:lnTo>
                  <a:lnTo>
                    <a:pt x="519113" y="109538"/>
                  </a:lnTo>
                  <a:lnTo>
                    <a:pt x="576263" y="133350"/>
                  </a:lnTo>
                  <a:lnTo>
                    <a:pt x="600075" y="85725"/>
                  </a:lnTo>
                  <a:lnTo>
                    <a:pt x="700088" y="119063"/>
                  </a:lnTo>
                  <a:lnTo>
                    <a:pt x="742950" y="95250"/>
                  </a:lnTo>
                  <a:lnTo>
                    <a:pt x="838200" y="166688"/>
                  </a:lnTo>
                  <a:lnTo>
                    <a:pt x="952500" y="109538"/>
                  </a:lnTo>
                  <a:lnTo>
                    <a:pt x="1019175" y="109538"/>
                  </a:lnTo>
                  <a:lnTo>
                    <a:pt x="1114425" y="0"/>
                  </a:lnTo>
                  <a:lnTo>
                    <a:pt x="1257300" y="28575"/>
                  </a:lnTo>
                  <a:lnTo>
                    <a:pt x="1209675" y="109538"/>
                  </a:lnTo>
                  <a:lnTo>
                    <a:pt x="1223963" y="214313"/>
                  </a:lnTo>
                  <a:lnTo>
                    <a:pt x="1233488" y="300038"/>
                  </a:lnTo>
                  <a:lnTo>
                    <a:pt x="1295400" y="352425"/>
                  </a:lnTo>
                  <a:lnTo>
                    <a:pt x="1323975" y="414338"/>
                  </a:lnTo>
                  <a:lnTo>
                    <a:pt x="1281113" y="495300"/>
                  </a:lnTo>
                  <a:lnTo>
                    <a:pt x="1262063" y="552450"/>
                  </a:lnTo>
                  <a:lnTo>
                    <a:pt x="1214438" y="466725"/>
                  </a:lnTo>
                  <a:lnTo>
                    <a:pt x="1166813" y="452438"/>
                  </a:lnTo>
                  <a:lnTo>
                    <a:pt x="1123950" y="509588"/>
                  </a:lnTo>
                  <a:lnTo>
                    <a:pt x="1023938" y="519113"/>
                  </a:lnTo>
                  <a:lnTo>
                    <a:pt x="976313" y="585788"/>
                  </a:lnTo>
                  <a:lnTo>
                    <a:pt x="966788" y="695325"/>
                  </a:lnTo>
                  <a:lnTo>
                    <a:pt x="904875" y="881063"/>
                  </a:lnTo>
                  <a:lnTo>
                    <a:pt x="871538" y="981075"/>
                  </a:lnTo>
                  <a:cubicBezTo>
                    <a:pt x="850900" y="1014413"/>
                    <a:pt x="831374" y="1048464"/>
                    <a:pt x="809625" y="1081088"/>
                  </a:cubicBezTo>
                  <a:cubicBezTo>
                    <a:pt x="806840" y="1085265"/>
                    <a:pt x="814388" y="1066800"/>
                    <a:pt x="814388" y="1066800"/>
                  </a:cubicBezTo>
                  <a:lnTo>
                    <a:pt x="766763" y="1176338"/>
                  </a:lnTo>
                  <a:lnTo>
                    <a:pt x="742950" y="1233488"/>
                  </a:lnTo>
                  <a:lnTo>
                    <a:pt x="685800" y="1243013"/>
                  </a:lnTo>
                  <a:lnTo>
                    <a:pt x="666750" y="1309688"/>
                  </a:lnTo>
                  <a:cubicBezTo>
                    <a:pt x="651838" y="1344484"/>
                    <a:pt x="664553" y="1343025"/>
                    <a:pt x="647700" y="1343025"/>
                  </a:cubicBezTo>
                  <a:lnTo>
                    <a:pt x="595313" y="1328738"/>
                  </a:lnTo>
                  <a:lnTo>
                    <a:pt x="504825" y="1362075"/>
                  </a:lnTo>
                  <a:lnTo>
                    <a:pt x="423863" y="1504950"/>
                  </a:lnTo>
                  <a:cubicBezTo>
                    <a:pt x="370895" y="1639777"/>
                    <a:pt x="371475" y="1686057"/>
                    <a:pt x="371475" y="1633538"/>
                  </a:cubicBezTo>
                  <a:lnTo>
                    <a:pt x="338138" y="1681163"/>
                  </a:lnTo>
                  <a:lnTo>
                    <a:pt x="333375" y="1771650"/>
                  </a:lnTo>
                  <a:lnTo>
                    <a:pt x="309563" y="1895475"/>
                  </a:lnTo>
                  <a:lnTo>
                    <a:pt x="266700" y="1862138"/>
                  </a:lnTo>
                  <a:lnTo>
                    <a:pt x="195263" y="1838325"/>
                  </a:lnTo>
                  <a:lnTo>
                    <a:pt x="166688" y="1762125"/>
                  </a:lnTo>
                  <a:lnTo>
                    <a:pt x="142875" y="1747838"/>
                  </a:lnTo>
                  <a:lnTo>
                    <a:pt x="90488" y="1738313"/>
                  </a:lnTo>
                  <a:lnTo>
                    <a:pt x="57150" y="1785938"/>
                  </a:lnTo>
                  <a:lnTo>
                    <a:pt x="14288" y="1757363"/>
                  </a:lnTo>
                  <a:close/>
                </a:path>
              </a:pathLst>
            </a:custGeom>
            <a:solidFill>
              <a:srgbClr val="C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รูปแบบอิสระ 117">
              <a:extLst>
                <a:ext uri="{FF2B5EF4-FFF2-40B4-BE49-F238E27FC236}">
                  <a16:creationId xmlns:a16="http://schemas.microsoft.com/office/drawing/2014/main" id="{0094FDBB-2300-4863-837A-09176233D4B7}"/>
                </a:ext>
              </a:extLst>
            </p:cNvPr>
            <p:cNvSpPr/>
            <p:nvPr/>
          </p:nvSpPr>
          <p:spPr>
            <a:xfrm>
              <a:off x="4410075" y="2257425"/>
              <a:ext cx="1676400" cy="1181100"/>
            </a:xfrm>
            <a:custGeom>
              <a:avLst/>
              <a:gdLst>
                <a:gd name="connsiteX0" fmla="*/ 1628775 w 1676400"/>
                <a:gd name="connsiteY0" fmla="*/ 190500 h 1181100"/>
                <a:gd name="connsiteX1" fmla="*/ 1557338 w 1676400"/>
                <a:gd name="connsiteY1" fmla="*/ 138113 h 1181100"/>
                <a:gd name="connsiteX2" fmla="*/ 1490663 w 1676400"/>
                <a:gd name="connsiteY2" fmla="*/ 119063 h 1181100"/>
                <a:gd name="connsiteX3" fmla="*/ 1471613 w 1676400"/>
                <a:gd name="connsiteY3" fmla="*/ 61913 h 1181100"/>
                <a:gd name="connsiteX4" fmla="*/ 1447800 w 1676400"/>
                <a:gd name="connsiteY4" fmla="*/ 33338 h 1181100"/>
                <a:gd name="connsiteX5" fmla="*/ 1400175 w 1676400"/>
                <a:gd name="connsiteY5" fmla="*/ 28575 h 1181100"/>
                <a:gd name="connsiteX6" fmla="*/ 1357313 w 1676400"/>
                <a:gd name="connsiteY6" fmla="*/ 52388 h 1181100"/>
                <a:gd name="connsiteX7" fmla="*/ 1319213 w 1676400"/>
                <a:gd name="connsiteY7" fmla="*/ 61913 h 1181100"/>
                <a:gd name="connsiteX8" fmla="*/ 1257300 w 1676400"/>
                <a:gd name="connsiteY8" fmla="*/ 95250 h 1181100"/>
                <a:gd name="connsiteX9" fmla="*/ 1109663 w 1676400"/>
                <a:gd name="connsiteY9" fmla="*/ 0 h 1181100"/>
                <a:gd name="connsiteX10" fmla="*/ 1038225 w 1676400"/>
                <a:gd name="connsiteY10" fmla="*/ 61913 h 1181100"/>
                <a:gd name="connsiteX11" fmla="*/ 990600 w 1676400"/>
                <a:gd name="connsiteY11" fmla="*/ 47625 h 1181100"/>
                <a:gd name="connsiteX12" fmla="*/ 976313 w 1676400"/>
                <a:gd name="connsiteY12" fmla="*/ 128588 h 1181100"/>
                <a:gd name="connsiteX13" fmla="*/ 952500 w 1676400"/>
                <a:gd name="connsiteY13" fmla="*/ 142875 h 1181100"/>
                <a:gd name="connsiteX14" fmla="*/ 747713 w 1676400"/>
                <a:gd name="connsiteY14" fmla="*/ 85725 h 1181100"/>
                <a:gd name="connsiteX15" fmla="*/ 738188 w 1676400"/>
                <a:gd name="connsiteY15" fmla="*/ 142875 h 1181100"/>
                <a:gd name="connsiteX16" fmla="*/ 652463 w 1676400"/>
                <a:gd name="connsiteY16" fmla="*/ 228600 h 1181100"/>
                <a:gd name="connsiteX17" fmla="*/ 433388 w 1676400"/>
                <a:gd name="connsiteY17" fmla="*/ 180975 h 1181100"/>
                <a:gd name="connsiteX18" fmla="*/ 328613 w 1676400"/>
                <a:gd name="connsiteY18" fmla="*/ 223838 h 1181100"/>
                <a:gd name="connsiteX19" fmla="*/ 238125 w 1676400"/>
                <a:gd name="connsiteY19" fmla="*/ 290513 h 1181100"/>
                <a:gd name="connsiteX20" fmla="*/ 228600 w 1676400"/>
                <a:gd name="connsiteY20" fmla="*/ 338138 h 1181100"/>
                <a:gd name="connsiteX21" fmla="*/ 142875 w 1676400"/>
                <a:gd name="connsiteY21" fmla="*/ 323850 h 1181100"/>
                <a:gd name="connsiteX22" fmla="*/ 71438 w 1676400"/>
                <a:gd name="connsiteY22" fmla="*/ 438150 h 1181100"/>
                <a:gd name="connsiteX23" fmla="*/ 14288 w 1676400"/>
                <a:gd name="connsiteY23" fmla="*/ 500063 h 1181100"/>
                <a:gd name="connsiteX24" fmla="*/ 0 w 1676400"/>
                <a:gd name="connsiteY24" fmla="*/ 571500 h 1181100"/>
                <a:gd name="connsiteX25" fmla="*/ 38100 w 1676400"/>
                <a:gd name="connsiteY25" fmla="*/ 647700 h 1181100"/>
                <a:gd name="connsiteX26" fmla="*/ 23813 w 1676400"/>
                <a:gd name="connsiteY26" fmla="*/ 742950 h 1181100"/>
                <a:gd name="connsiteX27" fmla="*/ 85725 w 1676400"/>
                <a:gd name="connsiteY27" fmla="*/ 781050 h 1181100"/>
                <a:gd name="connsiteX28" fmla="*/ 61913 w 1676400"/>
                <a:gd name="connsiteY28" fmla="*/ 838200 h 1181100"/>
                <a:gd name="connsiteX29" fmla="*/ 152400 w 1676400"/>
                <a:gd name="connsiteY29" fmla="*/ 828675 h 1181100"/>
                <a:gd name="connsiteX30" fmla="*/ 204788 w 1676400"/>
                <a:gd name="connsiteY30" fmla="*/ 890588 h 1181100"/>
                <a:gd name="connsiteX31" fmla="*/ 247650 w 1676400"/>
                <a:gd name="connsiteY31" fmla="*/ 876300 h 1181100"/>
                <a:gd name="connsiteX32" fmla="*/ 319088 w 1676400"/>
                <a:gd name="connsiteY32" fmla="*/ 900113 h 1181100"/>
                <a:gd name="connsiteX33" fmla="*/ 319088 w 1676400"/>
                <a:gd name="connsiteY33" fmla="*/ 838200 h 1181100"/>
                <a:gd name="connsiteX34" fmla="*/ 361950 w 1676400"/>
                <a:gd name="connsiteY34" fmla="*/ 757238 h 1181100"/>
                <a:gd name="connsiteX35" fmla="*/ 390525 w 1676400"/>
                <a:gd name="connsiteY35" fmla="*/ 719138 h 1181100"/>
                <a:gd name="connsiteX36" fmla="*/ 400050 w 1676400"/>
                <a:gd name="connsiteY36" fmla="*/ 652463 h 1181100"/>
                <a:gd name="connsiteX37" fmla="*/ 504825 w 1676400"/>
                <a:gd name="connsiteY37" fmla="*/ 690563 h 1181100"/>
                <a:gd name="connsiteX38" fmla="*/ 576263 w 1676400"/>
                <a:gd name="connsiteY38" fmla="*/ 776288 h 1181100"/>
                <a:gd name="connsiteX39" fmla="*/ 557213 w 1676400"/>
                <a:gd name="connsiteY39" fmla="*/ 823913 h 1181100"/>
                <a:gd name="connsiteX40" fmla="*/ 628650 w 1676400"/>
                <a:gd name="connsiteY40" fmla="*/ 838200 h 1181100"/>
                <a:gd name="connsiteX41" fmla="*/ 671513 w 1676400"/>
                <a:gd name="connsiteY41" fmla="*/ 895350 h 1181100"/>
                <a:gd name="connsiteX42" fmla="*/ 747713 w 1676400"/>
                <a:gd name="connsiteY42" fmla="*/ 928688 h 1181100"/>
                <a:gd name="connsiteX43" fmla="*/ 795338 w 1676400"/>
                <a:gd name="connsiteY43" fmla="*/ 1023938 h 1181100"/>
                <a:gd name="connsiteX44" fmla="*/ 852488 w 1676400"/>
                <a:gd name="connsiteY44" fmla="*/ 1052513 h 1181100"/>
                <a:gd name="connsiteX45" fmla="*/ 885825 w 1676400"/>
                <a:gd name="connsiteY45" fmla="*/ 1128713 h 1181100"/>
                <a:gd name="connsiteX46" fmla="*/ 966788 w 1676400"/>
                <a:gd name="connsiteY46" fmla="*/ 1152525 h 1181100"/>
                <a:gd name="connsiteX47" fmla="*/ 1028700 w 1676400"/>
                <a:gd name="connsiteY47" fmla="*/ 1147763 h 1181100"/>
                <a:gd name="connsiteX48" fmla="*/ 1076325 w 1676400"/>
                <a:gd name="connsiteY48" fmla="*/ 1147763 h 1181100"/>
                <a:gd name="connsiteX49" fmla="*/ 1109663 w 1676400"/>
                <a:gd name="connsiteY49" fmla="*/ 1181100 h 1181100"/>
                <a:gd name="connsiteX50" fmla="*/ 1114425 w 1676400"/>
                <a:gd name="connsiteY50" fmla="*/ 1104900 h 1181100"/>
                <a:gd name="connsiteX51" fmla="*/ 1081088 w 1676400"/>
                <a:gd name="connsiteY51" fmla="*/ 1038225 h 1181100"/>
                <a:gd name="connsiteX52" fmla="*/ 1138238 w 1676400"/>
                <a:gd name="connsiteY52" fmla="*/ 971550 h 1181100"/>
                <a:gd name="connsiteX53" fmla="*/ 1228725 w 1676400"/>
                <a:gd name="connsiteY53" fmla="*/ 942975 h 1181100"/>
                <a:gd name="connsiteX54" fmla="*/ 1323975 w 1676400"/>
                <a:gd name="connsiteY54" fmla="*/ 928688 h 1181100"/>
                <a:gd name="connsiteX55" fmla="*/ 1385888 w 1676400"/>
                <a:gd name="connsiteY55" fmla="*/ 952500 h 1181100"/>
                <a:gd name="connsiteX56" fmla="*/ 1433513 w 1676400"/>
                <a:gd name="connsiteY56" fmla="*/ 995363 h 1181100"/>
                <a:gd name="connsiteX57" fmla="*/ 1476375 w 1676400"/>
                <a:gd name="connsiteY57" fmla="*/ 1042988 h 1181100"/>
                <a:gd name="connsiteX58" fmla="*/ 1519238 w 1676400"/>
                <a:gd name="connsiteY58" fmla="*/ 990600 h 1181100"/>
                <a:gd name="connsiteX59" fmla="*/ 1543050 w 1676400"/>
                <a:gd name="connsiteY59" fmla="*/ 971550 h 1181100"/>
                <a:gd name="connsiteX60" fmla="*/ 1633538 w 1676400"/>
                <a:gd name="connsiteY60" fmla="*/ 1004888 h 1181100"/>
                <a:gd name="connsiteX61" fmla="*/ 1676400 w 1676400"/>
                <a:gd name="connsiteY61" fmla="*/ 952500 h 1181100"/>
                <a:gd name="connsiteX62" fmla="*/ 1662113 w 1676400"/>
                <a:gd name="connsiteY62" fmla="*/ 838200 h 1181100"/>
                <a:gd name="connsiteX63" fmla="*/ 1652588 w 1676400"/>
                <a:gd name="connsiteY63" fmla="*/ 747713 h 1181100"/>
                <a:gd name="connsiteX64" fmla="*/ 1452563 w 1676400"/>
                <a:gd name="connsiteY64" fmla="*/ 585788 h 1181100"/>
                <a:gd name="connsiteX65" fmla="*/ 1423988 w 1676400"/>
                <a:gd name="connsiteY65" fmla="*/ 495300 h 1181100"/>
                <a:gd name="connsiteX66" fmla="*/ 1423988 w 1676400"/>
                <a:gd name="connsiteY66" fmla="*/ 404813 h 1181100"/>
                <a:gd name="connsiteX67" fmla="*/ 1500188 w 1676400"/>
                <a:gd name="connsiteY67" fmla="*/ 404813 h 1181100"/>
                <a:gd name="connsiteX68" fmla="*/ 1576388 w 1676400"/>
                <a:gd name="connsiteY68" fmla="*/ 366713 h 1181100"/>
                <a:gd name="connsiteX69" fmla="*/ 1614488 w 1676400"/>
                <a:gd name="connsiteY69" fmla="*/ 314325 h 1181100"/>
                <a:gd name="connsiteX70" fmla="*/ 1524000 w 1676400"/>
                <a:gd name="connsiteY70" fmla="*/ 333375 h 1181100"/>
                <a:gd name="connsiteX71" fmla="*/ 1466850 w 1676400"/>
                <a:gd name="connsiteY71" fmla="*/ 314325 h 1181100"/>
                <a:gd name="connsiteX72" fmla="*/ 1466850 w 1676400"/>
                <a:gd name="connsiteY72" fmla="*/ 247650 h 1181100"/>
                <a:gd name="connsiteX73" fmla="*/ 1471613 w 1676400"/>
                <a:gd name="connsiteY73" fmla="*/ 204788 h 1181100"/>
                <a:gd name="connsiteX74" fmla="*/ 1533525 w 1676400"/>
                <a:gd name="connsiteY74" fmla="*/ 204788 h 1181100"/>
                <a:gd name="connsiteX75" fmla="*/ 1628775 w 1676400"/>
                <a:gd name="connsiteY75" fmla="*/ 1905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76400" h="1181100">
                  <a:moveTo>
                    <a:pt x="1628775" y="190500"/>
                  </a:moveTo>
                  <a:lnTo>
                    <a:pt x="1557338" y="138113"/>
                  </a:lnTo>
                  <a:lnTo>
                    <a:pt x="1490663" y="119063"/>
                  </a:lnTo>
                  <a:lnTo>
                    <a:pt x="1471613" y="61913"/>
                  </a:lnTo>
                  <a:lnTo>
                    <a:pt x="1447800" y="33338"/>
                  </a:lnTo>
                  <a:lnTo>
                    <a:pt x="1400175" y="28575"/>
                  </a:lnTo>
                  <a:lnTo>
                    <a:pt x="1357313" y="52388"/>
                  </a:lnTo>
                  <a:cubicBezTo>
                    <a:pt x="1312900" y="62257"/>
                    <a:pt x="1299814" y="61913"/>
                    <a:pt x="1319213" y="61913"/>
                  </a:cubicBezTo>
                  <a:lnTo>
                    <a:pt x="1257300" y="95250"/>
                  </a:lnTo>
                  <a:lnTo>
                    <a:pt x="1109663" y="0"/>
                  </a:lnTo>
                  <a:lnTo>
                    <a:pt x="1038225" y="61913"/>
                  </a:lnTo>
                  <a:cubicBezTo>
                    <a:pt x="989126" y="42273"/>
                    <a:pt x="990600" y="25765"/>
                    <a:pt x="990600" y="47625"/>
                  </a:cubicBezTo>
                  <a:lnTo>
                    <a:pt x="976313" y="128588"/>
                  </a:lnTo>
                  <a:lnTo>
                    <a:pt x="952500" y="142875"/>
                  </a:lnTo>
                  <a:lnTo>
                    <a:pt x="747713" y="85725"/>
                  </a:lnTo>
                  <a:lnTo>
                    <a:pt x="738188" y="142875"/>
                  </a:lnTo>
                  <a:lnTo>
                    <a:pt x="652463" y="228600"/>
                  </a:lnTo>
                  <a:cubicBezTo>
                    <a:pt x="408111" y="179730"/>
                    <a:pt x="333391" y="180975"/>
                    <a:pt x="433388" y="180975"/>
                  </a:cubicBezTo>
                  <a:lnTo>
                    <a:pt x="328613" y="223838"/>
                  </a:lnTo>
                  <a:lnTo>
                    <a:pt x="238125" y="290513"/>
                  </a:lnTo>
                  <a:cubicBezTo>
                    <a:pt x="228256" y="334925"/>
                    <a:pt x="228600" y="318739"/>
                    <a:pt x="228600" y="338138"/>
                  </a:cubicBezTo>
                  <a:lnTo>
                    <a:pt x="142875" y="323850"/>
                  </a:lnTo>
                  <a:lnTo>
                    <a:pt x="71438" y="438150"/>
                  </a:lnTo>
                  <a:lnTo>
                    <a:pt x="14288" y="500063"/>
                  </a:lnTo>
                  <a:lnTo>
                    <a:pt x="0" y="571500"/>
                  </a:lnTo>
                  <a:cubicBezTo>
                    <a:pt x="34287" y="644972"/>
                    <a:pt x="14757" y="624357"/>
                    <a:pt x="38100" y="647700"/>
                  </a:cubicBezTo>
                  <a:lnTo>
                    <a:pt x="23813" y="742950"/>
                  </a:lnTo>
                  <a:lnTo>
                    <a:pt x="85725" y="781050"/>
                  </a:lnTo>
                  <a:lnTo>
                    <a:pt x="61913" y="838200"/>
                  </a:lnTo>
                  <a:lnTo>
                    <a:pt x="152400" y="828675"/>
                  </a:lnTo>
                  <a:lnTo>
                    <a:pt x="204788" y="890588"/>
                  </a:lnTo>
                  <a:lnTo>
                    <a:pt x="247650" y="876300"/>
                  </a:lnTo>
                  <a:lnTo>
                    <a:pt x="319088" y="900113"/>
                  </a:lnTo>
                  <a:lnTo>
                    <a:pt x="319088" y="838200"/>
                  </a:lnTo>
                  <a:lnTo>
                    <a:pt x="361950" y="757238"/>
                  </a:lnTo>
                  <a:lnTo>
                    <a:pt x="390525" y="719138"/>
                  </a:lnTo>
                  <a:cubicBezTo>
                    <a:pt x="395460" y="654987"/>
                    <a:pt x="380652" y="671861"/>
                    <a:pt x="400050" y="652463"/>
                  </a:cubicBezTo>
                  <a:lnTo>
                    <a:pt x="504825" y="690563"/>
                  </a:lnTo>
                  <a:lnTo>
                    <a:pt x="576263" y="776288"/>
                  </a:lnTo>
                  <a:lnTo>
                    <a:pt x="557213" y="823913"/>
                  </a:lnTo>
                  <a:lnTo>
                    <a:pt x="628650" y="838200"/>
                  </a:lnTo>
                  <a:lnTo>
                    <a:pt x="671513" y="895350"/>
                  </a:lnTo>
                  <a:lnTo>
                    <a:pt x="747713" y="928688"/>
                  </a:lnTo>
                  <a:lnTo>
                    <a:pt x="795338" y="1023938"/>
                  </a:lnTo>
                  <a:lnTo>
                    <a:pt x="852488" y="1052513"/>
                  </a:lnTo>
                  <a:lnTo>
                    <a:pt x="885825" y="1128713"/>
                  </a:lnTo>
                  <a:lnTo>
                    <a:pt x="966788" y="1152525"/>
                  </a:lnTo>
                  <a:lnTo>
                    <a:pt x="1028700" y="1147763"/>
                  </a:lnTo>
                  <a:lnTo>
                    <a:pt x="1076325" y="1147763"/>
                  </a:lnTo>
                  <a:lnTo>
                    <a:pt x="1109663" y="1181100"/>
                  </a:lnTo>
                  <a:lnTo>
                    <a:pt x="1114425" y="1104900"/>
                  </a:lnTo>
                  <a:lnTo>
                    <a:pt x="1081088" y="1038225"/>
                  </a:lnTo>
                  <a:lnTo>
                    <a:pt x="1138238" y="971550"/>
                  </a:lnTo>
                  <a:lnTo>
                    <a:pt x="1228725" y="942975"/>
                  </a:lnTo>
                  <a:lnTo>
                    <a:pt x="1323975" y="928688"/>
                  </a:lnTo>
                  <a:lnTo>
                    <a:pt x="1385888" y="952500"/>
                  </a:lnTo>
                  <a:lnTo>
                    <a:pt x="1433513" y="995363"/>
                  </a:lnTo>
                  <a:lnTo>
                    <a:pt x="1476375" y="1042988"/>
                  </a:lnTo>
                  <a:lnTo>
                    <a:pt x="1519238" y="990600"/>
                  </a:lnTo>
                  <a:lnTo>
                    <a:pt x="1543050" y="971550"/>
                  </a:lnTo>
                  <a:lnTo>
                    <a:pt x="1633538" y="1004888"/>
                  </a:lnTo>
                  <a:lnTo>
                    <a:pt x="1676400" y="952500"/>
                  </a:lnTo>
                  <a:lnTo>
                    <a:pt x="1662113" y="838200"/>
                  </a:lnTo>
                  <a:lnTo>
                    <a:pt x="1652588" y="747713"/>
                  </a:lnTo>
                  <a:lnTo>
                    <a:pt x="1452563" y="585788"/>
                  </a:lnTo>
                  <a:lnTo>
                    <a:pt x="1423988" y="495300"/>
                  </a:lnTo>
                  <a:lnTo>
                    <a:pt x="1423988" y="404813"/>
                  </a:lnTo>
                  <a:lnTo>
                    <a:pt x="1500188" y="404813"/>
                  </a:lnTo>
                  <a:lnTo>
                    <a:pt x="1576388" y="366713"/>
                  </a:lnTo>
                  <a:lnTo>
                    <a:pt x="1614488" y="314325"/>
                  </a:lnTo>
                  <a:lnTo>
                    <a:pt x="1524000" y="333375"/>
                  </a:lnTo>
                  <a:lnTo>
                    <a:pt x="1466850" y="314325"/>
                  </a:lnTo>
                  <a:lnTo>
                    <a:pt x="1466850" y="247650"/>
                  </a:lnTo>
                  <a:lnTo>
                    <a:pt x="1471613" y="204788"/>
                  </a:lnTo>
                  <a:lnTo>
                    <a:pt x="1533525" y="204788"/>
                  </a:lnTo>
                  <a:cubicBezTo>
                    <a:pt x="1592215" y="219460"/>
                    <a:pt x="1571039" y="219075"/>
                    <a:pt x="1628775" y="190500"/>
                  </a:cubicBezTo>
                  <a:close/>
                </a:path>
              </a:pathLst>
            </a:custGeom>
            <a:solidFill>
              <a:srgbClr val="FCC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รูปแบบอิสระ 118">
              <a:extLst>
                <a:ext uri="{FF2B5EF4-FFF2-40B4-BE49-F238E27FC236}">
                  <a16:creationId xmlns:a16="http://schemas.microsoft.com/office/drawing/2014/main" id="{C402CBF5-DBEE-4098-809E-C64473AF7F06}"/>
                </a:ext>
              </a:extLst>
            </p:cNvPr>
            <p:cNvSpPr/>
            <p:nvPr/>
          </p:nvSpPr>
          <p:spPr>
            <a:xfrm>
              <a:off x="4204332" y="2903220"/>
              <a:ext cx="1710690" cy="1634490"/>
            </a:xfrm>
            <a:custGeom>
              <a:avLst/>
              <a:gdLst>
                <a:gd name="connsiteX0" fmla="*/ 403860 w 1710690"/>
                <a:gd name="connsiteY0" fmla="*/ 232410 h 1634490"/>
                <a:gd name="connsiteX1" fmla="*/ 384810 w 1710690"/>
                <a:gd name="connsiteY1" fmla="*/ 297180 h 1634490"/>
                <a:gd name="connsiteX2" fmla="*/ 422910 w 1710690"/>
                <a:gd name="connsiteY2" fmla="*/ 350520 h 1634490"/>
                <a:gd name="connsiteX3" fmla="*/ 426720 w 1710690"/>
                <a:gd name="connsiteY3" fmla="*/ 422910 h 1634490"/>
                <a:gd name="connsiteX4" fmla="*/ 289560 w 1710690"/>
                <a:gd name="connsiteY4" fmla="*/ 575310 h 1634490"/>
                <a:gd name="connsiteX5" fmla="*/ 259080 w 1710690"/>
                <a:gd name="connsiteY5" fmla="*/ 624840 h 1634490"/>
                <a:gd name="connsiteX6" fmla="*/ 255270 w 1710690"/>
                <a:gd name="connsiteY6" fmla="*/ 697230 h 1634490"/>
                <a:gd name="connsiteX7" fmla="*/ 293370 w 1710690"/>
                <a:gd name="connsiteY7" fmla="*/ 731520 h 1634490"/>
                <a:gd name="connsiteX8" fmla="*/ 251460 w 1710690"/>
                <a:gd name="connsiteY8" fmla="*/ 815340 h 1634490"/>
                <a:gd name="connsiteX9" fmla="*/ 201930 w 1710690"/>
                <a:gd name="connsiteY9" fmla="*/ 861060 h 1634490"/>
                <a:gd name="connsiteX10" fmla="*/ 209550 w 1710690"/>
                <a:gd name="connsiteY10" fmla="*/ 925830 h 1634490"/>
                <a:gd name="connsiteX11" fmla="*/ 160020 w 1710690"/>
                <a:gd name="connsiteY11" fmla="*/ 967740 h 1634490"/>
                <a:gd name="connsiteX12" fmla="*/ 148590 w 1710690"/>
                <a:gd name="connsiteY12" fmla="*/ 994410 h 1634490"/>
                <a:gd name="connsiteX13" fmla="*/ 140970 w 1710690"/>
                <a:gd name="connsiteY13" fmla="*/ 1036320 h 1634490"/>
                <a:gd name="connsiteX14" fmla="*/ 167640 w 1710690"/>
                <a:gd name="connsiteY14" fmla="*/ 1085850 h 1634490"/>
                <a:gd name="connsiteX15" fmla="*/ 205740 w 1710690"/>
                <a:gd name="connsiteY15" fmla="*/ 1158240 h 1634490"/>
                <a:gd name="connsiteX16" fmla="*/ 186690 w 1710690"/>
                <a:gd name="connsiteY16" fmla="*/ 1192530 h 1634490"/>
                <a:gd name="connsiteX17" fmla="*/ 121920 w 1710690"/>
                <a:gd name="connsiteY17" fmla="*/ 1200150 h 1634490"/>
                <a:gd name="connsiteX18" fmla="*/ 114300 w 1710690"/>
                <a:gd name="connsiteY18" fmla="*/ 1276350 h 1634490"/>
                <a:gd name="connsiteX19" fmla="*/ 80010 w 1710690"/>
                <a:gd name="connsiteY19" fmla="*/ 1322070 h 1634490"/>
                <a:gd name="connsiteX20" fmla="*/ 99060 w 1710690"/>
                <a:gd name="connsiteY20" fmla="*/ 1390650 h 1634490"/>
                <a:gd name="connsiteX21" fmla="*/ 102870 w 1710690"/>
                <a:gd name="connsiteY21" fmla="*/ 1443990 h 1634490"/>
                <a:gd name="connsiteX22" fmla="*/ 68580 w 1710690"/>
                <a:gd name="connsiteY22" fmla="*/ 1489710 h 1634490"/>
                <a:gd name="connsiteX23" fmla="*/ 22860 w 1710690"/>
                <a:gd name="connsiteY23" fmla="*/ 1512570 h 1634490"/>
                <a:gd name="connsiteX24" fmla="*/ 0 w 1710690"/>
                <a:gd name="connsiteY24" fmla="*/ 1558290 h 1634490"/>
                <a:gd name="connsiteX25" fmla="*/ 0 w 1710690"/>
                <a:gd name="connsiteY25" fmla="*/ 1596390 h 1634490"/>
                <a:gd name="connsiteX26" fmla="*/ 80010 w 1710690"/>
                <a:gd name="connsiteY26" fmla="*/ 1588770 h 1634490"/>
                <a:gd name="connsiteX27" fmla="*/ 163830 w 1710690"/>
                <a:gd name="connsiteY27" fmla="*/ 1607820 h 1634490"/>
                <a:gd name="connsiteX28" fmla="*/ 251460 w 1710690"/>
                <a:gd name="connsiteY28" fmla="*/ 1604010 h 1634490"/>
                <a:gd name="connsiteX29" fmla="*/ 285750 w 1710690"/>
                <a:gd name="connsiteY29" fmla="*/ 1634490 h 1634490"/>
                <a:gd name="connsiteX30" fmla="*/ 342900 w 1710690"/>
                <a:gd name="connsiteY30" fmla="*/ 1569720 h 1634490"/>
                <a:gd name="connsiteX31" fmla="*/ 346710 w 1710690"/>
                <a:gd name="connsiteY31" fmla="*/ 1493520 h 1634490"/>
                <a:gd name="connsiteX32" fmla="*/ 354330 w 1710690"/>
                <a:gd name="connsiteY32" fmla="*/ 1459230 h 1634490"/>
                <a:gd name="connsiteX33" fmla="*/ 377190 w 1710690"/>
                <a:gd name="connsiteY33" fmla="*/ 1447800 h 1634490"/>
                <a:gd name="connsiteX34" fmla="*/ 373380 w 1710690"/>
                <a:gd name="connsiteY34" fmla="*/ 1325880 h 1634490"/>
                <a:gd name="connsiteX35" fmla="*/ 430530 w 1710690"/>
                <a:gd name="connsiteY35" fmla="*/ 1379220 h 1634490"/>
                <a:gd name="connsiteX36" fmla="*/ 426720 w 1710690"/>
                <a:gd name="connsiteY36" fmla="*/ 1451610 h 1634490"/>
                <a:gd name="connsiteX37" fmla="*/ 461010 w 1710690"/>
                <a:gd name="connsiteY37" fmla="*/ 1451610 h 1634490"/>
                <a:gd name="connsiteX38" fmla="*/ 506730 w 1710690"/>
                <a:gd name="connsiteY38" fmla="*/ 1402080 h 1634490"/>
                <a:gd name="connsiteX39" fmla="*/ 533400 w 1710690"/>
                <a:gd name="connsiteY39" fmla="*/ 1360170 h 1634490"/>
                <a:gd name="connsiteX40" fmla="*/ 598170 w 1710690"/>
                <a:gd name="connsiteY40" fmla="*/ 1337310 h 1634490"/>
                <a:gd name="connsiteX41" fmla="*/ 647700 w 1710690"/>
                <a:gd name="connsiteY41" fmla="*/ 1253490 h 1634490"/>
                <a:gd name="connsiteX42" fmla="*/ 678180 w 1710690"/>
                <a:gd name="connsiteY42" fmla="*/ 1272540 h 1634490"/>
                <a:gd name="connsiteX43" fmla="*/ 727710 w 1710690"/>
                <a:gd name="connsiteY43" fmla="*/ 1295400 h 1634490"/>
                <a:gd name="connsiteX44" fmla="*/ 807720 w 1710690"/>
                <a:gd name="connsiteY44" fmla="*/ 1245870 h 1634490"/>
                <a:gd name="connsiteX45" fmla="*/ 864870 w 1710690"/>
                <a:gd name="connsiteY45" fmla="*/ 1219200 h 1634490"/>
                <a:gd name="connsiteX46" fmla="*/ 918210 w 1710690"/>
                <a:gd name="connsiteY46" fmla="*/ 1207770 h 1634490"/>
                <a:gd name="connsiteX47" fmla="*/ 952500 w 1710690"/>
                <a:gd name="connsiteY47" fmla="*/ 1223010 h 1634490"/>
                <a:gd name="connsiteX48" fmla="*/ 986790 w 1710690"/>
                <a:gd name="connsiteY48" fmla="*/ 1181100 h 1634490"/>
                <a:gd name="connsiteX49" fmla="*/ 1017270 w 1710690"/>
                <a:gd name="connsiteY49" fmla="*/ 1143000 h 1634490"/>
                <a:gd name="connsiteX50" fmla="*/ 1066800 w 1710690"/>
                <a:gd name="connsiteY50" fmla="*/ 1165860 h 1634490"/>
                <a:gd name="connsiteX51" fmla="*/ 1089660 w 1710690"/>
                <a:gd name="connsiteY51" fmla="*/ 1203960 h 1634490"/>
                <a:gd name="connsiteX52" fmla="*/ 1123950 w 1710690"/>
                <a:gd name="connsiteY52" fmla="*/ 1219200 h 1634490"/>
                <a:gd name="connsiteX53" fmla="*/ 1154430 w 1710690"/>
                <a:gd name="connsiteY53" fmla="*/ 1181100 h 1634490"/>
                <a:gd name="connsiteX54" fmla="*/ 1192530 w 1710690"/>
                <a:gd name="connsiteY54" fmla="*/ 1196340 h 1634490"/>
                <a:gd name="connsiteX55" fmla="*/ 1234440 w 1710690"/>
                <a:gd name="connsiteY55" fmla="*/ 1177290 h 1634490"/>
                <a:gd name="connsiteX56" fmla="*/ 1280160 w 1710690"/>
                <a:gd name="connsiteY56" fmla="*/ 1192530 h 1634490"/>
                <a:gd name="connsiteX57" fmla="*/ 1303020 w 1710690"/>
                <a:gd name="connsiteY57" fmla="*/ 1158240 h 1634490"/>
                <a:gd name="connsiteX58" fmla="*/ 1318260 w 1710690"/>
                <a:gd name="connsiteY58" fmla="*/ 1116330 h 1634490"/>
                <a:gd name="connsiteX59" fmla="*/ 1329690 w 1710690"/>
                <a:gd name="connsiteY59" fmla="*/ 1062990 h 1634490"/>
                <a:gd name="connsiteX60" fmla="*/ 1383030 w 1710690"/>
                <a:gd name="connsiteY60" fmla="*/ 1097280 h 1634490"/>
                <a:gd name="connsiteX61" fmla="*/ 1432560 w 1710690"/>
                <a:gd name="connsiteY61" fmla="*/ 1123950 h 1634490"/>
                <a:gd name="connsiteX62" fmla="*/ 1474470 w 1710690"/>
                <a:gd name="connsiteY62" fmla="*/ 1040130 h 1634490"/>
                <a:gd name="connsiteX63" fmla="*/ 1466850 w 1710690"/>
                <a:gd name="connsiteY63" fmla="*/ 982980 h 1634490"/>
                <a:gd name="connsiteX64" fmla="*/ 1489710 w 1710690"/>
                <a:gd name="connsiteY64" fmla="*/ 937260 h 1634490"/>
                <a:gd name="connsiteX65" fmla="*/ 1527810 w 1710690"/>
                <a:gd name="connsiteY65" fmla="*/ 952500 h 1634490"/>
                <a:gd name="connsiteX66" fmla="*/ 1604010 w 1710690"/>
                <a:gd name="connsiteY66" fmla="*/ 952500 h 1634490"/>
                <a:gd name="connsiteX67" fmla="*/ 1649730 w 1710690"/>
                <a:gd name="connsiteY67" fmla="*/ 914400 h 1634490"/>
                <a:gd name="connsiteX68" fmla="*/ 1710690 w 1710690"/>
                <a:gd name="connsiteY68" fmla="*/ 880110 h 1634490"/>
                <a:gd name="connsiteX69" fmla="*/ 1680210 w 1710690"/>
                <a:gd name="connsiteY69" fmla="*/ 815340 h 1634490"/>
                <a:gd name="connsiteX70" fmla="*/ 1623060 w 1710690"/>
                <a:gd name="connsiteY70" fmla="*/ 883920 h 1634490"/>
                <a:gd name="connsiteX71" fmla="*/ 1554480 w 1710690"/>
                <a:gd name="connsiteY71" fmla="*/ 842010 h 1634490"/>
                <a:gd name="connsiteX72" fmla="*/ 1524000 w 1710690"/>
                <a:gd name="connsiteY72" fmla="*/ 788670 h 1634490"/>
                <a:gd name="connsiteX73" fmla="*/ 1531620 w 1710690"/>
                <a:gd name="connsiteY73" fmla="*/ 723900 h 1634490"/>
                <a:gd name="connsiteX74" fmla="*/ 1470660 w 1710690"/>
                <a:gd name="connsiteY74" fmla="*/ 727710 h 1634490"/>
                <a:gd name="connsiteX75" fmla="*/ 1451610 w 1710690"/>
                <a:gd name="connsiteY75" fmla="*/ 678180 h 1634490"/>
                <a:gd name="connsiteX76" fmla="*/ 1394460 w 1710690"/>
                <a:gd name="connsiteY76" fmla="*/ 681990 h 1634490"/>
                <a:gd name="connsiteX77" fmla="*/ 1325880 w 1710690"/>
                <a:gd name="connsiteY77" fmla="*/ 624840 h 1634490"/>
                <a:gd name="connsiteX78" fmla="*/ 1310640 w 1710690"/>
                <a:gd name="connsiteY78" fmla="*/ 552450 h 1634490"/>
                <a:gd name="connsiteX79" fmla="*/ 1310640 w 1710690"/>
                <a:gd name="connsiteY79" fmla="*/ 521970 h 1634490"/>
                <a:gd name="connsiteX80" fmla="*/ 1261110 w 1710690"/>
                <a:gd name="connsiteY80" fmla="*/ 495300 h 1634490"/>
                <a:gd name="connsiteX81" fmla="*/ 1177290 w 1710690"/>
                <a:gd name="connsiteY81" fmla="*/ 502920 h 1634490"/>
                <a:gd name="connsiteX82" fmla="*/ 1093470 w 1710690"/>
                <a:gd name="connsiteY82" fmla="*/ 480060 h 1634490"/>
                <a:gd name="connsiteX83" fmla="*/ 1047750 w 1710690"/>
                <a:gd name="connsiteY83" fmla="*/ 392430 h 1634490"/>
                <a:gd name="connsiteX84" fmla="*/ 986790 w 1710690"/>
                <a:gd name="connsiteY84" fmla="*/ 369570 h 1634490"/>
                <a:gd name="connsiteX85" fmla="*/ 975360 w 1710690"/>
                <a:gd name="connsiteY85" fmla="*/ 361950 h 1634490"/>
                <a:gd name="connsiteX86" fmla="*/ 944880 w 1710690"/>
                <a:gd name="connsiteY86" fmla="*/ 266700 h 1634490"/>
                <a:gd name="connsiteX87" fmla="*/ 861060 w 1710690"/>
                <a:gd name="connsiteY87" fmla="*/ 243840 h 1634490"/>
                <a:gd name="connsiteX88" fmla="*/ 834390 w 1710690"/>
                <a:gd name="connsiteY88" fmla="*/ 186690 h 1634490"/>
                <a:gd name="connsiteX89" fmla="*/ 773430 w 1710690"/>
                <a:gd name="connsiteY89" fmla="*/ 179070 h 1634490"/>
                <a:gd name="connsiteX90" fmla="*/ 750570 w 1710690"/>
                <a:gd name="connsiteY90" fmla="*/ 160020 h 1634490"/>
                <a:gd name="connsiteX91" fmla="*/ 765810 w 1710690"/>
                <a:gd name="connsiteY91" fmla="*/ 114300 h 1634490"/>
                <a:gd name="connsiteX92" fmla="*/ 708660 w 1710690"/>
                <a:gd name="connsiteY92" fmla="*/ 41910 h 1634490"/>
                <a:gd name="connsiteX93" fmla="*/ 601980 w 1710690"/>
                <a:gd name="connsiteY93" fmla="*/ 0 h 1634490"/>
                <a:gd name="connsiteX94" fmla="*/ 598170 w 1710690"/>
                <a:gd name="connsiteY94" fmla="*/ 53340 h 1634490"/>
                <a:gd name="connsiteX95" fmla="*/ 541020 w 1710690"/>
                <a:gd name="connsiteY95" fmla="*/ 148590 h 1634490"/>
                <a:gd name="connsiteX96" fmla="*/ 529590 w 1710690"/>
                <a:gd name="connsiteY96" fmla="*/ 179070 h 1634490"/>
                <a:gd name="connsiteX97" fmla="*/ 529590 w 1710690"/>
                <a:gd name="connsiteY97" fmla="*/ 236220 h 1634490"/>
                <a:gd name="connsiteX98" fmla="*/ 518160 w 1710690"/>
                <a:gd name="connsiteY98" fmla="*/ 247650 h 1634490"/>
                <a:gd name="connsiteX99" fmla="*/ 403860 w 1710690"/>
                <a:gd name="connsiteY99" fmla="*/ 232410 h 163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710690" h="1634490">
                  <a:moveTo>
                    <a:pt x="403860" y="232410"/>
                  </a:moveTo>
                  <a:lnTo>
                    <a:pt x="384810" y="297180"/>
                  </a:lnTo>
                  <a:lnTo>
                    <a:pt x="422910" y="350520"/>
                  </a:lnTo>
                  <a:lnTo>
                    <a:pt x="426720" y="422910"/>
                  </a:lnTo>
                  <a:lnTo>
                    <a:pt x="289560" y="575310"/>
                  </a:lnTo>
                  <a:lnTo>
                    <a:pt x="259080" y="624840"/>
                  </a:lnTo>
                  <a:lnTo>
                    <a:pt x="255270" y="697230"/>
                  </a:lnTo>
                  <a:lnTo>
                    <a:pt x="293370" y="731520"/>
                  </a:lnTo>
                  <a:lnTo>
                    <a:pt x="251460" y="815340"/>
                  </a:lnTo>
                  <a:lnTo>
                    <a:pt x="201930" y="861060"/>
                  </a:lnTo>
                  <a:lnTo>
                    <a:pt x="209550" y="925830"/>
                  </a:lnTo>
                  <a:lnTo>
                    <a:pt x="160020" y="967740"/>
                  </a:lnTo>
                  <a:lnTo>
                    <a:pt x="148590" y="994410"/>
                  </a:lnTo>
                  <a:lnTo>
                    <a:pt x="140970" y="1036320"/>
                  </a:lnTo>
                  <a:cubicBezTo>
                    <a:pt x="153542" y="1090800"/>
                    <a:pt x="135456" y="1085850"/>
                    <a:pt x="167640" y="1085850"/>
                  </a:cubicBezTo>
                  <a:lnTo>
                    <a:pt x="205740" y="1158240"/>
                  </a:lnTo>
                  <a:cubicBezTo>
                    <a:pt x="186017" y="1189797"/>
                    <a:pt x="186690" y="1176739"/>
                    <a:pt x="186690" y="1192530"/>
                  </a:cubicBezTo>
                  <a:lnTo>
                    <a:pt x="121920" y="1200150"/>
                  </a:lnTo>
                  <a:lnTo>
                    <a:pt x="114300" y="1276350"/>
                  </a:lnTo>
                  <a:cubicBezTo>
                    <a:pt x="75387" y="1323046"/>
                    <a:pt x="56362" y="1322070"/>
                    <a:pt x="80010" y="1322070"/>
                  </a:cubicBezTo>
                  <a:lnTo>
                    <a:pt x="99060" y="1390650"/>
                  </a:lnTo>
                  <a:lnTo>
                    <a:pt x="102870" y="1443990"/>
                  </a:lnTo>
                  <a:lnTo>
                    <a:pt x="68580" y="1489710"/>
                  </a:lnTo>
                  <a:lnTo>
                    <a:pt x="22860" y="1512570"/>
                  </a:lnTo>
                  <a:lnTo>
                    <a:pt x="0" y="1558290"/>
                  </a:lnTo>
                  <a:lnTo>
                    <a:pt x="0" y="1596390"/>
                  </a:lnTo>
                  <a:lnTo>
                    <a:pt x="80010" y="1588770"/>
                  </a:lnTo>
                  <a:lnTo>
                    <a:pt x="163830" y="1607820"/>
                  </a:lnTo>
                  <a:lnTo>
                    <a:pt x="251460" y="1604010"/>
                  </a:lnTo>
                  <a:lnTo>
                    <a:pt x="285750" y="1634490"/>
                  </a:lnTo>
                  <a:lnTo>
                    <a:pt x="342900" y="1569720"/>
                  </a:lnTo>
                  <a:lnTo>
                    <a:pt x="346710" y="1493520"/>
                  </a:lnTo>
                  <a:lnTo>
                    <a:pt x="354330" y="1459230"/>
                  </a:lnTo>
                  <a:cubicBezTo>
                    <a:pt x="383811" y="1455018"/>
                    <a:pt x="385016" y="1463452"/>
                    <a:pt x="377190" y="1447800"/>
                  </a:cubicBezTo>
                  <a:lnTo>
                    <a:pt x="373380" y="1325880"/>
                  </a:lnTo>
                  <a:lnTo>
                    <a:pt x="430530" y="1379220"/>
                  </a:lnTo>
                  <a:lnTo>
                    <a:pt x="426720" y="1451610"/>
                  </a:lnTo>
                  <a:lnTo>
                    <a:pt x="461010" y="1451610"/>
                  </a:lnTo>
                  <a:lnTo>
                    <a:pt x="506730" y="1402080"/>
                  </a:lnTo>
                  <a:lnTo>
                    <a:pt x="533400" y="1360170"/>
                  </a:lnTo>
                  <a:lnTo>
                    <a:pt x="598170" y="1337310"/>
                  </a:lnTo>
                  <a:cubicBezTo>
                    <a:pt x="641398" y="1254784"/>
                    <a:pt x="613151" y="1270764"/>
                    <a:pt x="647700" y="1253490"/>
                  </a:cubicBezTo>
                  <a:lnTo>
                    <a:pt x="678180" y="1272540"/>
                  </a:lnTo>
                  <a:lnTo>
                    <a:pt x="727710" y="1295400"/>
                  </a:lnTo>
                  <a:cubicBezTo>
                    <a:pt x="799379" y="1243639"/>
                    <a:pt x="768091" y="1245870"/>
                    <a:pt x="807720" y="1245870"/>
                  </a:cubicBezTo>
                  <a:lnTo>
                    <a:pt x="864870" y="1219200"/>
                  </a:lnTo>
                  <a:lnTo>
                    <a:pt x="918210" y="1207770"/>
                  </a:lnTo>
                  <a:lnTo>
                    <a:pt x="952500" y="1223010"/>
                  </a:lnTo>
                  <a:lnTo>
                    <a:pt x="986790" y="1181100"/>
                  </a:lnTo>
                  <a:lnTo>
                    <a:pt x="1017270" y="1143000"/>
                  </a:lnTo>
                  <a:cubicBezTo>
                    <a:pt x="1069228" y="1158987"/>
                    <a:pt x="1066800" y="1140966"/>
                    <a:pt x="1066800" y="1165860"/>
                  </a:cubicBezTo>
                  <a:lnTo>
                    <a:pt x="1089660" y="1203960"/>
                  </a:lnTo>
                  <a:lnTo>
                    <a:pt x="1123950" y="1219200"/>
                  </a:lnTo>
                  <a:lnTo>
                    <a:pt x="1154430" y="1181100"/>
                  </a:lnTo>
                  <a:lnTo>
                    <a:pt x="1192530" y="1196340"/>
                  </a:lnTo>
                  <a:lnTo>
                    <a:pt x="1234440" y="1177290"/>
                  </a:lnTo>
                  <a:lnTo>
                    <a:pt x="1280160" y="1192530"/>
                  </a:lnTo>
                  <a:lnTo>
                    <a:pt x="1303020" y="1158240"/>
                  </a:lnTo>
                  <a:lnTo>
                    <a:pt x="1318260" y="1116330"/>
                  </a:lnTo>
                  <a:lnTo>
                    <a:pt x="1329690" y="1062990"/>
                  </a:lnTo>
                  <a:lnTo>
                    <a:pt x="1383030" y="1097280"/>
                  </a:lnTo>
                  <a:lnTo>
                    <a:pt x="1432560" y="1123950"/>
                  </a:lnTo>
                  <a:lnTo>
                    <a:pt x="1474470" y="1040130"/>
                  </a:lnTo>
                  <a:lnTo>
                    <a:pt x="1466850" y="982980"/>
                  </a:lnTo>
                  <a:lnTo>
                    <a:pt x="1489710" y="937260"/>
                  </a:lnTo>
                  <a:lnTo>
                    <a:pt x="1527810" y="952500"/>
                  </a:lnTo>
                  <a:lnTo>
                    <a:pt x="1604010" y="952500"/>
                  </a:lnTo>
                  <a:lnTo>
                    <a:pt x="1649730" y="914400"/>
                  </a:lnTo>
                  <a:lnTo>
                    <a:pt x="1710690" y="880110"/>
                  </a:lnTo>
                  <a:lnTo>
                    <a:pt x="1680210" y="815340"/>
                  </a:lnTo>
                  <a:lnTo>
                    <a:pt x="1623060" y="883920"/>
                  </a:lnTo>
                  <a:lnTo>
                    <a:pt x="1554480" y="842010"/>
                  </a:lnTo>
                  <a:lnTo>
                    <a:pt x="1524000" y="788670"/>
                  </a:lnTo>
                  <a:lnTo>
                    <a:pt x="1531620" y="723900"/>
                  </a:lnTo>
                  <a:lnTo>
                    <a:pt x="1470660" y="727710"/>
                  </a:lnTo>
                  <a:lnTo>
                    <a:pt x="1451610" y="678180"/>
                  </a:lnTo>
                  <a:lnTo>
                    <a:pt x="1394460" y="681990"/>
                  </a:lnTo>
                  <a:cubicBezTo>
                    <a:pt x="1328738" y="624000"/>
                    <a:pt x="1358483" y="624840"/>
                    <a:pt x="1325880" y="624840"/>
                  </a:cubicBezTo>
                  <a:lnTo>
                    <a:pt x="1310640" y="552450"/>
                  </a:lnTo>
                  <a:lnTo>
                    <a:pt x="1310640" y="521970"/>
                  </a:lnTo>
                  <a:lnTo>
                    <a:pt x="1261110" y="495300"/>
                  </a:lnTo>
                  <a:lnTo>
                    <a:pt x="1177290" y="502920"/>
                  </a:lnTo>
                  <a:lnTo>
                    <a:pt x="1093470" y="480060"/>
                  </a:lnTo>
                  <a:lnTo>
                    <a:pt x="1047750" y="392430"/>
                  </a:lnTo>
                  <a:lnTo>
                    <a:pt x="986790" y="369570"/>
                  </a:lnTo>
                  <a:cubicBezTo>
                    <a:pt x="974155" y="364915"/>
                    <a:pt x="975360" y="369916"/>
                    <a:pt x="975360" y="361950"/>
                  </a:cubicBezTo>
                  <a:lnTo>
                    <a:pt x="944880" y="266700"/>
                  </a:lnTo>
                  <a:lnTo>
                    <a:pt x="861060" y="243840"/>
                  </a:lnTo>
                  <a:lnTo>
                    <a:pt x="834390" y="186690"/>
                  </a:lnTo>
                  <a:lnTo>
                    <a:pt x="773430" y="179070"/>
                  </a:lnTo>
                  <a:lnTo>
                    <a:pt x="750570" y="160020"/>
                  </a:lnTo>
                  <a:lnTo>
                    <a:pt x="765810" y="114300"/>
                  </a:lnTo>
                  <a:lnTo>
                    <a:pt x="708660" y="41910"/>
                  </a:lnTo>
                  <a:lnTo>
                    <a:pt x="601980" y="0"/>
                  </a:lnTo>
                  <a:cubicBezTo>
                    <a:pt x="594180" y="54597"/>
                    <a:pt x="576399" y="53340"/>
                    <a:pt x="598170" y="53340"/>
                  </a:cubicBezTo>
                  <a:lnTo>
                    <a:pt x="541020" y="148590"/>
                  </a:lnTo>
                  <a:lnTo>
                    <a:pt x="529590" y="179070"/>
                  </a:lnTo>
                  <a:lnTo>
                    <a:pt x="529590" y="236220"/>
                  </a:lnTo>
                  <a:lnTo>
                    <a:pt x="518160" y="247650"/>
                  </a:lnTo>
                  <a:lnTo>
                    <a:pt x="403860" y="232410"/>
                  </a:lnTo>
                  <a:close/>
                </a:path>
              </a:pathLst>
            </a:custGeom>
            <a:solidFill>
              <a:srgbClr val="CCF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รูปแบบอิสระ 119">
              <a:extLst>
                <a:ext uri="{FF2B5EF4-FFF2-40B4-BE49-F238E27FC236}">
                  <a16:creationId xmlns:a16="http://schemas.microsoft.com/office/drawing/2014/main" id="{CAD18DB2-9E34-4A43-A0C2-58878E23643C}"/>
                </a:ext>
              </a:extLst>
            </p:cNvPr>
            <p:cNvSpPr/>
            <p:nvPr/>
          </p:nvSpPr>
          <p:spPr>
            <a:xfrm>
              <a:off x="4548188" y="3979069"/>
              <a:ext cx="1076325" cy="742950"/>
            </a:xfrm>
            <a:custGeom>
              <a:avLst/>
              <a:gdLst>
                <a:gd name="connsiteX0" fmla="*/ 1076325 w 1076325"/>
                <a:gd name="connsiteY0" fmla="*/ 47625 h 742950"/>
                <a:gd name="connsiteX1" fmla="*/ 988218 w 1076325"/>
                <a:gd name="connsiteY1" fmla="*/ 0 h 742950"/>
                <a:gd name="connsiteX2" fmla="*/ 966787 w 1076325"/>
                <a:gd name="connsiteY2" fmla="*/ 88106 h 742950"/>
                <a:gd name="connsiteX3" fmla="*/ 938212 w 1076325"/>
                <a:gd name="connsiteY3" fmla="*/ 119062 h 742950"/>
                <a:gd name="connsiteX4" fmla="*/ 892968 w 1076325"/>
                <a:gd name="connsiteY4" fmla="*/ 107156 h 742950"/>
                <a:gd name="connsiteX5" fmla="*/ 845343 w 1076325"/>
                <a:gd name="connsiteY5" fmla="*/ 123825 h 742950"/>
                <a:gd name="connsiteX6" fmla="*/ 804862 w 1076325"/>
                <a:gd name="connsiteY6" fmla="*/ 111919 h 742950"/>
                <a:gd name="connsiteX7" fmla="*/ 778668 w 1076325"/>
                <a:gd name="connsiteY7" fmla="*/ 140494 h 742950"/>
                <a:gd name="connsiteX8" fmla="*/ 745331 w 1076325"/>
                <a:gd name="connsiteY8" fmla="*/ 130969 h 742950"/>
                <a:gd name="connsiteX9" fmla="*/ 716756 w 1076325"/>
                <a:gd name="connsiteY9" fmla="*/ 88106 h 742950"/>
                <a:gd name="connsiteX10" fmla="*/ 673893 w 1076325"/>
                <a:gd name="connsiteY10" fmla="*/ 73819 h 742950"/>
                <a:gd name="connsiteX11" fmla="*/ 609600 w 1076325"/>
                <a:gd name="connsiteY11" fmla="*/ 152400 h 742950"/>
                <a:gd name="connsiteX12" fmla="*/ 571500 w 1076325"/>
                <a:gd name="connsiteY12" fmla="*/ 138112 h 742950"/>
                <a:gd name="connsiteX13" fmla="*/ 459581 w 1076325"/>
                <a:gd name="connsiteY13" fmla="*/ 178594 h 742950"/>
                <a:gd name="connsiteX14" fmla="*/ 442912 w 1076325"/>
                <a:gd name="connsiteY14" fmla="*/ 178594 h 742950"/>
                <a:gd name="connsiteX15" fmla="*/ 385762 w 1076325"/>
                <a:gd name="connsiteY15" fmla="*/ 223837 h 742950"/>
                <a:gd name="connsiteX16" fmla="*/ 297656 w 1076325"/>
                <a:gd name="connsiteY16" fmla="*/ 190500 h 742950"/>
                <a:gd name="connsiteX17" fmla="*/ 297656 w 1076325"/>
                <a:gd name="connsiteY17" fmla="*/ 190500 h 742950"/>
                <a:gd name="connsiteX18" fmla="*/ 254793 w 1076325"/>
                <a:gd name="connsiteY18" fmla="*/ 271462 h 742950"/>
                <a:gd name="connsiteX19" fmla="*/ 180975 w 1076325"/>
                <a:gd name="connsiteY19" fmla="*/ 290512 h 742950"/>
                <a:gd name="connsiteX20" fmla="*/ 111918 w 1076325"/>
                <a:gd name="connsiteY20" fmla="*/ 383381 h 742950"/>
                <a:gd name="connsiteX21" fmla="*/ 76200 w 1076325"/>
                <a:gd name="connsiteY21" fmla="*/ 373856 h 742950"/>
                <a:gd name="connsiteX22" fmla="*/ 78581 w 1076325"/>
                <a:gd name="connsiteY22" fmla="*/ 302419 h 742950"/>
                <a:gd name="connsiteX23" fmla="*/ 40481 w 1076325"/>
                <a:gd name="connsiteY23" fmla="*/ 273844 h 742950"/>
                <a:gd name="connsiteX24" fmla="*/ 35718 w 1076325"/>
                <a:gd name="connsiteY24" fmla="*/ 373856 h 742950"/>
                <a:gd name="connsiteX25" fmla="*/ 9525 w 1076325"/>
                <a:gd name="connsiteY25" fmla="*/ 397669 h 742950"/>
                <a:gd name="connsiteX26" fmla="*/ 0 w 1076325"/>
                <a:gd name="connsiteY26" fmla="*/ 485775 h 742950"/>
                <a:gd name="connsiteX27" fmla="*/ 7143 w 1076325"/>
                <a:gd name="connsiteY27" fmla="*/ 511969 h 742950"/>
                <a:gd name="connsiteX28" fmla="*/ 28575 w 1076325"/>
                <a:gd name="connsiteY28" fmla="*/ 507206 h 742950"/>
                <a:gd name="connsiteX29" fmla="*/ 47625 w 1076325"/>
                <a:gd name="connsiteY29" fmla="*/ 509587 h 742950"/>
                <a:gd name="connsiteX30" fmla="*/ 61912 w 1076325"/>
                <a:gd name="connsiteY30" fmla="*/ 550069 h 742950"/>
                <a:gd name="connsiteX31" fmla="*/ 69056 w 1076325"/>
                <a:gd name="connsiteY31" fmla="*/ 592931 h 742950"/>
                <a:gd name="connsiteX32" fmla="*/ 76200 w 1076325"/>
                <a:gd name="connsiteY32" fmla="*/ 631031 h 742950"/>
                <a:gd name="connsiteX33" fmla="*/ 104775 w 1076325"/>
                <a:gd name="connsiteY33" fmla="*/ 664369 h 742950"/>
                <a:gd name="connsiteX34" fmla="*/ 104775 w 1076325"/>
                <a:gd name="connsiteY34" fmla="*/ 692944 h 742950"/>
                <a:gd name="connsiteX35" fmla="*/ 80962 w 1076325"/>
                <a:gd name="connsiteY35" fmla="*/ 709612 h 742950"/>
                <a:gd name="connsiteX36" fmla="*/ 97631 w 1076325"/>
                <a:gd name="connsiteY36" fmla="*/ 738187 h 742950"/>
                <a:gd name="connsiteX37" fmla="*/ 130968 w 1076325"/>
                <a:gd name="connsiteY37" fmla="*/ 735806 h 742950"/>
                <a:gd name="connsiteX38" fmla="*/ 159543 w 1076325"/>
                <a:gd name="connsiteY38" fmla="*/ 704850 h 742950"/>
                <a:gd name="connsiteX39" fmla="*/ 200025 w 1076325"/>
                <a:gd name="connsiteY39" fmla="*/ 709612 h 742950"/>
                <a:gd name="connsiteX40" fmla="*/ 257175 w 1076325"/>
                <a:gd name="connsiteY40" fmla="*/ 711994 h 742950"/>
                <a:gd name="connsiteX41" fmla="*/ 276225 w 1076325"/>
                <a:gd name="connsiteY41" fmla="*/ 742950 h 742950"/>
                <a:gd name="connsiteX42" fmla="*/ 335756 w 1076325"/>
                <a:gd name="connsiteY42" fmla="*/ 690562 h 742950"/>
                <a:gd name="connsiteX43" fmla="*/ 373856 w 1076325"/>
                <a:gd name="connsiteY43" fmla="*/ 645319 h 742950"/>
                <a:gd name="connsiteX44" fmla="*/ 409575 w 1076325"/>
                <a:gd name="connsiteY44" fmla="*/ 614362 h 742950"/>
                <a:gd name="connsiteX45" fmla="*/ 447675 w 1076325"/>
                <a:gd name="connsiteY45" fmla="*/ 611981 h 742950"/>
                <a:gd name="connsiteX46" fmla="*/ 469106 w 1076325"/>
                <a:gd name="connsiteY46" fmla="*/ 595312 h 742950"/>
                <a:gd name="connsiteX47" fmla="*/ 497681 w 1076325"/>
                <a:gd name="connsiteY47" fmla="*/ 571500 h 742950"/>
                <a:gd name="connsiteX48" fmla="*/ 533400 w 1076325"/>
                <a:gd name="connsiteY48" fmla="*/ 597694 h 742950"/>
                <a:gd name="connsiteX49" fmla="*/ 578643 w 1076325"/>
                <a:gd name="connsiteY49" fmla="*/ 604837 h 742950"/>
                <a:gd name="connsiteX50" fmla="*/ 590550 w 1076325"/>
                <a:gd name="connsiteY50" fmla="*/ 619125 h 742950"/>
                <a:gd name="connsiteX51" fmla="*/ 666750 w 1076325"/>
                <a:gd name="connsiteY51" fmla="*/ 607219 h 742950"/>
                <a:gd name="connsiteX52" fmla="*/ 702468 w 1076325"/>
                <a:gd name="connsiteY52" fmla="*/ 657225 h 742950"/>
                <a:gd name="connsiteX53" fmla="*/ 733425 w 1076325"/>
                <a:gd name="connsiteY53" fmla="*/ 666750 h 742950"/>
                <a:gd name="connsiteX54" fmla="*/ 795337 w 1076325"/>
                <a:gd name="connsiteY54" fmla="*/ 702469 h 742950"/>
                <a:gd name="connsiteX55" fmla="*/ 828675 w 1076325"/>
                <a:gd name="connsiteY55" fmla="*/ 704850 h 742950"/>
                <a:gd name="connsiteX56" fmla="*/ 864393 w 1076325"/>
                <a:gd name="connsiteY56" fmla="*/ 683419 h 742950"/>
                <a:gd name="connsiteX57" fmla="*/ 857250 w 1076325"/>
                <a:gd name="connsiteY57" fmla="*/ 626269 h 742950"/>
                <a:gd name="connsiteX58" fmla="*/ 864393 w 1076325"/>
                <a:gd name="connsiteY58" fmla="*/ 578644 h 742950"/>
                <a:gd name="connsiteX59" fmla="*/ 854868 w 1076325"/>
                <a:gd name="connsiteY59" fmla="*/ 550069 h 742950"/>
                <a:gd name="connsiteX60" fmla="*/ 833437 w 1076325"/>
                <a:gd name="connsiteY60" fmla="*/ 535781 h 742950"/>
                <a:gd name="connsiteX61" fmla="*/ 850106 w 1076325"/>
                <a:gd name="connsiteY61" fmla="*/ 504825 h 742950"/>
                <a:gd name="connsiteX62" fmla="*/ 859631 w 1076325"/>
                <a:gd name="connsiteY62" fmla="*/ 476250 h 742950"/>
                <a:gd name="connsiteX63" fmla="*/ 888206 w 1076325"/>
                <a:gd name="connsiteY63" fmla="*/ 483394 h 742950"/>
                <a:gd name="connsiteX64" fmla="*/ 916781 w 1076325"/>
                <a:gd name="connsiteY64" fmla="*/ 502444 h 742950"/>
                <a:gd name="connsiteX65" fmla="*/ 919162 w 1076325"/>
                <a:gd name="connsiteY65" fmla="*/ 526256 h 742950"/>
                <a:gd name="connsiteX66" fmla="*/ 947737 w 1076325"/>
                <a:gd name="connsiteY66" fmla="*/ 502444 h 742950"/>
                <a:gd name="connsiteX67" fmla="*/ 978693 w 1076325"/>
                <a:gd name="connsiteY67" fmla="*/ 492919 h 742950"/>
                <a:gd name="connsiteX68" fmla="*/ 985837 w 1076325"/>
                <a:gd name="connsiteY68" fmla="*/ 485775 h 742950"/>
                <a:gd name="connsiteX69" fmla="*/ 992981 w 1076325"/>
                <a:gd name="connsiteY69" fmla="*/ 440531 h 742950"/>
                <a:gd name="connsiteX70" fmla="*/ 966787 w 1076325"/>
                <a:gd name="connsiteY70" fmla="*/ 400050 h 742950"/>
                <a:gd name="connsiteX71" fmla="*/ 959643 w 1076325"/>
                <a:gd name="connsiteY71" fmla="*/ 311944 h 742950"/>
                <a:gd name="connsiteX72" fmla="*/ 957262 w 1076325"/>
                <a:gd name="connsiteY72" fmla="*/ 247650 h 742950"/>
                <a:gd name="connsiteX73" fmla="*/ 971550 w 1076325"/>
                <a:gd name="connsiteY73" fmla="*/ 192881 h 742950"/>
                <a:gd name="connsiteX74" fmla="*/ 1009650 w 1076325"/>
                <a:gd name="connsiteY74" fmla="*/ 164306 h 742950"/>
                <a:gd name="connsiteX75" fmla="*/ 1023937 w 1076325"/>
                <a:gd name="connsiteY75" fmla="*/ 157162 h 742950"/>
                <a:gd name="connsiteX76" fmla="*/ 1054893 w 1076325"/>
                <a:gd name="connsiteY76" fmla="*/ 135731 h 742950"/>
                <a:gd name="connsiteX77" fmla="*/ 1076325 w 1076325"/>
                <a:gd name="connsiteY77" fmla="*/ 476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76325" h="742950">
                  <a:moveTo>
                    <a:pt x="1076325" y="47625"/>
                  </a:moveTo>
                  <a:lnTo>
                    <a:pt x="988218" y="0"/>
                  </a:lnTo>
                  <a:lnTo>
                    <a:pt x="966787" y="88106"/>
                  </a:lnTo>
                  <a:lnTo>
                    <a:pt x="938212" y="119062"/>
                  </a:lnTo>
                  <a:lnTo>
                    <a:pt x="892968" y="107156"/>
                  </a:lnTo>
                  <a:lnTo>
                    <a:pt x="845343" y="123825"/>
                  </a:lnTo>
                  <a:lnTo>
                    <a:pt x="804862" y="111919"/>
                  </a:lnTo>
                  <a:lnTo>
                    <a:pt x="778668" y="140494"/>
                  </a:lnTo>
                  <a:lnTo>
                    <a:pt x="745331" y="130969"/>
                  </a:lnTo>
                  <a:lnTo>
                    <a:pt x="716756" y="88106"/>
                  </a:lnTo>
                  <a:lnTo>
                    <a:pt x="673893" y="73819"/>
                  </a:lnTo>
                  <a:lnTo>
                    <a:pt x="609600" y="152400"/>
                  </a:lnTo>
                  <a:lnTo>
                    <a:pt x="571500" y="138112"/>
                  </a:lnTo>
                  <a:lnTo>
                    <a:pt x="459581" y="178594"/>
                  </a:lnTo>
                  <a:lnTo>
                    <a:pt x="442912" y="178594"/>
                  </a:lnTo>
                  <a:lnTo>
                    <a:pt x="385762" y="223837"/>
                  </a:lnTo>
                  <a:lnTo>
                    <a:pt x="297656" y="190500"/>
                  </a:lnTo>
                  <a:lnTo>
                    <a:pt x="297656" y="190500"/>
                  </a:lnTo>
                  <a:lnTo>
                    <a:pt x="254793" y="271462"/>
                  </a:lnTo>
                  <a:lnTo>
                    <a:pt x="180975" y="290512"/>
                  </a:lnTo>
                  <a:lnTo>
                    <a:pt x="111918" y="383381"/>
                  </a:lnTo>
                  <a:lnTo>
                    <a:pt x="76200" y="373856"/>
                  </a:lnTo>
                  <a:cubicBezTo>
                    <a:pt x="76994" y="350044"/>
                    <a:pt x="77787" y="326231"/>
                    <a:pt x="78581" y="302419"/>
                  </a:cubicBezTo>
                  <a:lnTo>
                    <a:pt x="40481" y="273844"/>
                  </a:lnTo>
                  <a:lnTo>
                    <a:pt x="35718" y="373856"/>
                  </a:lnTo>
                  <a:lnTo>
                    <a:pt x="9525" y="397669"/>
                  </a:lnTo>
                  <a:lnTo>
                    <a:pt x="0" y="485775"/>
                  </a:lnTo>
                  <a:lnTo>
                    <a:pt x="7143" y="511969"/>
                  </a:lnTo>
                  <a:lnTo>
                    <a:pt x="28575" y="507206"/>
                  </a:lnTo>
                  <a:lnTo>
                    <a:pt x="47625" y="509587"/>
                  </a:lnTo>
                  <a:cubicBezTo>
                    <a:pt x="59755" y="550830"/>
                    <a:pt x="45465" y="550069"/>
                    <a:pt x="61912" y="550069"/>
                  </a:cubicBezTo>
                  <a:lnTo>
                    <a:pt x="69056" y="592931"/>
                  </a:lnTo>
                  <a:lnTo>
                    <a:pt x="76200" y="631031"/>
                  </a:lnTo>
                  <a:lnTo>
                    <a:pt x="104775" y="664369"/>
                  </a:lnTo>
                  <a:lnTo>
                    <a:pt x="104775" y="692944"/>
                  </a:lnTo>
                  <a:cubicBezTo>
                    <a:pt x="82716" y="710099"/>
                    <a:pt x="92393" y="709612"/>
                    <a:pt x="80962" y="709612"/>
                  </a:cubicBezTo>
                  <a:lnTo>
                    <a:pt x="97631" y="738187"/>
                  </a:lnTo>
                  <a:lnTo>
                    <a:pt x="130968" y="735806"/>
                  </a:lnTo>
                  <a:cubicBezTo>
                    <a:pt x="160104" y="706670"/>
                    <a:pt x="159543" y="720701"/>
                    <a:pt x="159543" y="704850"/>
                  </a:cubicBezTo>
                  <a:lnTo>
                    <a:pt x="200025" y="709612"/>
                  </a:lnTo>
                  <a:lnTo>
                    <a:pt x="257175" y="711994"/>
                  </a:lnTo>
                  <a:cubicBezTo>
                    <a:pt x="279279" y="741467"/>
                    <a:pt x="287025" y="732150"/>
                    <a:pt x="276225" y="742950"/>
                  </a:cubicBezTo>
                  <a:lnTo>
                    <a:pt x="335756" y="690562"/>
                  </a:lnTo>
                  <a:lnTo>
                    <a:pt x="373856" y="645319"/>
                  </a:lnTo>
                  <a:lnTo>
                    <a:pt x="409575" y="614362"/>
                  </a:lnTo>
                  <a:lnTo>
                    <a:pt x="447675" y="611981"/>
                  </a:lnTo>
                  <a:lnTo>
                    <a:pt x="469106" y="595312"/>
                  </a:lnTo>
                  <a:lnTo>
                    <a:pt x="497681" y="571500"/>
                  </a:lnTo>
                  <a:cubicBezTo>
                    <a:pt x="531642" y="598185"/>
                    <a:pt x="516886" y="597694"/>
                    <a:pt x="533400" y="597694"/>
                  </a:cubicBezTo>
                  <a:cubicBezTo>
                    <a:pt x="577378" y="602580"/>
                    <a:pt x="566097" y="592291"/>
                    <a:pt x="578643" y="604837"/>
                  </a:cubicBezTo>
                  <a:lnTo>
                    <a:pt x="590550" y="619125"/>
                  </a:lnTo>
                  <a:lnTo>
                    <a:pt x="666750" y="607219"/>
                  </a:lnTo>
                  <a:lnTo>
                    <a:pt x="702468" y="657225"/>
                  </a:lnTo>
                  <a:lnTo>
                    <a:pt x="733425" y="666750"/>
                  </a:lnTo>
                  <a:lnTo>
                    <a:pt x="795337" y="702469"/>
                  </a:lnTo>
                  <a:lnTo>
                    <a:pt x="828675" y="704850"/>
                  </a:lnTo>
                  <a:lnTo>
                    <a:pt x="864393" y="683419"/>
                  </a:lnTo>
                  <a:cubicBezTo>
                    <a:pt x="856913" y="631055"/>
                    <a:pt x="857250" y="650250"/>
                    <a:pt x="857250" y="626269"/>
                  </a:cubicBezTo>
                  <a:lnTo>
                    <a:pt x="864393" y="578644"/>
                  </a:lnTo>
                  <a:lnTo>
                    <a:pt x="854868" y="550069"/>
                  </a:lnTo>
                  <a:lnTo>
                    <a:pt x="833437" y="535781"/>
                  </a:lnTo>
                  <a:lnTo>
                    <a:pt x="850106" y="504825"/>
                  </a:lnTo>
                  <a:cubicBezTo>
                    <a:pt x="857442" y="475480"/>
                    <a:pt x="847432" y="476250"/>
                    <a:pt x="859631" y="476250"/>
                  </a:cubicBezTo>
                  <a:lnTo>
                    <a:pt x="888206" y="483394"/>
                  </a:lnTo>
                  <a:lnTo>
                    <a:pt x="916781" y="502444"/>
                  </a:lnTo>
                  <a:lnTo>
                    <a:pt x="919162" y="526256"/>
                  </a:lnTo>
                  <a:lnTo>
                    <a:pt x="947737" y="502444"/>
                  </a:lnTo>
                  <a:cubicBezTo>
                    <a:pt x="958056" y="499269"/>
                    <a:pt x="968802" y="497246"/>
                    <a:pt x="978693" y="492919"/>
                  </a:cubicBezTo>
                  <a:cubicBezTo>
                    <a:pt x="981778" y="491569"/>
                    <a:pt x="985837" y="485775"/>
                    <a:pt x="985837" y="485775"/>
                  </a:cubicBezTo>
                  <a:lnTo>
                    <a:pt x="992981" y="440531"/>
                  </a:lnTo>
                  <a:lnTo>
                    <a:pt x="966787" y="400050"/>
                  </a:lnTo>
                  <a:cubicBezTo>
                    <a:pt x="957060" y="314943"/>
                    <a:pt x="944757" y="341716"/>
                    <a:pt x="959643" y="311944"/>
                  </a:cubicBezTo>
                  <a:cubicBezTo>
                    <a:pt x="958849" y="290513"/>
                    <a:pt x="958056" y="269081"/>
                    <a:pt x="957262" y="247650"/>
                  </a:cubicBezTo>
                  <a:cubicBezTo>
                    <a:pt x="969337" y="192105"/>
                    <a:pt x="950485" y="192881"/>
                    <a:pt x="971550" y="192881"/>
                  </a:cubicBezTo>
                  <a:cubicBezTo>
                    <a:pt x="984250" y="183356"/>
                    <a:pt x="996340" y="172958"/>
                    <a:pt x="1009650" y="164306"/>
                  </a:cubicBezTo>
                  <a:cubicBezTo>
                    <a:pt x="1034720" y="148010"/>
                    <a:pt x="1007691" y="173411"/>
                    <a:pt x="1023937" y="157162"/>
                  </a:cubicBezTo>
                  <a:cubicBezTo>
                    <a:pt x="1053446" y="137489"/>
                    <a:pt x="1044417" y="146207"/>
                    <a:pt x="1054893" y="135731"/>
                  </a:cubicBezTo>
                  <a:lnTo>
                    <a:pt x="1076325" y="47625"/>
                  </a:lnTo>
                  <a:close/>
                </a:path>
              </a:pathLst>
            </a:custGeom>
            <a:solidFill>
              <a:srgbClr val="FCCC9A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รูปแบบอิสระ 120">
              <a:extLst>
                <a:ext uri="{FF2B5EF4-FFF2-40B4-BE49-F238E27FC236}">
                  <a16:creationId xmlns:a16="http://schemas.microsoft.com/office/drawing/2014/main" id="{61A62A20-AC7D-4327-97A0-C46E06B00ABC}"/>
                </a:ext>
              </a:extLst>
            </p:cNvPr>
            <p:cNvSpPr/>
            <p:nvPr/>
          </p:nvSpPr>
          <p:spPr>
            <a:xfrm>
              <a:off x="4393406" y="4448175"/>
              <a:ext cx="1297782" cy="1228725"/>
            </a:xfrm>
            <a:custGeom>
              <a:avLst/>
              <a:gdLst>
                <a:gd name="connsiteX0" fmla="*/ 150019 w 1297782"/>
                <a:gd name="connsiteY0" fmla="*/ 38100 h 1228725"/>
                <a:gd name="connsiteX1" fmla="*/ 102394 w 1297782"/>
                <a:gd name="connsiteY1" fmla="*/ 83344 h 1228725"/>
                <a:gd name="connsiteX2" fmla="*/ 66675 w 1297782"/>
                <a:gd name="connsiteY2" fmla="*/ 100013 h 1228725"/>
                <a:gd name="connsiteX3" fmla="*/ 85725 w 1297782"/>
                <a:gd name="connsiteY3" fmla="*/ 157163 h 1228725"/>
                <a:gd name="connsiteX4" fmla="*/ 76200 w 1297782"/>
                <a:gd name="connsiteY4" fmla="*/ 209550 h 1228725"/>
                <a:gd name="connsiteX5" fmla="*/ 14288 w 1297782"/>
                <a:gd name="connsiteY5" fmla="*/ 250031 h 1228725"/>
                <a:gd name="connsiteX6" fmla="*/ 0 w 1297782"/>
                <a:gd name="connsiteY6" fmla="*/ 295275 h 1228725"/>
                <a:gd name="connsiteX7" fmla="*/ 21432 w 1297782"/>
                <a:gd name="connsiteY7" fmla="*/ 333375 h 1228725"/>
                <a:gd name="connsiteX8" fmla="*/ 73819 w 1297782"/>
                <a:gd name="connsiteY8" fmla="*/ 390525 h 1228725"/>
                <a:gd name="connsiteX9" fmla="*/ 102394 w 1297782"/>
                <a:gd name="connsiteY9" fmla="*/ 423863 h 1228725"/>
                <a:gd name="connsiteX10" fmla="*/ 145257 w 1297782"/>
                <a:gd name="connsiteY10" fmla="*/ 421481 h 1228725"/>
                <a:gd name="connsiteX11" fmla="*/ 173832 w 1297782"/>
                <a:gd name="connsiteY11" fmla="*/ 442913 h 1228725"/>
                <a:gd name="connsiteX12" fmla="*/ 195263 w 1297782"/>
                <a:gd name="connsiteY12" fmla="*/ 459581 h 1228725"/>
                <a:gd name="connsiteX13" fmla="*/ 190500 w 1297782"/>
                <a:gd name="connsiteY13" fmla="*/ 502444 h 1228725"/>
                <a:gd name="connsiteX14" fmla="*/ 216694 w 1297782"/>
                <a:gd name="connsiteY14" fmla="*/ 526256 h 1228725"/>
                <a:gd name="connsiteX15" fmla="*/ 216694 w 1297782"/>
                <a:gd name="connsiteY15" fmla="*/ 566738 h 1228725"/>
                <a:gd name="connsiteX16" fmla="*/ 250032 w 1297782"/>
                <a:gd name="connsiteY16" fmla="*/ 566738 h 1228725"/>
                <a:gd name="connsiteX17" fmla="*/ 266700 w 1297782"/>
                <a:gd name="connsiteY17" fmla="*/ 581025 h 1228725"/>
                <a:gd name="connsiteX18" fmla="*/ 238125 w 1297782"/>
                <a:gd name="connsiteY18" fmla="*/ 602456 h 1228725"/>
                <a:gd name="connsiteX19" fmla="*/ 283369 w 1297782"/>
                <a:gd name="connsiteY19" fmla="*/ 607219 h 1228725"/>
                <a:gd name="connsiteX20" fmla="*/ 311944 w 1297782"/>
                <a:gd name="connsiteY20" fmla="*/ 607219 h 1228725"/>
                <a:gd name="connsiteX21" fmla="*/ 338138 w 1297782"/>
                <a:gd name="connsiteY21" fmla="*/ 592931 h 1228725"/>
                <a:gd name="connsiteX22" fmla="*/ 350044 w 1297782"/>
                <a:gd name="connsiteY22" fmla="*/ 602456 h 1228725"/>
                <a:gd name="connsiteX23" fmla="*/ 350044 w 1297782"/>
                <a:gd name="connsiteY23" fmla="*/ 621506 h 1228725"/>
                <a:gd name="connsiteX24" fmla="*/ 338138 w 1297782"/>
                <a:gd name="connsiteY24" fmla="*/ 642938 h 1228725"/>
                <a:gd name="connsiteX25" fmla="*/ 345282 w 1297782"/>
                <a:gd name="connsiteY25" fmla="*/ 678656 h 1228725"/>
                <a:gd name="connsiteX26" fmla="*/ 361950 w 1297782"/>
                <a:gd name="connsiteY26" fmla="*/ 719138 h 1228725"/>
                <a:gd name="connsiteX27" fmla="*/ 388144 w 1297782"/>
                <a:gd name="connsiteY27" fmla="*/ 742950 h 1228725"/>
                <a:gd name="connsiteX28" fmla="*/ 392907 w 1297782"/>
                <a:gd name="connsiteY28" fmla="*/ 754856 h 1228725"/>
                <a:gd name="connsiteX29" fmla="*/ 359569 w 1297782"/>
                <a:gd name="connsiteY29" fmla="*/ 778669 h 1228725"/>
                <a:gd name="connsiteX30" fmla="*/ 364332 w 1297782"/>
                <a:gd name="connsiteY30" fmla="*/ 816769 h 1228725"/>
                <a:gd name="connsiteX31" fmla="*/ 342900 w 1297782"/>
                <a:gd name="connsiteY31" fmla="*/ 850106 h 1228725"/>
                <a:gd name="connsiteX32" fmla="*/ 364332 w 1297782"/>
                <a:gd name="connsiteY32" fmla="*/ 878681 h 1228725"/>
                <a:gd name="connsiteX33" fmla="*/ 366713 w 1297782"/>
                <a:gd name="connsiteY33" fmla="*/ 902494 h 1228725"/>
                <a:gd name="connsiteX34" fmla="*/ 338138 w 1297782"/>
                <a:gd name="connsiteY34" fmla="*/ 926306 h 1228725"/>
                <a:gd name="connsiteX35" fmla="*/ 340519 w 1297782"/>
                <a:gd name="connsiteY35" fmla="*/ 959644 h 1228725"/>
                <a:gd name="connsiteX36" fmla="*/ 328613 w 1297782"/>
                <a:gd name="connsiteY36" fmla="*/ 992981 h 1228725"/>
                <a:gd name="connsiteX37" fmla="*/ 333375 w 1297782"/>
                <a:gd name="connsiteY37" fmla="*/ 1019175 h 1228725"/>
                <a:gd name="connsiteX38" fmla="*/ 347663 w 1297782"/>
                <a:gd name="connsiteY38" fmla="*/ 1042988 h 1228725"/>
                <a:gd name="connsiteX39" fmla="*/ 335757 w 1297782"/>
                <a:gd name="connsiteY39" fmla="*/ 1064419 h 1228725"/>
                <a:gd name="connsiteX40" fmla="*/ 340519 w 1297782"/>
                <a:gd name="connsiteY40" fmla="*/ 1083469 h 1228725"/>
                <a:gd name="connsiteX41" fmla="*/ 311944 w 1297782"/>
                <a:gd name="connsiteY41" fmla="*/ 1112044 h 1228725"/>
                <a:gd name="connsiteX42" fmla="*/ 335757 w 1297782"/>
                <a:gd name="connsiteY42" fmla="*/ 1121569 h 1228725"/>
                <a:gd name="connsiteX43" fmla="*/ 376238 w 1297782"/>
                <a:gd name="connsiteY43" fmla="*/ 1143000 h 1228725"/>
                <a:gd name="connsiteX44" fmla="*/ 388144 w 1297782"/>
                <a:gd name="connsiteY44" fmla="*/ 1173956 h 1228725"/>
                <a:gd name="connsiteX45" fmla="*/ 416719 w 1297782"/>
                <a:gd name="connsiteY45" fmla="*/ 1181100 h 1228725"/>
                <a:gd name="connsiteX46" fmla="*/ 447675 w 1297782"/>
                <a:gd name="connsiteY46" fmla="*/ 1173956 h 1228725"/>
                <a:gd name="connsiteX47" fmla="*/ 457200 w 1297782"/>
                <a:gd name="connsiteY47" fmla="*/ 1188244 h 1228725"/>
                <a:gd name="connsiteX48" fmla="*/ 459582 w 1297782"/>
                <a:gd name="connsiteY48" fmla="*/ 1228725 h 1228725"/>
                <a:gd name="connsiteX49" fmla="*/ 478632 w 1297782"/>
                <a:gd name="connsiteY49" fmla="*/ 1226344 h 1228725"/>
                <a:gd name="connsiteX50" fmla="*/ 502444 w 1297782"/>
                <a:gd name="connsiteY50" fmla="*/ 1214438 h 1228725"/>
                <a:gd name="connsiteX51" fmla="*/ 542925 w 1297782"/>
                <a:gd name="connsiteY51" fmla="*/ 1190625 h 1228725"/>
                <a:gd name="connsiteX52" fmla="*/ 590550 w 1297782"/>
                <a:gd name="connsiteY52" fmla="*/ 1176338 h 1228725"/>
                <a:gd name="connsiteX53" fmla="*/ 631032 w 1297782"/>
                <a:gd name="connsiteY53" fmla="*/ 1143000 h 1228725"/>
                <a:gd name="connsiteX54" fmla="*/ 666750 w 1297782"/>
                <a:gd name="connsiteY54" fmla="*/ 1119188 h 1228725"/>
                <a:gd name="connsiteX55" fmla="*/ 685800 w 1297782"/>
                <a:gd name="connsiteY55" fmla="*/ 1076325 h 1228725"/>
                <a:gd name="connsiteX56" fmla="*/ 721519 w 1297782"/>
                <a:gd name="connsiteY56" fmla="*/ 1064419 h 1228725"/>
                <a:gd name="connsiteX57" fmla="*/ 745332 w 1297782"/>
                <a:gd name="connsiteY57" fmla="*/ 1023938 h 1228725"/>
                <a:gd name="connsiteX58" fmla="*/ 790575 w 1297782"/>
                <a:gd name="connsiteY58" fmla="*/ 1004888 h 1228725"/>
                <a:gd name="connsiteX59" fmla="*/ 821532 w 1297782"/>
                <a:gd name="connsiteY59" fmla="*/ 978694 h 1228725"/>
                <a:gd name="connsiteX60" fmla="*/ 847725 w 1297782"/>
                <a:gd name="connsiteY60" fmla="*/ 1002506 h 1228725"/>
                <a:gd name="connsiteX61" fmla="*/ 871538 w 1297782"/>
                <a:gd name="connsiteY61" fmla="*/ 985838 h 1228725"/>
                <a:gd name="connsiteX62" fmla="*/ 916782 w 1297782"/>
                <a:gd name="connsiteY62" fmla="*/ 985838 h 1228725"/>
                <a:gd name="connsiteX63" fmla="*/ 928688 w 1297782"/>
                <a:gd name="connsiteY63" fmla="*/ 1002506 h 1228725"/>
                <a:gd name="connsiteX64" fmla="*/ 952500 w 1297782"/>
                <a:gd name="connsiteY64" fmla="*/ 995363 h 1228725"/>
                <a:gd name="connsiteX65" fmla="*/ 957263 w 1297782"/>
                <a:gd name="connsiteY65" fmla="*/ 1040606 h 1228725"/>
                <a:gd name="connsiteX66" fmla="*/ 1016794 w 1297782"/>
                <a:gd name="connsiteY66" fmla="*/ 1033463 h 1228725"/>
                <a:gd name="connsiteX67" fmla="*/ 1047750 w 1297782"/>
                <a:gd name="connsiteY67" fmla="*/ 1045369 h 1228725"/>
                <a:gd name="connsiteX68" fmla="*/ 1076325 w 1297782"/>
                <a:gd name="connsiteY68" fmla="*/ 1059656 h 1228725"/>
                <a:gd name="connsiteX69" fmla="*/ 1112044 w 1297782"/>
                <a:gd name="connsiteY69" fmla="*/ 988219 h 1228725"/>
                <a:gd name="connsiteX70" fmla="*/ 1135857 w 1297782"/>
                <a:gd name="connsiteY70" fmla="*/ 962025 h 1228725"/>
                <a:gd name="connsiteX71" fmla="*/ 1171575 w 1297782"/>
                <a:gd name="connsiteY71" fmla="*/ 981075 h 1228725"/>
                <a:gd name="connsiteX72" fmla="*/ 1176338 w 1297782"/>
                <a:gd name="connsiteY72" fmla="*/ 900113 h 1228725"/>
                <a:gd name="connsiteX73" fmla="*/ 1162050 w 1297782"/>
                <a:gd name="connsiteY73" fmla="*/ 842963 h 1228725"/>
                <a:gd name="connsiteX74" fmla="*/ 1143000 w 1297782"/>
                <a:gd name="connsiteY74" fmla="*/ 769144 h 1228725"/>
                <a:gd name="connsiteX75" fmla="*/ 1147763 w 1297782"/>
                <a:gd name="connsiteY75" fmla="*/ 721519 h 1228725"/>
                <a:gd name="connsiteX76" fmla="*/ 1166813 w 1297782"/>
                <a:gd name="connsiteY76" fmla="*/ 702469 h 1228725"/>
                <a:gd name="connsiteX77" fmla="*/ 1173957 w 1297782"/>
                <a:gd name="connsiteY77" fmla="*/ 697706 h 1228725"/>
                <a:gd name="connsiteX78" fmla="*/ 1173957 w 1297782"/>
                <a:gd name="connsiteY78" fmla="*/ 616744 h 1228725"/>
                <a:gd name="connsiteX79" fmla="*/ 1154907 w 1297782"/>
                <a:gd name="connsiteY79" fmla="*/ 588169 h 1228725"/>
                <a:gd name="connsiteX80" fmla="*/ 1154907 w 1297782"/>
                <a:gd name="connsiteY80" fmla="*/ 528638 h 1228725"/>
                <a:gd name="connsiteX81" fmla="*/ 1126332 w 1297782"/>
                <a:gd name="connsiteY81" fmla="*/ 464344 h 1228725"/>
                <a:gd name="connsiteX82" fmla="*/ 1114425 w 1297782"/>
                <a:gd name="connsiteY82" fmla="*/ 395288 h 1228725"/>
                <a:gd name="connsiteX83" fmla="*/ 1119188 w 1297782"/>
                <a:gd name="connsiteY83" fmla="*/ 350044 h 1228725"/>
                <a:gd name="connsiteX84" fmla="*/ 1138238 w 1297782"/>
                <a:gd name="connsiteY84" fmla="*/ 304800 h 1228725"/>
                <a:gd name="connsiteX85" fmla="*/ 1154907 w 1297782"/>
                <a:gd name="connsiteY85" fmla="*/ 269081 h 1228725"/>
                <a:gd name="connsiteX86" fmla="*/ 1195388 w 1297782"/>
                <a:gd name="connsiteY86" fmla="*/ 266700 h 1228725"/>
                <a:gd name="connsiteX87" fmla="*/ 1228725 w 1297782"/>
                <a:gd name="connsiteY87" fmla="*/ 288131 h 1228725"/>
                <a:gd name="connsiteX88" fmla="*/ 1254919 w 1297782"/>
                <a:gd name="connsiteY88" fmla="*/ 273844 h 1228725"/>
                <a:gd name="connsiteX89" fmla="*/ 1259682 w 1297782"/>
                <a:gd name="connsiteY89" fmla="*/ 247650 h 1228725"/>
                <a:gd name="connsiteX90" fmla="*/ 1221582 w 1297782"/>
                <a:gd name="connsiteY90" fmla="*/ 219075 h 1228725"/>
                <a:gd name="connsiteX91" fmla="*/ 1226344 w 1297782"/>
                <a:gd name="connsiteY91" fmla="*/ 192881 h 1228725"/>
                <a:gd name="connsiteX92" fmla="*/ 1243013 w 1297782"/>
                <a:gd name="connsiteY92" fmla="*/ 173831 h 1228725"/>
                <a:gd name="connsiteX93" fmla="*/ 1271588 w 1297782"/>
                <a:gd name="connsiteY93" fmla="*/ 147638 h 1228725"/>
                <a:gd name="connsiteX94" fmla="*/ 1297782 w 1297782"/>
                <a:gd name="connsiteY94" fmla="*/ 97631 h 1228725"/>
                <a:gd name="connsiteX95" fmla="*/ 1288257 w 1297782"/>
                <a:gd name="connsiteY95" fmla="*/ 0 h 1228725"/>
                <a:gd name="connsiteX96" fmla="*/ 1233488 w 1297782"/>
                <a:gd name="connsiteY96" fmla="*/ 7144 h 1228725"/>
                <a:gd name="connsiteX97" fmla="*/ 1245394 w 1297782"/>
                <a:gd name="connsiteY97" fmla="*/ 59531 h 1228725"/>
                <a:gd name="connsiteX98" fmla="*/ 1226344 w 1297782"/>
                <a:gd name="connsiteY98" fmla="*/ 109538 h 1228725"/>
                <a:gd name="connsiteX99" fmla="*/ 1173957 w 1297782"/>
                <a:gd name="connsiteY99" fmla="*/ 71438 h 1228725"/>
                <a:gd name="connsiteX100" fmla="*/ 1114425 w 1297782"/>
                <a:gd name="connsiteY100" fmla="*/ 30956 h 1228725"/>
                <a:gd name="connsiteX101" fmla="*/ 1073944 w 1297782"/>
                <a:gd name="connsiteY101" fmla="*/ 59531 h 1228725"/>
                <a:gd name="connsiteX102" fmla="*/ 1064419 w 1297782"/>
                <a:gd name="connsiteY102" fmla="*/ 38100 h 1228725"/>
                <a:gd name="connsiteX103" fmla="*/ 1016794 w 1297782"/>
                <a:gd name="connsiteY103" fmla="*/ 9525 h 1228725"/>
                <a:gd name="connsiteX104" fmla="*/ 995363 w 1297782"/>
                <a:gd name="connsiteY104" fmla="*/ 71438 h 1228725"/>
                <a:gd name="connsiteX105" fmla="*/ 1019175 w 1297782"/>
                <a:gd name="connsiteY105" fmla="*/ 97631 h 1228725"/>
                <a:gd name="connsiteX106" fmla="*/ 1019175 w 1297782"/>
                <a:gd name="connsiteY106" fmla="*/ 157163 h 1228725"/>
                <a:gd name="connsiteX107" fmla="*/ 1016794 w 1297782"/>
                <a:gd name="connsiteY107" fmla="*/ 219075 h 1228725"/>
                <a:gd name="connsiteX108" fmla="*/ 976313 w 1297782"/>
                <a:gd name="connsiteY108" fmla="*/ 245269 h 1228725"/>
                <a:gd name="connsiteX109" fmla="*/ 942975 w 1297782"/>
                <a:gd name="connsiteY109" fmla="*/ 242888 h 1228725"/>
                <a:gd name="connsiteX110" fmla="*/ 864394 w 1297782"/>
                <a:gd name="connsiteY110" fmla="*/ 197644 h 1228725"/>
                <a:gd name="connsiteX111" fmla="*/ 838200 w 1297782"/>
                <a:gd name="connsiteY111" fmla="*/ 178594 h 1228725"/>
                <a:gd name="connsiteX112" fmla="*/ 814388 w 1297782"/>
                <a:gd name="connsiteY112" fmla="*/ 140494 h 1228725"/>
                <a:gd name="connsiteX113" fmla="*/ 747713 w 1297782"/>
                <a:gd name="connsiteY113" fmla="*/ 157163 h 1228725"/>
                <a:gd name="connsiteX114" fmla="*/ 711994 w 1297782"/>
                <a:gd name="connsiteY114" fmla="*/ 130969 h 1228725"/>
                <a:gd name="connsiteX115" fmla="*/ 676275 w 1297782"/>
                <a:gd name="connsiteY115" fmla="*/ 140494 h 1228725"/>
                <a:gd name="connsiteX116" fmla="*/ 645319 w 1297782"/>
                <a:gd name="connsiteY116" fmla="*/ 104775 h 1228725"/>
                <a:gd name="connsiteX117" fmla="*/ 592932 w 1297782"/>
                <a:gd name="connsiteY117" fmla="*/ 150019 h 1228725"/>
                <a:gd name="connsiteX118" fmla="*/ 564357 w 1297782"/>
                <a:gd name="connsiteY118" fmla="*/ 154781 h 1228725"/>
                <a:gd name="connsiteX119" fmla="*/ 433388 w 1297782"/>
                <a:gd name="connsiteY119" fmla="*/ 280988 h 1228725"/>
                <a:gd name="connsiteX120" fmla="*/ 400050 w 1297782"/>
                <a:gd name="connsiteY120" fmla="*/ 247650 h 1228725"/>
                <a:gd name="connsiteX121" fmla="*/ 323850 w 1297782"/>
                <a:gd name="connsiteY121" fmla="*/ 245269 h 1228725"/>
                <a:gd name="connsiteX122" fmla="*/ 285750 w 1297782"/>
                <a:gd name="connsiteY122" fmla="*/ 259556 h 1228725"/>
                <a:gd name="connsiteX123" fmla="*/ 252413 w 1297782"/>
                <a:gd name="connsiteY123" fmla="*/ 278606 h 1228725"/>
                <a:gd name="connsiteX124" fmla="*/ 235744 w 1297782"/>
                <a:gd name="connsiteY124" fmla="*/ 242888 h 1228725"/>
                <a:gd name="connsiteX125" fmla="*/ 252413 w 1297782"/>
                <a:gd name="connsiteY125" fmla="*/ 214313 h 1228725"/>
                <a:gd name="connsiteX126" fmla="*/ 247650 w 1297782"/>
                <a:gd name="connsiteY126" fmla="*/ 171450 h 1228725"/>
                <a:gd name="connsiteX127" fmla="*/ 216694 w 1297782"/>
                <a:gd name="connsiteY127" fmla="*/ 116681 h 1228725"/>
                <a:gd name="connsiteX128" fmla="*/ 207169 w 1297782"/>
                <a:gd name="connsiteY128" fmla="*/ 57150 h 1228725"/>
                <a:gd name="connsiteX129" fmla="*/ 150019 w 1297782"/>
                <a:gd name="connsiteY129" fmla="*/ 3810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97782" h="1228725">
                  <a:moveTo>
                    <a:pt x="150019" y="38100"/>
                  </a:moveTo>
                  <a:lnTo>
                    <a:pt x="102394" y="83344"/>
                  </a:lnTo>
                  <a:lnTo>
                    <a:pt x="66675" y="100013"/>
                  </a:lnTo>
                  <a:lnTo>
                    <a:pt x="85725" y="157163"/>
                  </a:lnTo>
                  <a:lnTo>
                    <a:pt x="76200" y="209550"/>
                  </a:lnTo>
                  <a:lnTo>
                    <a:pt x="14288" y="250031"/>
                  </a:lnTo>
                  <a:lnTo>
                    <a:pt x="0" y="295275"/>
                  </a:lnTo>
                  <a:lnTo>
                    <a:pt x="21432" y="333375"/>
                  </a:lnTo>
                  <a:lnTo>
                    <a:pt x="73819" y="390525"/>
                  </a:lnTo>
                  <a:lnTo>
                    <a:pt x="102394" y="423863"/>
                  </a:lnTo>
                  <a:lnTo>
                    <a:pt x="145257" y="421481"/>
                  </a:lnTo>
                  <a:lnTo>
                    <a:pt x="173832" y="442913"/>
                  </a:lnTo>
                  <a:cubicBezTo>
                    <a:pt x="195856" y="462491"/>
                    <a:pt x="195263" y="471521"/>
                    <a:pt x="195263" y="459581"/>
                  </a:cubicBezTo>
                  <a:lnTo>
                    <a:pt x="190500" y="502444"/>
                  </a:lnTo>
                  <a:lnTo>
                    <a:pt x="216694" y="526256"/>
                  </a:lnTo>
                  <a:lnTo>
                    <a:pt x="216694" y="566738"/>
                  </a:lnTo>
                  <a:lnTo>
                    <a:pt x="250032" y="566738"/>
                  </a:lnTo>
                  <a:lnTo>
                    <a:pt x="266700" y="581025"/>
                  </a:lnTo>
                  <a:lnTo>
                    <a:pt x="238125" y="602456"/>
                  </a:lnTo>
                  <a:lnTo>
                    <a:pt x="283369" y="607219"/>
                  </a:lnTo>
                  <a:lnTo>
                    <a:pt x="311944" y="607219"/>
                  </a:lnTo>
                  <a:cubicBezTo>
                    <a:pt x="336438" y="592523"/>
                    <a:pt x="326500" y="592931"/>
                    <a:pt x="338138" y="592931"/>
                  </a:cubicBezTo>
                  <a:lnTo>
                    <a:pt x="350044" y="602456"/>
                  </a:lnTo>
                  <a:lnTo>
                    <a:pt x="350044" y="621506"/>
                  </a:lnTo>
                  <a:lnTo>
                    <a:pt x="338138" y="642938"/>
                  </a:lnTo>
                  <a:lnTo>
                    <a:pt x="345282" y="678656"/>
                  </a:lnTo>
                  <a:cubicBezTo>
                    <a:pt x="362268" y="717483"/>
                    <a:pt x="361950" y="702894"/>
                    <a:pt x="361950" y="719138"/>
                  </a:cubicBezTo>
                  <a:lnTo>
                    <a:pt x="388144" y="742950"/>
                  </a:lnTo>
                  <a:lnTo>
                    <a:pt x="392907" y="754856"/>
                  </a:lnTo>
                  <a:lnTo>
                    <a:pt x="359569" y="778669"/>
                  </a:lnTo>
                  <a:cubicBezTo>
                    <a:pt x="364437" y="815175"/>
                    <a:pt x="364332" y="802376"/>
                    <a:pt x="364332" y="816769"/>
                  </a:cubicBezTo>
                  <a:lnTo>
                    <a:pt x="342900" y="850106"/>
                  </a:lnTo>
                  <a:lnTo>
                    <a:pt x="364332" y="878681"/>
                  </a:lnTo>
                  <a:lnTo>
                    <a:pt x="366713" y="902494"/>
                  </a:lnTo>
                  <a:cubicBezTo>
                    <a:pt x="335128" y="926790"/>
                    <a:pt x="322739" y="926306"/>
                    <a:pt x="338138" y="926306"/>
                  </a:cubicBezTo>
                  <a:lnTo>
                    <a:pt x="340519" y="959644"/>
                  </a:lnTo>
                  <a:lnTo>
                    <a:pt x="328613" y="992981"/>
                  </a:lnTo>
                  <a:cubicBezTo>
                    <a:pt x="331066" y="1019965"/>
                    <a:pt x="322227" y="1019175"/>
                    <a:pt x="333375" y="1019175"/>
                  </a:cubicBezTo>
                  <a:lnTo>
                    <a:pt x="347663" y="1042988"/>
                  </a:lnTo>
                  <a:lnTo>
                    <a:pt x="335757" y="1064419"/>
                  </a:lnTo>
                  <a:lnTo>
                    <a:pt x="340519" y="1083469"/>
                  </a:lnTo>
                  <a:lnTo>
                    <a:pt x="311944" y="1112044"/>
                  </a:lnTo>
                  <a:lnTo>
                    <a:pt x="335757" y="1121569"/>
                  </a:lnTo>
                  <a:lnTo>
                    <a:pt x="376238" y="1143000"/>
                  </a:lnTo>
                  <a:lnTo>
                    <a:pt x="388144" y="1173956"/>
                  </a:lnTo>
                  <a:lnTo>
                    <a:pt x="416719" y="1181100"/>
                  </a:lnTo>
                  <a:lnTo>
                    <a:pt x="447675" y="1173956"/>
                  </a:lnTo>
                  <a:lnTo>
                    <a:pt x="457200" y="1188244"/>
                  </a:lnTo>
                  <a:lnTo>
                    <a:pt x="459582" y="1228725"/>
                  </a:lnTo>
                  <a:lnTo>
                    <a:pt x="478632" y="1226344"/>
                  </a:lnTo>
                  <a:lnTo>
                    <a:pt x="502444" y="1214438"/>
                  </a:lnTo>
                  <a:lnTo>
                    <a:pt x="542925" y="1190625"/>
                  </a:lnTo>
                  <a:cubicBezTo>
                    <a:pt x="589254" y="1178433"/>
                    <a:pt x="577142" y="1189746"/>
                    <a:pt x="590550" y="1176338"/>
                  </a:cubicBezTo>
                  <a:cubicBezTo>
                    <a:pt x="630070" y="1146698"/>
                    <a:pt x="621549" y="1161961"/>
                    <a:pt x="631032" y="1143000"/>
                  </a:cubicBezTo>
                  <a:cubicBezTo>
                    <a:pt x="665015" y="1118727"/>
                    <a:pt x="650713" y="1119188"/>
                    <a:pt x="666750" y="1119188"/>
                  </a:cubicBezTo>
                  <a:lnTo>
                    <a:pt x="685800" y="1076325"/>
                  </a:lnTo>
                  <a:lnTo>
                    <a:pt x="721519" y="1064419"/>
                  </a:lnTo>
                  <a:lnTo>
                    <a:pt x="745332" y="1023938"/>
                  </a:lnTo>
                  <a:lnTo>
                    <a:pt x="790575" y="1004888"/>
                  </a:lnTo>
                  <a:lnTo>
                    <a:pt x="821532" y="978694"/>
                  </a:lnTo>
                  <a:lnTo>
                    <a:pt x="847725" y="1002506"/>
                  </a:lnTo>
                  <a:cubicBezTo>
                    <a:pt x="869784" y="985351"/>
                    <a:pt x="860107" y="985838"/>
                    <a:pt x="871538" y="985838"/>
                  </a:cubicBezTo>
                  <a:lnTo>
                    <a:pt x="916782" y="985838"/>
                  </a:lnTo>
                  <a:lnTo>
                    <a:pt x="928688" y="1002506"/>
                  </a:lnTo>
                  <a:lnTo>
                    <a:pt x="952500" y="995363"/>
                  </a:lnTo>
                  <a:lnTo>
                    <a:pt x="957263" y="1040606"/>
                  </a:lnTo>
                  <a:lnTo>
                    <a:pt x="1016794" y="1033463"/>
                  </a:lnTo>
                  <a:lnTo>
                    <a:pt x="1047750" y="1045369"/>
                  </a:lnTo>
                  <a:lnTo>
                    <a:pt x="1076325" y="1059656"/>
                  </a:lnTo>
                  <a:cubicBezTo>
                    <a:pt x="1115305" y="991440"/>
                    <a:pt x="1125873" y="1015876"/>
                    <a:pt x="1112044" y="988219"/>
                  </a:cubicBezTo>
                  <a:lnTo>
                    <a:pt x="1135857" y="962025"/>
                  </a:lnTo>
                  <a:lnTo>
                    <a:pt x="1171575" y="981075"/>
                  </a:lnTo>
                  <a:lnTo>
                    <a:pt x="1176338" y="900113"/>
                  </a:lnTo>
                  <a:lnTo>
                    <a:pt x="1162050" y="842963"/>
                  </a:lnTo>
                  <a:lnTo>
                    <a:pt x="1143000" y="769144"/>
                  </a:lnTo>
                  <a:cubicBezTo>
                    <a:pt x="1145480" y="724509"/>
                    <a:pt x="1138983" y="739080"/>
                    <a:pt x="1147763" y="721519"/>
                  </a:cubicBezTo>
                  <a:cubicBezTo>
                    <a:pt x="1154113" y="715169"/>
                    <a:pt x="1159863" y="708156"/>
                    <a:pt x="1166813" y="702469"/>
                  </a:cubicBezTo>
                  <a:cubicBezTo>
                    <a:pt x="1174710" y="696008"/>
                    <a:pt x="1173957" y="703809"/>
                    <a:pt x="1173957" y="697706"/>
                  </a:cubicBezTo>
                  <a:lnTo>
                    <a:pt x="1173957" y="616744"/>
                  </a:lnTo>
                  <a:lnTo>
                    <a:pt x="1154907" y="588169"/>
                  </a:lnTo>
                  <a:lnTo>
                    <a:pt x="1154907" y="528638"/>
                  </a:lnTo>
                  <a:lnTo>
                    <a:pt x="1126332" y="464344"/>
                  </a:lnTo>
                  <a:lnTo>
                    <a:pt x="1114425" y="395288"/>
                  </a:lnTo>
                  <a:lnTo>
                    <a:pt x="1119188" y="350044"/>
                  </a:lnTo>
                  <a:lnTo>
                    <a:pt x="1138238" y="304800"/>
                  </a:lnTo>
                  <a:lnTo>
                    <a:pt x="1154907" y="269081"/>
                  </a:lnTo>
                  <a:lnTo>
                    <a:pt x="1195388" y="266700"/>
                  </a:lnTo>
                  <a:lnTo>
                    <a:pt x="1228725" y="288131"/>
                  </a:lnTo>
                  <a:lnTo>
                    <a:pt x="1254919" y="273844"/>
                  </a:lnTo>
                  <a:lnTo>
                    <a:pt x="1259682" y="247650"/>
                  </a:lnTo>
                  <a:lnTo>
                    <a:pt x="1221582" y="219075"/>
                  </a:lnTo>
                  <a:lnTo>
                    <a:pt x="1226344" y="192881"/>
                  </a:lnTo>
                  <a:lnTo>
                    <a:pt x="1243013" y="173831"/>
                  </a:lnTo>
                  <a:lnTo>
                    <a:pt x="1271588" y="147638"/>
                  </a:lnTo>
                  <a:lnTo>
                    <a:pt x="1297782" y="97631"/>
                  </a:lnTo>
                  <a:lnTo>
                    <a:pt x="1288257" y="0"/>
                  </a:lnTo>
                  <a:lnTo>
                    <a:pt x="1233488" y="7144"/>
                  </a:lnTo>
                  <a:lnTo>
                    <a:pt x="1245394" y="59531"/>
                  </a:lnTo>
                  <a:lnTo>
                    <a:pt x="1226344" y="109538"/>
                  </a:lnTo>
                  <a:lnTo>
                    <a:pt x="1173957" y="71438"/>
                  </a:lnTo>
                  <a:lnTo>
                    <a:pt x="1114425" y="30956"/>
                  </a:lnTo>
                  <a:lnTo>
                    <a:pt x="1073944" y="59531"/>
                  </a:lnTo>
                  <a:lnTo>
                    <a:pt x="1064419" y="38100"/>
                  </a:lnTo>
                  <a:lnTo>
                    <a:pt x="1016794" y="9525"/>
                  </a:lnTo>
                  <a:lnTo>
                    <a:pt x="995363" y="71438"/>
                  </a:lnTo>
                  <a:lnTo>
                    <a:pt x="1019175" y="97631"/>
                  </a:lnTo>
                  <a:lnTo>
                    <a:pt x="1019175" y="157163"/>
                  </a:lnTo>
                  <a:cubicBezTo>
                    <a:pt x="1018381" y="177800"/>
                    <a:pt x="1017588" y="198438"/>
                    <a:pt x="1016794" y="219075"/>
                  </a:cubicBezTo>
                  <a:lnTo>
                    <a:pt x="976313" y="245269"/>
                  </a:lnTo>
                  <a:lnTo>
                    <a:pt x="942975" y="242888"/>
                  </a:lnTo>
                  <a:lnTo>
                    <a:pt x="864394" y="197644"/>
                  </a:lnTo>
                  <a:lnTo>
                    <a:pt x="838200" y="178594"/>
                  </a:lnTo>
                  <a:lnTo>
                    <a:pt x="814388" y="140494"/>
                  </a:lnTo>
                  <a:lnTo>
                    <a:pt x="747713" y="157163"/>
                  </a:lnTo>
                  <a:lnTo>
                    <a:pt x="711994" y="130969"/>
                  </a:lnTo>
                  <a:lnTo>
                    <a:pt x="676275" y="140494"/>
                  </a:lnTo>
                  <a:lnTo>
                    <a:pt x="645319" y="104775"/>
                  </a:lnTo>
                  <a:lnTo>
                    <a:pt x="592932" y="150019"/>
                  </a:lnTo>
                  <a:lnTo>
                    <a:pt x="564357" y="154781"/>
                  </a:lnTo>
                  <a:cubicBezTo>
                    <a:pt x="520686" y="196835"/>
                    <a:pt x="476249" y="238109"/>
                    <a:pt x="433388" y="280988"/>
                  </a:cubicBezTo>
                  <a:lnTo>
                    <a:pt x="400050" y="247650"/>
                  </a:lnTo>
                  <a:lnTo>
                    <a:pt x="323850" y="245269"/>
                  </a:lnTo>
                  <a:lnTo>
                    <a:pt x="285750" y="259556"/>
                  </a:lnTo>
                  <a:lnTo>
                    <a:pt x="252413" y="278606"/>
                  </a:lnTo>
                  <a:lnTo>
                    <a:pt x="235744" y="242888"/>
                  </a:lnTo>
                  <a:lnTo>
                    <a:pt x="252413" y="214313"/>
                  </a:lnTo>
                  <a:lnTo>
                    <a:pt x="247650" y="171450"/>
                  </a:lnTo>
                  <a:lnTo>
                    <a:pt x="216694" y="116681"/>
                  </a:lnTo>
                  <a:lnTo>
                    <a:pt x="207169" y="57150"/>
                  </a:lnTo>
                  <a:lnTo>
                    <a:pt x="150019" y="38100"/>
                  </a:lnTo>
                  <a:close/>
                </a:path>
              </a:pathLst>
            </a:custGeom>
            <a:solidFill>
              <a:srgbClr val="FCCCF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รูปแบบอิสระ 121">
              <a:extLst>
                <a:ext uri="{FF2B5EF4-FFF2-40B4-BE49-F238E27FC236}">
                  <a16:creationId xmlns:a16="http://schemas.microsoft.com/office/drawing/2014/main" id="{399CB83C-8E2F-4C5E-AA19-880A8D498C48}"/>
                </a:ext>
              </a:extLst>
            </p:cNvPr>
            <p:cNvSpPr/>
            <p:nvPr/>
          </p:nvSpPr>
          <p:spPr>
            <a:xfrm>
              <a:off x="4362450" y="5434013"/>
              <a:ext cx="1185863" cy="733425"/>
            </a:xfrm>
            <a:custGeom>
              <a:avLst/>
              <a:gdLst>
                <a:gd name="connsiteX0" fmla="*/ 342900 w 1185863"/>
                <a:gd name="connsiteY0" fmla="*/ 123825 h 733425"/>
                <a:gd name="connsiteX1" fmla="*/ 392906 w 1185863"/>
                <a:gd name="connsiteY1" fmla="*/ 150018 h 733425"/>
                <a:gd name="connsiteX2" fmla="*/ 407194 w 1185863"/>
                <a:gd name="connsiteY2" fmla="*/ 178593 h 733425"/>
                <a:gd name="connsiteX3" fmla="*/ 423863 w 1185863"/>
                <a:gd name="connsiteY3" fmla="*/ 202406 h 733425"/>
                <a:gd name="connsiteX4" fmla="*/ 461963 w 1185863"/>
                <a:gd name="connsiteY4" fmla="*/ 197643 h 733425"/>
                <a:gd name="connsiteX5" fmla="*/ 481013 w 1185863"/>
                <a:gd name="connsiteY5" fmla="*/ 195262 h 733425"/>
                <a:gd name="connsiteX6" fmla="*/ 483394 w 1185863"/>
                <a:gd name="connsiteY6" fmla="*/ 221456 h 733425"/>
                <a:gd name="connsiteX7" fmla="*/ 490538 w 1185863"/>
                <a:gd name="connsiteY7" fmla="*/ 245268 h 733425"/>
                <a:gd name="connsiteX8" fmla="*/ 542925 w 1185863"/>
                <a:gd name="connsiteY8" fmla="*/ 226218 h 733425"/>
                <a:gd name="connsiteX9" fmla="*/ 597694 w 1185863"/>
                <a:gd name="connsiteY9" fmla="*/ 207168 h 733425"/>
                <a:gd name="connsiteX10" fmla="*/ 638175 w 1185863"/>
                <a:gd name="connsiteY10" fmla="*/ 190500 h 733425"/>
                <a:gd name="connsiteX11" fmla="*/ 673894 w 1185863"/>
                <a:gd name="connsiteY11" fmla="*/ 157162 h 733425"/>
                <a:gd name="connsiteX12" fmla="*/ 695325 w 1185863"/>
                <a:gd name="connsiteY12" fmla="*/ 135731 h 733425"/>
                <a:gd name="connsiteX13" fmla="*/ 714375 w 1185863"/>
                <a:gd name="connsiteY13" fmla="*/ 100012 h 733425"/>
                <a:gd name="connsiteX14" fmla="*/ 757238 w 1185863"/>
                <a:gd name="connsiteY14" fmla="*/ 80962 h 733425"/>
                <a:gd name="connsiteX15" fmla="*/ 778669 w 1185863"/>
                <a:gd name="connsiteY15" fmla="*/ 42862 h 733425"/>
                <a:gd name="connsiteX16" fmla="*/ 850106 w 1185863"/>
                <a:gd name="connsiteY16" fmla="*/ 0 h 733425"/>
                <a:gd name="connsiteX17" fmla="*/ 876300 w 1185863"/>
                <a:gd name="connsiteY17" fmla="*/ 21431 h 733425"/>
                <a:gd name="connsiteX18" fmla="*/ 900113 w 1185863"/>
                <a:gd name="connsiteY18" fmla="*/ 2381 h 733425"/>
                <a:gd name="connsiteX19" fmla="*/ 945356 w 1185863"/>
                <a:gd name="connsiteY19" fmla="*/ 4762 h 733425"/>
                <a:gd name="connsiteX20" fmla="*/ 957263 w 1185863"/>
                <a:gd name="connsiteY20" fmla="*/ 26193 h 733425"/>
                <a:gd name="connsiteX21" fmla="*/ 985838 w 1185863"/>
                <a:gd name="connsiteY21" fmla="*/ 14287 h 733425"/>
                <a:gd name="connsiteX22" fmla="*/ 983456 w 1185863"/>
                <a:gd name="connsiteY22" fmla="*/ 57150 h 733425"/>
                <a:gd name="connsiteX23" fmla="*/ 1047750 w 1185863"/>
                <a:gd name="connsiteY23" fmla="*/ 54768 h 733425"/>
                <a:gd name="connsiteX24" fmla="*/ 1100138 w 1185863"/>
                <a:gd name="connsiteY24" fmla="*/ 76200 h 733425"/>
                <a:gd name="connsiteX25" fmla="*/ 1104900 w 1185863"/>
                <a:gd name="connsiteY25" fmla="*/ 176212 h 733425"/>
                <a:gd name="connsiteX26" fmla="*/ 1116806 w 1185863"/>
                <a:gd name="connsiteY26" fmla="*/ 257175 h 733425"/>
                <a:gd name="connsiteX27" fmla="*/ 1123950 w 1185863"/>
                <a:gd name="connsiteY27" fmla="*/ 340518 h 733425"/>
                <a:gd name="connsiteX28" fmla="*/ 1135856 w 1185863"/>
                <a:gd name="connsiteY28" fmla="*/ 428625 h 733425"/>
                <a:gd name="connsiteX29" fmla="*/ 1164431 w 1185863"/>
                <a:gd name="connsiteY29" fmla="*/ 485775 h 733425"/>
                <a:gd name="connsiteX30" fmla="*/ 1185863 w 1185863"/>
                <a:gd name="connsiteY30" fmla="*/ 585787 h 733425"/>
                <a:gd name="connsiteX31" fmla="*/ 1166813 w 1185863"/>
                <a:gd name="connsiteY31" fmla="*/ 628650 h 733425"/>
                <a:gd name="connsiteX32" fmla="*/ 1123950 w 1185863"/>
                <a:gd name="connsiteY32" fmla="*/ 614362 h 733425"/>
                <a:gd name="connsiteX33" fmla="*/ 1085850 w 1185863"/>
                <a:gd name="connsiteY33" fmla="*/ 583406 h 733425"/>
                <a:gd name="connsiteX34" fmla="*/ 1047750 w 1185863"/>
                <a:gd name="connsiteY34" fmla="*/ 597693 h 733425"/>
                <a:gd name="connsiteX35" fmla="*/ 985838 w 1185863"/>
                <a:gd name="connsiteY35" fmla="*/ 609600 h 733425"/>
                <a:gd name="connsiteX36" fmla="*/ 866775 w 1185863"/>
                <a:gd name="connsiteY36" fmla="*/ 578643 h 733425"/>
                <a:gd name="connsiteX37" fmla="*/ 785813 w 1185863"/>
                <a:gd name="connsiteY37" fmla="*/ 588168 h 733425"/>
                <a:gd name="connsiteX38" fmla="*/ 792956 w 1185863"/>
                <a:gd name="connsiteY38" fmla="*/ 590550 h 733425"/>
                <a:gd name="connsiteX39" fmla="*/ 733425 w 1185863"/>
                <a:gd name="connsiteY39" fmla="*/ 581025 h 733425"/>
                <a:gd name="connsiteX40" fmla="*/ 692944 w 1185863"/>
                <a:gd name="connsiteY40" fmla="*/ 600075 h 733425"/>
                <a:gd name="connsiteX41" fmla="*/ 695325 w 1185863"/>
                <a:gd name="connsiteY41" fmla="*/ 600075 h 733425"/>
                <a:gd name="connsiteX42" fmla="*/ 645319 w 1185863"/>
                <a:gd name="connsiteY42" fmla="*/ 640556 h 733425"/>
                <a:gd name="connsiteX43" fmla="*/ 559594 w 1185863"/>
                <a:gd name="connsiteY43" fmla="*/ 626268 h 733425"/>
                <a:gd name="connsiteX44" fmla="*/ 454819 w 1185863"/>
                <a:gd name="connsiteY44" fmla="*/ 733425 h 733425"/>
                <a:gd name="connsiteX45" fmla="*/ 400050 w 1185863"/>
                <a:gd name="connsiteY45" fmla="*/ 707231 h 733425"/>
                <a:gd name="connsiteX46" fmla="*/ 335756 w 1185863"/>
                <a:gd name="connsiteY46" fmla="*/ 711993 h 733425"/>
                <a:gd name="connsiteX47" fmla="*/ 300038 w 1185863"/>
                <a:gd name="connsiteY47" fmla="*/ 676275 h 733425"/>
                <a:gd name="connsiteX48" fmla="*/ 216694 w 1185863"/>
                <a:gd name="connsiteY48" fmla="*/ 588168 h 733425"/>
                <a:gd name="connsiteX49" fmla="*/ 140494 w 1185863"/>
                <a:gd name="connsiteY49" fmla="*/ 521493 h 733425"/>
                <a:gd name="connsiteX50" fmla="*/ 76200 w 1185863"/>
                <a:gd name="connsiteY50" fmla="*/ 540543 h 733425"/>
                <a:gd name="connsiteX51" fmla="*/ 0 w 1185863"/>
                <a:gd name="connsiteY51" fmla="*/ 483393 h 733425"/>
                <a:gd name="connsiteX52" fmla="*/ 9525 w 1185863"/>
                <a:gd name="connsiteY52" fmla="*/ 435768 h 733425"/>
                <a:gd name="connsiteX53" fmla="*/ 42863 w 1185863"/>
                <a:gd name="connsiteY53" fmla="*/ 388143 h 733425"/>
                <a:gd name="connsiteX54" fmla="*/ 28575 w 1185863"/>
                <a:gd name="connsiteY54" fmla="*/ 357187 h 733425"/>
                <a:gd name="connsiteX55" fmla="*/ 42863 w 1185863"/>
                <a:gd name="connsiteY55" fmla="*/ 319087 h 733425"/>
                <a:gd name="connsiteX56" fmla="*/ 21431 w 1185863"/>
                <a:gd name="connsiteY56" fmla="*/ 292893 h 733425"/>
                <a:gd name="connsiteX57" fmla="*/ 9525 w 1185863"/>
                <a:gd name="connsiteY57" fmla="*/ 252412 h 733425"/>
                <a:gd name="connsiteX58" fmla="*/ 33338 w 1185863"/>
                <a:gd name="connsiteY58" fmla="*/ 223837 h 733425"/>
                <a:gd name="connsiteX59" fmla="*/ 102394 w 1185863"/>
                <a:gd name="connsiteY59" fmla="*/ 195262 h 733425"/>
                <a:gd name="connsiteX60" fmla="*/ 169069 w 1185863"/>
                <a:gd name="connsiteY60" fmla="*/ 157162 h 733425"/>
                <a:gd name="connsiteX61" fmla="*/ 200025 w 1185863"/>
                <a:gd name="connsiteY61" fmla="*/ 157162 h 733425"/>
                <a:gd name="connsiteX62" fmla="*/ 242888 w 1185863"/>
                <a:gd name="connsiteY62" fmla="*/ 140493 h 733425"/>
                <a:gd name="connsiteX63" fmla="*/ 288131 w 1185863"/>
                <a:gd name="connsiteY63" fmla="*/ 95250 h 733425"/>
                <a:gd name="connsiteX64" fmla="*/ 342900 w 1185863"/>
                <a:gd name="connsiteY64" fmla="*/ 1238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5863" h="733425">
                  <a:moveTo>
                    <a:pt x="342900" y="123825"/>
                  </a:moveTo>
                  <a:lnTo>
                    <a:pt x="392906" y="150018"/>
                  </a:lnTo>
                  <a:lnTo>
                    <a:pt x="407194" y="178593"/>
                  </a:lnTo>
                  <a:lnTo>
                    <a:pt x="423863" y="202406"/>
                  </a:lnTo>
                  <a:lnTo>
                    <a:pt x="461963" y="197643"/>
                  </a:lnTo>
                  <a:lnTo>
                    <a:pt x="481013" y="195262"/>
                  </a:lnTo>
                  <a:lnTo>
                    <a:pt x="483394" y="221456"/>
                  </a:lnTo>
                  <a:lnTo>
                    <a:pt x="490538" y="245268"/>
                  </a:lnTo>
                  <a:lnTo>
                    <a:pt x="542925" y="226218"/>
                  </a:lnTo>
                  <a:lnTo>
                    <a:pt x="597694" y="207168"/>
                  </a:lnTo>
                  <a:lnTo>
                    <a:pt x="638175" y="190500"/>
                  </a:lnTo>
                  <a:cubicBezTo>
                    <a:pt x="672335" y="158779"/>
                    <a:pt x="660790" y="170266"/>
                    <a:pt x="673894" y="157162"/>
                  </a:cubicBezTo>
                  <a:lnTo>
                    <a:pt x="695325" y="135731"/>
                  </a:lnTo>
                  <a:lnTo>
                    <a:pt x="714375" y="100012"/>
                  </a:lnTo>
                  <a:lnTo>
                    <a:pt x="757238" y="80962"/>
                  </a:lnTo>
                  <a:lnTo>
                    <a:pt x="778669" y="42862"/>
                  </a:lnTo>
                  <a:lnTo>
                    <a:pt x="850106" y="0"/>
                  </a:lnTo>
                  <a:lnTo>
                    <a:pt x="876300" y="21431"/>
                  </a:lnTo>
                  <a:lnTo>
                    <a:pt x="900113" y="2381"/>
                  </a:lnTo>
                  <a:lnTo>
                    <a:pt x="945356" y="4762"/>
                  </a:lnTo>
                  <a:lnTo>
                    <a:pt x="957263" y="26193"/>
                  </a:lnTo>
                  <a:lnTo>
                    <a:pt x="985838" y="14287"/>
                  </a:lnTo>
                  <a:lnTo>
                    <a:pt x="983456" y="57150"/>
                  </a:lnTo>
                  <a:lnTo>
                    <a:pt x="1047750" y="54768"/>
                  </a:lnTo>
                  <a:lnTo>
                    <a:pt x="1100138" y="76200"/>
                  </a:lnTo>
                  <a:lnTo>
                    <a:pt x="1104900" y="176212"/>
                  </a:lnTo>
                  <a:lnTo>
                    <a:pt x="1116806" y="257175"/>
                  </a:lnTo>
                  <a:lnTo>
                    <a:pt x="1123950" y="340518"/>
                  </a:lnTo>
                  <a:lnTo>
                    <a:pt x="1135856" y="428625"/>
                  </a:lnTo>
                  <a:cubicBezTo>
                    <a:pt x="1160280" y="487240"/>
                    <a:pt x="1139031" y="485775"/>
                    <a:pt x="1164431" y="485775"/>
                  </a:cubicBezTo>
                  <a:lnTo>
                    <a:pt x="1185863" y="585787"/>
                  </a:lnTo>
                  <a:lnTo>
                    <a:pt x="1166813" y="628650"/>
                  </a:lnTo>
                  <a:lnTo>
                    <a:pt x="1123950" y="614362"/>
                  </a:lnTo>
                  <a:cubicBezTo>
                    <a:pt x="1082839" y="582924"/>
                    <a:pt x="1066482" y="583406"/>
                    <a:pt x="1085850" y="583406"/>
                  </a:cubicBezTo>
                  <a:lnTo>
                    <a:pt x="1047750" y="597693"/>
                  </a:lnTo>
                  <a:cubicBezTo>
                    <a:pt x="979512" y="609879"/>
                    <a:pt x="958498" y="609600"/>
                    <a:pt x="985838" y="609600"/>
                  </a:cubicBezTo>
                  <a:cubicBezTo>
                    <a:pt x="866003" y="580840"/>
                    <a:pt x="866775" y="621840"/>
                    <a:pt x="866775" y="578643"/>
                  </a:cubicBezTo>
                  <a:cubicBezTo>
                    <a:pt x="839788" y="581818"/>
                    <a:pt x="812640" y="583841"/>
                    <a:pt x="785813" y="588168"/>
                  </a:cubicBezTo>
                  <a:cubicBezTo>
                    <a:pt x="783335" y="588568"/>
                    <a:pt x="792956" y="590550"/>
                    <a:pt x="792956" y="590550"/>
                  </a:cubicBezTo>
                  <a:lnTo>
                    <a:pt x="733425" y="581025"/>
                  </a:lnTo>
                  <a:cubicBezTo>
                    <a:pt x="657806" y="611960"/>
                    <a:pt x="666717" y="604446"/>
                    <a:pt x="692944" y="600075"/>
                  </a:cubicBezTo>
                  <a:cubicBezTo>
                    <a:pt x="693727" y="599945"/>
                    <a:pt x="694531" y="600075"/>
                    <a:pt x="695325" y="600075"/>
                  </a:cubicBezTo>
                  <a:cubicBezTo>
                    <a:pt x="644688" y="638656"/>
                    <a:pt x="645319" y="617219"/>
                    <a:pt x="645319" y="640556"/>
                  </a:cubicBezTo>
                  <a:lnTo>
                    <a:pt x="559594" y="626268"/>
                  </a:lnTo>
                  <a:lnTo>
                    <a:pt x="454819" y="733425"/>
                  </a:lnTo>
                  <a:lnTo>
                    <a:pt x="400050" y="707231"/>
                  </a:lnTo>
                  <a:lnTo>
                    <a:pt x="335756" y="711993"/>
                  </a:lnTo>
                  <a:lnTo>
                    <a:pt x="300038" y="676275"/>
                  </a:lnTo>
                  <a:cubicBezTo>
                    <a:pt x="210659" y="589312"/>
                    <a:pt x="175282" y="608878"/>
                    <a:pt x="216694" y="588168"/>
                  </a:cubicBezTo>
                  <a:lnTo>
                    <a:pt x="140494" y="521493"/>
                  </a:lnTo>
                  <a:cubicBezTo>
                    <a:pt x="73056" y="540761"/>
                    <a:pt x="50705" y="540543"/>
                    <a:pt x="76200" y="540543"/>
                  </a:cubicBezTo>
                  <a:lnTo>
                    <a:pt x="0" y="483393"/>
                  </a:lnTo>
                  <a:lnTo>
                    <a:pt x="9525" y="435768"/>
                  </a:lnTo>
                  <a:cubicBezTo>
                    <a:pt x="38917" y="386782"/>
                    <a:pt x="19587" y="388143"/>
                    <a:pt x="42863" y="388143"/>
                  </a:cubicBezTo>
                  <a:cubicBezTo>
                    <a:pt x="28220" y="358858"/>
                    <a:pt x="28575" y="370217"/>
                    <a:pt x="28575" y="357187"/>
                  </a:cubicBezTo>
                  <a:lnTo>
                    <a:pt x="42863" y="319087"/>
                  </a:lnTo>
                  <a:lnTo>
                    <a:pt x="21431" y="292893"/>
                  </a:lnTo>
                  <a:lnTo>
                    <a:pt x="9525" y="252412"/>
                  </a:lnTo>
                  <a:lnTo>
                    <a:pt x="33338" y="223837"/>
                  </a:lnTo>
                  <a:cubicBezTo>
                    <a:pt x="97412" y="194264"/>
                    <a:pt x="72521" y="195262"/>
                    <a:pt x="102394" y="195262"/>
                  </a:cubicBezTo>
                  <a:lnTo>
                    <a:pt x="169069" y="157162"/>
                  </a:lnTo>
                  <a:lnTo>
                    <a:pt x="200025" y="157162"/>
                  </a:lnTo>
                  <a:lnTo>
                    <a:pt x="242888" y="140493"/>
                  </a:lnTo>
                  <a:lnTo>
                    <a:pt x="288131" y="95250"/>
                  </a:lnTo>
                  <a:cubicBezTo>
                    <a:pt x="358578" y="134117"/>
                    <a:pt x="330898" y="133350"/>
                    <a:pt x="342900" y="123825"/>
                  </a:cubicBezTo>
                  <a:close/>
                </a:path>
              </a:pathLst>
            </a:custGeom>
            <a:solidFill>
              <a:srgbClr val="FCFC99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รูปแบบอิสระ 122">
              <a:extLst>
                <a:ext uri="{FF2B5EF4-FFF2-40B4-BE49-F238E27FC236}">
                  <a16:creationId xmlns:a16="http://schemas.microsoft.com/office/drawing/2014/main" id="{F7784118-BB30-4BF1-93E6-D74647C73FE6}"/>
                </a:ext>
              </a:extLst>
            </p:cNvPr>
            <p:cNvSpPr/>
            <p:nvPr/>
          </p:nvSpPr>
          <p:spPr>
            <a:xfrm>
              <a:off x="3324473" y="4741963"/>
              <a:ext cx="1444684" cy="1732127"/>
            </a:xfrm>
            <a:custGeom>
              <a:avLst/>
              <a:gdLst>
                <a:gd name="connsiteX0" fmla="*/ 1053769 w 1444684"/>
                <a:gd name="connsiteY0" fmla="*/ 0 h 1732127"/>
                <a:gd name="connsiteX1" fmla="*/ 999381 w 1444684"/>
                <a:gd name="connsiteY1" fmla="*/ 47589 h 1732127"/>
                <a:gd name="connsiteX2" fmla="*/ 931396 w 1444684"/>
                <a:gd name="connsiteY2" fmla="*/ 50989 h 1732127"/>
                <a:gd name="connsiteX3" fmla="*/ 883807 w 1444684"/>
                <a:gd name="connsiteY3" fmla="*/ 67985 h 1732127"/>
                <a:gd name="connsiteX4" fmla="*/ 843015 w 1444684"/>
                <a:gd name="connsiteY4" fmla="*/ 132571 h 1732127"/>
                <a:gd name="connsiteX5" fmla="*/ 815821 w 1444684"/>
                <a:gd name="connsiteY5" fmla="*/ 180160 h 1732127"/>
                <a:gd name="connsiteX6" fmla="*/ 802224 w 1444684"/>
                <a:gd name="connsiteY6" fmla="*/ 224351 h 1732127"/>
                <a:gd name="connsiteX7" fmla="*/ 795426 w 1444684"/>
                <a:gd name="connsiteY7" fmla="*/ 258343 h 1732127"/>
                <a:gd name="connsiteX8" fmla="*/ 768232 w 1444684"/>
                <a:gd name="connsiteY8" fmla="*/ 295735 h 1732127"/>
                <a:gd name="connsiteX9" fmla="*/ 724041 w 1444684"/>
                <a:gd name="connsiteY9" fmla="*/ 278739 h 1732127"/>
                <a:gd name="connsiteX10" fmla="*/ 693448 w 1444684"/>
                <a:gd name="connsiteY10" fmla="*/ 282138 h 1732127"/>
                <a:gd name="connsiteX11" fmla="*/ 632262 w 1444684"/>
                <a:gd name="connsiteY11" fmla="*/ 237948 h 1732127"/>
                <a:gd name="connsiteX12" fmla="*/ 540482 w 1444684"/>
                <a:gd name="connsiteY12" fmla="*/ 299134 h 1732127"/>
                <a:gd name="connsiteX13" fmla="*/ 513288 w 1444684"/>
                <a:gd name="connsiteY13" fmla="*/ 326328 h 1732127"/>
                <a:gd name="connsiteX14" fmla="*/ 509888 w 1444684"/>
                <a:gd name="connsiteY14" fmla="*/ 380717 h 1732127"/>
                <a:gd name="connsiteX15" fmla="*/ 428306 w 1444684"/>
                <a:gd name="connsiteY15" fmla="*/ 435105 h 1732127"/>
                <a:gd name="connsiteX16" fmla="*/ 390914 w 1444684"/>
                <a:gd name="connsiteY16" fmla="*/ 475896 h 1732127"/>
                <a:gd name="connsiteX17" fmla="*/ 377317 w 1444684"/>
                <a:gd name="connsiteY17" fmla="*/ 513288 h 1732127"/>
                <a:gd name="connsiteX18" fmla="*/ 373918 w 1444684"/>
                <a:gd name="connsiteY18" fmla="*/ 601668 h 1732127"/>
                <a:gd name="connsiteX19" fmla="*/ 322929 w 1444684"/>
                <a:gd name="connsiteY19" fmla="*/ 656056 h 1732127"/>
                <a:gd name="connsiteX20" fmla="*/ 288937 w 1444684"/>
                <a:gd name="connsiteY20" fmla="*/ 690049 h 1732127"/>
                <a:gd name="connsiteX21" fmla="*/ 248146 w 1444684"/>
                <a:gd name="connsiteY21" fmla="*/ 747836 h 1732127"/>
                <a:gd name="connsiteX22" fmla="*/ 200556 w 1444684"/>
                <a:gd name="connsiteY22" fmla="*/ 741038 h 1732127"/>
                <a:gd name="connsiteX23" fmla="*/ 125772 w 1444684"/>
                <a:gd name="connsiteY23" fmla="*/ 853213 h 1732127"/>
                <a:gd name="connsiteX24" fmla="*/ 74784 w 1444684"/>
                <a:gd name="connsiteY24" fmla="*/ 897404 h 1732127"/>
                <a:gd name="connsiteX25" fmla="*/ 57787 w 1444684"/>
                <a:gd name="connsiteY25" fmla="*/ 921198 h 1732127"/>
                <a:gd name="connsiteX26" fmla="*/ 3399 w 1444684"/>
                <a:gd name="connsiteY26" fmla="*/ 921198 h 1732127"/>
                <a:gd name="connsiteX27" fmla="*/ 0 w 1444684"/>
                <a:gd name="connsiteY27" fmla="*/ 989183 h 1732127"/>
                <a:gd name="connsiteX28" fmla="*/ 0 w 1444684"/>
                <a:gd name="connsiteY28" fmla="*/ 1060568 h 1732127"/>
                <a:gd name="connsiteX29" fmla="*/ 16996 w 1444684"/>
                <a:gd name="connsiteY29" fmla="*/ 1121754 h 1732127"/>
                <a:gd name="connsiteX30" fmla="*/ 37392 w 1444684"/>
                <a:gd name="connsiteY30" fmla="*/ 1145549 h 1732127"/>
                <a:gd name="connsiteX31" fmla="*/ 27194 w 1444684"/>
                <a:gd name="connsiteY31" fmla="*/ 1210135 h 1732127"/>
                <a:gd name="connsiteX32" fmla="*/ 47589 w 1444684"/>
                <a:gd name="connsiteY32" fmla="*/ 1267923 h 1732127"/>
                <a:gd name="connsiteX33" fmla="*/ 74784 w 1444684"/>
                <a:gd name="connsiteY33" fmla="*/ 1312113 h 1732127"/>
                <a:gd name="connsiteX34" fmla="*/ 105377 w 1444684"/>
                <a:gd name="connsiteY34" fmla="*/ 1366501 h 1732127"/>
                <a:gd name="connsiteX35" fmla="*/ 118974 w 1444684"/>
                <a:gd name="connsiteY35" fmla="*/ 1397094 h 1732127"/>
                <a:gd name="connsiteX36" fmla="*/ 78183 w 1444684"/>
                <a:gd name="connsiteY36" fmla="*/ 1458281 h 1732127"/>
                <a:gd name="connsiteX37" fmla="*/ 105377 w 1444684"/>
                <a:gd name="connsiteY37" fmla="*/ 1502471 h 1732127"/>
                <a:gd name="connsiteX38" fmla="*/ 159765 w 1444684"/>
                <a:gd name="connsiteY38" fmla="*/ 1502471 h 1732127"/>
                <a:gd name="connsiteX39" fmla="*/ 244746 w 1444684"/>
                <a:gd name="connsiteY39" fmla="*/ 1539863 h 1732127"/>
                <a:gd name="connsiteX40" fmla="*/ 305933 w 1444684"/>
                <a:gd name="connsiteY40" fmla="*/ 1590852 h 1732127"/>
                <a:gd name="connsiteX41" fmla="*/ 373918 w 1444684"/>
                <a:gd name="connsiteY41" fmla="*/ 1611247 h 1732127"/>
                <a:gd name="connsiteX42" fmla="*/ 421508 w 1444684"/>
                <a:gd name="connsiteY42" fmla="*/ 1682632 h 1732127"/>
                <a:gd name="connsiteX43" fmla="*/ 458899 w 1444684"/>
                <a:gd name="connsiteY43" fmla="*/ 1730221 h 1732127"/>
                <a:gd name="connsiteX44" fmla="*/ 520086 w 1444684"/>
                <a:gd name="connsiteY44" fmla="*/ 1665636 h 1732127"/>
                <a:gd name="connsiteX45" fmla="*/ 588071 w 1444684"/>
                <a:gd name="connsiteY45" fmla="*/ 1604449 h 1732127"/>
                <a:gd name="connsiteX46" fmla="*/ 577873 w 1444684"/>
                <a:gd name="connsiteY46" fmla="*/ 1546662 h 1732127"/>
                <a:gd name="connsiteX47" fmla="*/ 577873 w 1444684"/>
                <a:gd name="connsiteY47" fmla="*/ 1488874 h 1732127"/>
                <a:gd name="connsiteX48" fmla="*/ 577873 w 1444684"/>
                <a:gd name="connsiteY48" fmla="*/ 1390296 h 1732127"/>
                <a:gd name="connsiteX49" fmla="*/ 598269 w 1444684"/>
                <a:gd name="connsiteY49" fmla="*/ 1349505 h 1732127"/>
                <a:gd name="connsiteX50" fmla="*/ 669653 w 1444684"/>
                <a:gd name="connsiteY50" fmla="*/ 1346105 h 1732127"/>
                <a:gd name="connsiteX51" fmla="*/ 737639 w 1444684"/>
                <a:gd name="connsiteY51" fmla="*/ 1349505 h 1732127"/>
                <a:gd name="connsiteX52" fmla="*/ 805624 w 1444684"/>
                <a:gd name="connsiteY52" fmla="*/ 1291717 h 1732127"/>
                <a:gd name="connsiteX53" fmla="*/ 860012 w 1444684"/>
                <a:gd name="connsiteY53" fmla="*/ 1305314 h 1732127"/>
                <a:gd name="connsiteX54" fmla="*/ 938195 w 1444684"/>
                <a:gd name="connsiteY54" fmla="*/ 1267923 h 1732127"/>
                <a:gd name="connsiteX55" fmla="*/ 965389 w 1444684"/>
                <a:gd name="connsiteY55" fmla="*/ 1203337 h 1732127"/>
                <a:gd name="connsiteX56" fmla="*/ 1046971 w 1444684"/>
                <a:gd name="connsiteY56" fmla="*/ 1169344 h 1732127"/>
                <a:gd name="connsiteX57" fmla="*/ 1063967 w 1444684"/>
                <a:gd name="connsiteY57" fmla="*/ 1084363 h 1732127"/>
                <a:gd name="connsiteX58" fmla="*/ 1057169 w 1444684"/>
                <a:gd name="connsiteY58" fmla="*/ 1033374 h 1732127"/>
                <a:gd name="connsiteX59" fmla="*/ 1074165 w 1444684"/>
                <a:gd name="connsiteY59" fmla="*/ 992583 h 1732127"/>
                <a:gd name="connsiteX60" fmla="*/ 1040172 w 1444684"/>
                <a:gd name="connsiteY60" fmla="*/ 917799 h 1732127"/>
                <a:gd name="connsiteX61" fmla="*/ 1114956 w 1444684"/>
                <a:gd name="connsiteY61" fmla="*/ 873609 h 1732127"/>
                <a:gd name="connsiteX62" fmla="*/ 1186340 w 1444684"/>
                <a:gd name="connsiteY62" fmla="*/ 853213 h 1732127"/>
                <a:gd name="connsiteX63" fmla="*/ 1267923 w 1444684"/>
                <a:gd name="connsiteY63" fmla="*/ 819221 h 1732127"/>
                <a:gd name="connsiteX64" fmla="*/ 1318911 w 1444684"/>
                <a:gd name="connsiteY64" fmla="*/ 785228 h 1732127"/>
                <a:gd name="connsiteX65" fmla="*/ 1386897 w 1444684"/>
                <a:gd name="connsiteY65" fmla="*/ 812422 h 1732127"/>
                <a:gd name="connsiteX66" fmla="*/ 1397094 w 1444684"/>
                <a:gd name="connsiteY66" fmla="*/ 788627 h 1732127"/>
                <a:gd name="connsiteX67" fmla="*/ 1410691 w 1444684"/>
                <a:gd name="connsiteY67" fmla="*/ 734239 h 1732127"/>
                <a:gd name="connsiteX68" fmla="*/ 1390296 w 1444684"/>
                <a:gd name="connsiteY68" fmla="*/ 662855 h 1732127"/>
                <a:gd name="connsiteX69" fmla="*/ 1400494 w 1444684"/>
                <a:gd name="connsiteY69" fmla="*/ 656056 h 1732127"/>
                <a:gd name="connsiteX70" fmla="*/ 1400494 w 1444684"/>
                <a:gd name="connsiteY70" fmla="*/ 652657 h 1732127"/>
                <a:gd name="connsiteX71" fmla="*/ 1414091 w 1444684"/>
                <a:gd name="connsiteY71" fmla="*/ 611866 h 1732127"/>
                <a:gd name="connsiteX72" fmla="*/ 1431087 w 1444684"/>
                <a:gd name="connsiteY72" fmla="*/ 598269 h 1732127"/>
                <a:gd name="connsiteX73" fmla="*/ 1407292 w 1444684"/>
                <a:gd name="connsiteY73" fmla="*/ 554079 h 1732127"/>
                <a:gd name="connsiteX74" fmla="*/ 1420889 w 1444684"/>
                <a:gd name="connsiteY74" fmla="*/ 516687 h 1732127"/>
                <a:gd name="connsiteX75" fmla="*/ 1420889 w 1444684"/>
                <a:gd name="connsiteY75" fmla="*/ 486094 h 1732127"/>
                <a:gd name="connsiteX76" fmla="*/ 1444684 w 1444684"/>
                <a:gd name="connsiteY76" fmla="*/ 458899 h 1732127"/>
                <a:gd name="connsiteX77" fmla="*/ 1420889 w 1444684"/>
                <a:gd name="connsiteY77" fmla="*/ 401112 h 1732127"/>
                <a:gd name="connsiteX78" fmla="*/ 1397094 w 1444684"/>
                <a:gd name="connsiteY78" fmla="*/ 350123 h 1732127"/>
                <a:gd name="connsiteX79" fmla="*/ 1407292 w 1444684"/>
                <a:gd name="connsiteY79" fmla="*/ 329728 h 1732127"/>
                <a:gd name="connsiteX80" fmla="*/ 1400494 w 1444684"/>
                <a:gd name="connsiteY80" fmla="*/ 305933 h 1732127"/>
                <a:gd name="connsiteX81" fmla="*/ 1380098 w 1444684"/>
                <a:gd name="connsiteY81" fmla="*/ 316131 h 1732127"/>
                <a:gd name="connsiteX82" fmla="*/ 1305314 w 1444684"/>
                <a:gd name="connsiteY82" fmla="*/ 305933 h 1732127"/>
                <a:gd name="connsiteX83" fmla="*/ 1308714 w 1444684"/>
                <a:gd name="connsiteY83" fmla="*/ 275340 h 1732127"/>
                <a:gd name="connsiteX84" fmla="*/ 1271322 w 1444684"/>
                <a:gd name="connsiteY84" fmla="*/ 275340 h 1732127"/>
                <a:gd name="connsiteX85" fmla="*/ 1278120 w 1444684"/>
                <a:gd name="connsiteY85" fmla="*/ 231149 h 1732127"/>
                <a:gd name="connsiteX86" fmla="*/ 1250926 w 1444684"/>
                <a:gd name="connsiteY86" fmla="*/ 214153 h 1732127"/>
                <a:gd name="connsiteX87" fmla="*/ 1254326 w 1444684"/>
                <a:gd name="connsiteY87" fmla="*/ 180160 h 1732127"/>
                <a:gd name="connsiteX88" fmla="*/ 1206736 w 1444684"/>
                <a:gd name="connsiteY88" fmla="*/ 129172 h 1732127"/>
                <a:gd name="connsiteX89" fmla="*/ 1162546 w 1444684"/>
                <a:gd name="connsiteY89" fmla="*/ 139369 h 1732127"/>
                <a:gd name="connsiteX90" fmla="*/ 1053769 w 1444684"/>
                <a:gd name="connsiteY90" fmla="*/ 0 h 17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444684" h="1732127">
                  <a:moveTo>
                    <a:pt x="1053769" y="0"/>
                  </a:moveTo>
                  <a:lnTo>
                    <a:pt x="999381" y="47589"/>
                  </a:lnTo>
                  <a:lnTo>
                    <a:pt x="931396" y="50989"/>
                  </a:lnTo>
                  <a:lnTo>
                    <a:pt x="883807" y="67985"/>
                  </a:lnTo>
                  <a:lnTo>
                    <a:pt x="843015" y="132571"/>
                  </a:lnTo>
                  <a:lnTo>
                    <a:pt x="815821" y="180160"/>
                  </a:lnTo>
                  <a:lnTo>
                    <a:pt x="802224" y="224351"/>
                  </a:lnTo>
                  <a:lnTo>
                    <a:pt x="795426" y="258343"/>
                  </a:lnTo>
                  <a:lnTo>
                    <a:pt x="768232" y="295735"/>
                  </a:lnTo>
                  <a:lnTo>
                    <a:pt x="724041" y="278739"/>
                  </a:lnTo>
                  <a:lnTo>
                    <a:pt x="693448" y="282138"/>
                  </a:lnTo>
                  <a:lnTo>
                    <a:pt x="632262" y="237948"/>
                  </a:lnTo>
                  <a:lnTo>
                    <a:pt x="540482" y="299134"/>
                  </a:lnTo>
                  <a:lnTo>
                    <a:pt x="513288" y="326328"/>
                  </a:lnTo>
                  <a:cubicBezTo>
                    <a:pt x="509813" y="378448"/>
                    <a:pt x="509888" y="360283"/>
                    <a:pt x="509888" y="380717"/>
                  </a:cubicBezTo>
                  <a:lnTo>
                    <a:pt x="428306" y="435105"/>
                  </a:lnTo>
                  <a:lnTo>
                    <a:pt x="390914" y="475896"/>
                  </a:lnTo>
                  <a:cubicBezTo>
                    <a:pt x="376896" y="510940"/>
                    <a:pt x="377317" y="497684"/>
                    <a:pt x="377317" y="513288"/>
                  </a:cubicBezTo>
                  <a:lnTo>
                    <a:pt x="373918" y="601668"/>
                  </a:lnTo>
                  <a:lnTo>
                    <a:pt x="322929" y="656056"/>
                  </a:lnTo>
                  <a:cubicBezTo>
                    <a:pt x="280397" y="691500"/>
                    <a:pt x="264439" y="690049"/>
                    <a:pt x="288937" y="690049"/>
                  </a:cubicBezTo>
                  <a:lnTo>
                    <a:pt x="248146" y="747836"/>
                  </a:lnTo>
                  <a:lnTo>
                    <a:pt x="200556" y="741038"/>
                  </a:lnTo>
                  <a:lnTo>
                    <a:pt x="125772" y="853213"/>
                  </a:lnTo>
                  <a:lnTo>
                    <a:pt x="74784" y="897404"/>
                  </a:lnTo>
                  <a:lnTo>
                    <a:pt x="57787" y="921198"/>
                  </a:lnTo>
                  <a:lnTo>
                    <a:pt x="3399" y="921198"/>
                  </a:lnTo>
                  <a:lnTo>
                    <a:pt x="0" y="989183"/>
                  </a:lnTo>
                  <a:lnTo>
                    <a:pt x="0" y="1060568"/>
                  </a:lnTo>
                  <a:lnTo>
                    <a:pt x="16996" y="1121754"/>
                  </a:lnTo>
                  <a:lnTo>
                    <a:pt x="37392" y="1145549"/>
                  </a:lnTo>
                  <a:lnTo>
                    <a:pt x="27194" y="1210135"/>
                  </a:lnTo>
                  <a:lnTo>
                    <a:pt x="47589" y="1267923"/>
                  </a:lnTo>
                  <a:lnTo>
                    <a:pt x="74784" y="1312113"/>
                  </a:lnTo>
                  <a:lnTo>
                    <a:pt x="105377" y="1366501"/>
                  </a:lnTo>
                  <a:lnTo>
                    <a:pt x="118974" y="1397094"/>
                  </a:lnTo>
                  <a:lnTo>
                    <a:pt x="78183" y="1458281"/>
                  </a:lnTo>
                  <a:cubicBezTo>
                    <a:pt x="102515" y="1503469"/>
                    <a:pt x="85248" y="1502471"/>
                    <a:pt x="105377" y="1502471"/>
                  </a:cubicBezTo>
                  <a:lnTo>
                    <a:pt x="159765" y="1502471"/>
                  </a:lnTo>
                  <a:cubicBezTo>
                    <a:pt x="245798" y="1536885"/>
                    <a:pt x="244746" y="1505955"/>
                    <a:pt x="244746" y="1539863"/>
                  </a:cubicBezTo>
                  <a:cubicBezTo>
                    <a:pt x="303701" y="1595349"/>
                    <a:pt x="283829" y="1612956"/>
                    <a:pt x="305933" y="1590852"/>
                  </a:cubicBezTo>
                  <a:lnTo>
                    <a:pt x="373918" y="1611247"/>
                  </a:lnTo>
                  <a:lnTo>
                    <a:pt x="421508" y="1682632"/>
                  </a:lnTo>
                  <a:cubicBezTo>
                    <a:pt x="453326" y="1732127"/>
                    <a:pt x="433243" y="1730221"/>
                    <a:pt x="458899" y="1730221"/>
                  </a:cubicBezTo>
                  <a:cubicBezTo>
                    <a:pt x="514748" y="1663903"/>
                    <a:pt x="485143" y="1665636"/>
                    <a:pt x="520086" y="1665636"/>
                  </a:cubicBezTo>
                  <a:cubicBezTo>
                    <a:pt x="585495" y="1603670"/>
                    <a:pt x="555016" y="1604449"/>
                    <a:pt x="588071" y="1604449"/>
                  </a:cubicBezTo>
                  <a:lnTo>
                    <a:pt x="577873" y="1546662"/>
                  </a:lnTo>
                  <a:cubicBezTo>
                    <a:pt x="574407" y="1487743"/>
                    <a:pt x="555178" y="1488874"/>
                    <a:pt x="577873" y="1488874"/>
                  </a:cubicBezTo>
                  <a:lnTo>
                    <a:pt x="577873" y="1390296"/>
                  </a:lnTo>
                  <a:lnTo>
                    <a:pt x="598269" y="1349505"/>
                  </a:lnTo>
                  <a:lnTo>
                    <a:pt x="669653" y="1346105"/>
                  </a:lnTo>
                  <a:lnTo>
                    <a:pt x="737639" y="1349505"/>
                  </a:lnTo>
                  <a:lnTo>
                    <a:pt x="805624" y="1291717"/>
                  </a:lnTo>
                  <a:cubicBezTo>
                    <a:pt x="858133" y="1309221"/>
                    <a:pt x="843946" y="1321384"/>
                    <a:pt x="860012" y="1305314"/>
                  </a:cubicBezTo>
                  <a:cubicBezTo>
                    <a:pt x="939234" y="1270870"/>
                    <a:pt x="938195" y="1299740"/>
                    <a:pt x="938195" y="1267923"/>
                  </a:cubicBezTo>
                  <a:lnTo>
                    <a:pt x="965389" y="1203337"/>
                  </a:lnTo>
                  <a:cubicBezTo>
                    <a:pt x="1042235" y="1168406"/>
                    <a:pt x="1012790" y="1169344"/>
                    <a:pt x="1046971" y="1169344"/>
                  </a:cubicBezTo>
                  <a:lnTo>
                    <a:pt x="1063967" y="1084363"/>
                  </a:lnTo>
                  <a:lnTo>
                    <a:pt x="1057169" y="1033374"/>
                  </a:lnTo>
                  <a:cubicBezTo>
                    <a:pt x="1075178" y="997354"/>
                    <a:pt x="1074165" y="1012049"/>
                    <a:pt x="1074165" y="992583"/>
                  </a:cubicBezTo>
                  <a:lnTo>
                    <a:pt x="1040172" y="917799"/>
                  </a:lnTo>
                  <a:cubicBezTo>
                    <a:pt x="1112520" y="873013"/>
                    <a:pt x="1083572" y="873609"/>
                    <a:pt x="1114956" y="873609"/>
                  </a:cubicBezTo>
                  <a:lnTo>
                    <a:pt x="1186340" y="853213"/>
                  </a:lnTo>
                  <a:lnTo>
                    <a:pt x="1267923" y="819221"/>
                  </a:lnTo>
                  <a:lnTo>
                    <a:pt x="1318911" y="785228"/>
                  </a:lnTo>
                  <a:lnTo>
                    <a:pt x="1386897" y="812422"/>
                  </a:lnTo>
                  <a:lnTo>
                    <a:pt x="1397094" y="788627"/>
                  </a:lnTo>
                  <a:cubicBezTo>
                    <a:pt x="1412124" y="743536"/>
                    <a:pt x="1410691" y="762168"/>
                    <a:pt x="1410691" y="734239"/>
                  </a:cubicBezTo>
                  <a:cubicBezTo>
                    <a:pt x="1403893" y="710444"/>
                    <a:pt x="1393496" y="687394"/>
                    <a:pt x="1390296" y="662855"/>
                  </a:cubicBezTo>
                  <a:cubicBezTo>
                    <a:pt x="1389768" y="658804"/>
                    <a:pt x="1397605" y="658945"/>
                    <a:pt x="1400494" y="656056"/>
                  </a:cubicBezTo>
                  <a:lnTo>
                    <a:pt x="1400494" y="652657"/>
                  </a:lnTo>
                  <a:cubicBezTo>
                    <a:pt x="1407745" y="612772"/>
                    <a:pt x="1395961" y="620930"/>
                    <a:pt x="1414091" y="611866"/>
                  </a:cubicBezTo>
                  <a:lnTo>
                    <a:pt x="1431087" y="598269"/>
                  </a:lnTo>
                  <a:lnTo>
                    <a:pt x="1407292" y="554079"/>
                  </a:lnTo>
                  <a:lnTo>
                    <a:pt x="1420889" y="516687"/>
                  </a:lnTo>
                  <a:lnTo>
                    <a:pt x="1420889" y="486094"/>
                  </a:lnTo>
                  <a:lnTo>
                    <a:pt x="1444684" y="458899"/>
                  </a:lnTo>
                  <a:lnTo>
                    <a:pt x="1420889" y="401112"/>
                  </a:lnTo>
                  <a:lnTo>
                    <a:pt x="1397094" y="350123"/>
                  </a:lnTo>
                  <a:lnTo>
                    <a:pt x="1407292" y="329728"/>
                  </a:lnTo>
                  <a:lnTo>
                    <a:pt x="1400494" y="305933"/>
                  </a:lnTo>
                  <a:lnTo>
                    <a:pt x="1380098" y="316131"/>
                  </a:lnTo>
                  <a:lnTo>
                    <a:pt x="1305314" y="305933"/>
                  </a:lnTo>
                  <a:lnTo>
                    <a:pt x="1308714" y="275340"/>
                  </a:lnTo>
                  <a:lnTo>
                    <a:pt x="1271322" y="275340"/>
                  </a:lnTo>
                  <a:lnTo>
                    <a:pt x="1278120" y="231149"/>
                  </a:lnTo>
                  <a:lnTo>
                    <a:pt x="1250926" y="214153"/>
                  </a:lnTo>
                  <a:lnTo>
                    <a:pt x="1254326" y="180160"/>
                  </a:lnTo>
                  <a:lnTo>
                    <a:pt x="1206736" y="129172"/>
                  </a:lnTo>
                  <a:lnTo>
                    <a:pt x="1162546" y="139369"/>
                  </a:lnTo>
                  <a:lnTo>
                    <a:pt x="1053769" y="0"/>
                  </a:lnTo>
                  <a:close/>
                </a:path>
              </a:pathLst>
            </a:custGeom>
            <a:solidFill>
              <a:srgbClr val="CCFCCC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coolSlan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60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90590F-E4CD-46C9-AF29-D647A7FFFB64}"/>
              </a:ext>
            </a:extLst>
          </p:cNvPr>
          <p:cNvSpPr txBox="1"/>
          <p:nvPr/>
        </p:nvSpPr>
        <p:spPr>
          <a:xfrm>
            <a:off x="9641678" y="2119263"/>
            <a:ext cx="492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ปะทิว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EA6C4-CCC2-46F1-B102-024D9E8A2A4E}"/>
              </a:ext>
            </a:extLst>
          </p:cNvPr>
          <p:cNvSpPr txBox="1"/>
          <p:nvPr/>
        </p:nvSpPr>
        <p:spPr>
          <a:xfrm>
            <a:off x="8857678" y="21320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ท่าแซะ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7" name="สี่เหลี่ยมผืนผ้า 10">
            <a:extLst>
              <a:ext uri="{FF2B5EF4-FFF2-40B4-BE49-F238E27FC236}">
                <a16:creationId xmlns:a16="http://schemas.microsoft.com/office/drawing/2014/main" id="{DC81E0F6-1E84-44AB-8B98-60746CFF1592}"/>
              </a:ext>
            </a:extLst>
          </p:cNvPr>
          <p:cNvSpPr/>
          <p:nvPr/>
        </p:nvSpPr>
        <p:spPr>
          <a:xfrm>
            <a:off x="4106173" y="1313504"/>
            <a:ext cx="3796470" cy="206210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รพ.กลาโหม 1 แห่ง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รพ.เอกชน 2 แห่ง 110 เตียง </a:t>
            </a:r>
          </a:p>
          <a:p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รพ.สธ.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(ระดับ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-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) 909 เตียง</a:t>
            </a:r>
            <a:endParaRPr lang="en-US" sz="32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CordiaUPC" pitchFamily="34" charset="-34"/>
              <a:cs typeface="+mj-cs"/>
            </a:endParaRPr>
          </a:p>
          <a:p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PCC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 </a:t>
            </a:r>
            <a:r>
              <a:rPr lang="th-TH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CordiaUPC" pitchFamily="34" charset="-34"/>
                <a:cs typeface="+mj-cs"/>
              </a:rPr>
              <a:t>แห่ง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4ED843-F2F2-4E51-8964-753FC5DB9A92}"/>
              </a:ext>
            </a:extLst>
          </p:cNvPr>
          <p:cNvSpPr txBox="1"/>
          <p:nvPr/>
        </p:nvSpPr>
        <p:spPr>
          <a:xfrm>
            <a:off x="9063318" y="2971519"/>
            <a:ext cx="420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เมือง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3EFE8-8A65-4858-A654-67CA844E05F3}"/>
              </a:ext>
            </a:extLst>
          </p:cNvPr>
          <p:cNvSpPr txBox="1"/>
          <p:nvPr/>
        </p:nvSpPr>
        <p:spPr>
          <a:xfrm>
            <a:off x="8644194" y="3574987"/>
            <a:ext cx="38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สวี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16A1D-EB74-4D44-B710-9E62D6F4F584}"/>
              </a:ext>
            </a:extLst>
          </p:cNvPr>
          <p:cNvSpPr txBox="1"/>
          <p:nvPr/>
        </p:nvSpPr>
        <p:spPr>
          <a:xfrm>
            <a:off x="9285881" y="4470219"/>
            <a:ext cx="58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ทุ่งตะโก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1A637-18FC-404C-96B6-D6C6C850FB93}"/>
              </a:ext>
            </a:extLst>
          </p:cNvPr>
          <p:cNvSpPr txBox="1"/>
          <p:nvPr/>
        </p:nvSpPr>
        <p:spPr>
          <a:xfrm>
            <a:off x="8744141" y="486867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หลังสวน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61763-5C6E-4323-A97E-B6D3C0E97CB9}"/>
              </a:ext>
            </a:extLst>
          </p:cNvPr>
          <p:cNvSpPr txBox="1"/>
          <p:nvPr/>
        </p:nvSpPr>
        <p:spPr>
          <a:xfrm>
            <a:off x="8902839" y="5609281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ละแม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D37B9-01E2-4BB6-B98C-030DC2B453CB}"/>
              </a:ext>
            </a:extLst>
          </p:cNvPr>
          <p:cNvSpPr txBox="1"/>
          <p:nvPr/>
        </p:nvSpPr>
        <p:spPr>
          <a:xfrm>
            <a:off x="7902643" y="536863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พะโต๊ะ</a:t>
            </a:r>
            <a:endParaRPr lang="en-US" sz="1400" dirty="0">
              <a:ln w="10160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9395F-4F32-40B0-B660-5BDFF5558861}"/>
              </a:ext>
            </a:extLst>
          </p:cNvPr>
          <p:cNvSpPr txBox="1"/>
          <p:nvPr/>
        </p:nvSpPr>
        <p:spPr>
          <a:xfrm>
            <a:off x="9321641" y="8024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41B121-DFEE-401D-A47B-04654E9E4D22}"/>
              </a:ext>
            </a:extLst>
          </p:cNvPr>
          <p:cNvSpPr/>
          <p:nvPr/>
        </p:nvSpPr>
        <p:spPr>
          <a:xfrm>
            <a:off x="9859257" y="1822726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FC80F-6636-40BA-9B7F-AC8BD9B0DCD9}"/>
              </a:ext>
            </a:extLst>
          </p:cNvPr>
          <p:cNvSpPr/>
          <p:nvPr/>
        </p:nvSpPr>
        <p:spPr>
          <a:xfrm>
            <a:off x="8566499" y="3093785"/>
            <a:ext cx="50873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C3A02D-4DFC-495B-BA3B-241B6A6E1C38}"/>
              </a:ext>
            </a:extLst>
          </p:cNvPr>
          <p:cNvSpPr/>
          <p:nvPr/>
        </p:nvSpPr>
        <p:spPr>
          <a:xfrm>
            <a:off x="9066136" y="3244067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4E4830-2460-49A2-9DA0-6DB6C229988D}"/>
              </a:ext>
            </a:extLst>
          </p:cNvPr>
          <p:cNvSpPr/>
          <p:nvPr/>
        </p:nvSpPr>
        <p:spPr>
          <a:xfrm>
            <a:off x="9807617" y="144822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941503E-5F52-4B15-9964-F13C1E788070}"/>
              </a:ext>
            </a:extLst>
          </p:cNvPr>
          <p:cNvSpPr/>
          <p:nvPr/>
        </p:nvSpPr>
        <p:spPr>
          <a:xfrm>
            <a:off x="8879348" y="1798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DC9997-A275-43C1-8E2A-5EA35FEDE9A7}"/>
              </a:ext>
            </a:extLst>
          </p:cNvPr>
          <p:cNvSpPr/>
          <p:nvPr/>
        </p:nvSpPr>
        <p:spPr>
          <a:xfrm>
            <a:off x="8564484" y="3844020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A1BAB3-92F4-4398-8529-054F509D6BA6}"/>
              </a:ext>
            </a:extLst>
          </p:cNvPr>
          <p:cNvSpPr/>
          <p:nvPr/>
        </p:nvSpPr>
        <p:spPr>
          <a:xfrm>
            <a:off x="8693119" y="4448381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665FD4-F559-4FD8-8FA8-1F261697F578}"/>
              </a:ext>
            </a:extLst>
          </p:cNvPr>
          <p:cNvSpPr/>
          <p:nvPr/>
        </p:nvSpPr>
        <p:spPr>
          <a:xfrm>
            <a:off x="8404642" y="5063273"/>
            <a:ext cx="683773" cy="3693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M2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EFF567-E37F-4397-B589-EB12A6484B34}"/>
              </a:ext>
            </a:extLst>
          </p:cNvPr>
          <p:cNvSpPr/>
          <p:nvPr/>
        </p:nvSpPr>
        <p:spPr>
          <a:xfrm>
            <a:off x="9008529" y="5267866"/>
            <a:ext cx="578111" cy="369332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683E7C-F058-4EC8-8BA3-5BDCB9D0CC93}"/>
              </a:ext>
            </a:extLst>
          </p:cNvPr>
          <p:cNvSpPr/>
          <p:nvPr/>
        </p:nvSpPr>
        <p:spPr>
          <a:xfrm>
            <a:off x="8511953" y="5782009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414EEE-E811-4A0E-9916-FEF226ECDBD8}"/>
              </a:ext>
            </a:extLst>
          </p:cNvPr>
          <p:cNvSpPr/>
          <p:nvPr/>
        </p:nvSpPr>
        <p:spPr>
          <a:xfrm>
            <a:off x="7680806" y="5666774"/>
            <a:ext cx="584492" cy="369332"/>
          </a:xfrm>
          <a:prstGeom prst="ellipse">
            <a:avLst/>
          </a:prstGeom>
          <a:solidFill>
            <a:srgbClr val="F73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F2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21ABC4B-3D7F-4736-BB04-DCF86989D82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F256248-88E3-436F-88C3-8CAFF85C985D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72DDA4D-0F3C-44EC-B431-32E1A28C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09BA038-C050-43BE-BDBA-5705E87C0EE2}"/>
              </a:ext>
            </a:extLst>
          </p:cNvPr>
          <p:cNvSpPr/>
          <p:nvPr/>
        </p:nvSpPr>
        <p:spPr>
          <a:xfrm>
            <a:off x="1327578" y="144150"/>
            <a:ext cx="3443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ทรัพยากรสาธารณสุข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514149-9BCB-4A1E-A823-2B73170784AC}"/>
              </a:ext>
            </a:extLst>
          </p:cNvPr>
          <p:cNvSpPr txBox="1"/>
          <p:nvPr/>
        </p:nvSpPr>
        <p:spPr>
          <a:xfrm>
            <a:off x="7399134" y="2977383"/>
            <a:ext cx="763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ระนอง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เมียนมาร์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C06D80-BDDC-4C88-9642-5547D4CCE0F9}"/>
              </a:ext>
            </a:extLst>
          </p:cNvPr>
          <p:cNvSpPr txBox="1"/>
          <p:nvPr/>
        </p:nvSpPr>
        <p:spPr>
          <a:xfrm>
            <a:off x="10223374" y="3694040"/>
            <a:ext cx="6864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อ่าวไทย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474ED4-64DB-4B96-B189-EB91A12817D8}"/>
              </a:ext>
            </a:extLst>
          </p:cNvPr>
          <p:cNvSpPr txBox="1"/>
          <p:nvPr/>
        </p:nvSpPr>
        <p:spPr>
          <a:xfrm>
            <a:off x="8351653" y="622701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สุราษฎร์ธานี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8548A-5DCB-47BE-AE1B-F347FA1C22BD}"/>
              </a:ext>
            </a:extLst>
          </p:cNvPr>
          <p:cNvSpPr txBox="1"/>
          <p:nvPr/>
        </p:nvSpPr>
        <p:spPr>
          <a:xfrm>
            <a:off x="9321641" y="10674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ประจวบคีรีขันธ์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90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6ABE56-2445-4747-B505-3083EA4B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2793" y="2227423"/>
            <a:ext cx="4429662" cy="42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2503347" cy="745218"/>
          </a:xfrm>
        </p:spPr>
        <p:txBody>
          <a:bodyPr/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สถานะสุขภาพ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84C8960-F0AE-40DD-8DA9-44111B43CD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60607" y="2155371"/>
          <a:ext cx="5143536" cy="43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306802D-92C3-48AE-8570-8102DCCD605A}"/>
              </a:ext>
            </a:extLst>
          </p:cNvPr>
          <p:cNvSpPr txBox="1">
            <a:spLocks/>
          </p:cNvSpPr>
          <p:nvPr/>
        </p:nvSpPr>
        <p:spPr>
          <a:xfrm>
            <a:off x="960607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</a:rPr>
              <a:t>อายุคาดเฉลี่ยเมื่อแรกเกิด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5F10632-3B82-4F11-8DF0-E5043DCD6991}"/>
              </a:ext>
            </a:extLst>
          </p:cNvPr>
          <p:cNvSpPr txBox="1">
            <a:spLocks/>
          </p:cNvSpPr>
          <p:nvPr/>
        </p:nvSpPr>
        <p:spPr>
          <a:xfrm>
            <a:off x="6582736" y="1503118"/>
            <a:ext cx="5135393" cy="579120"/>
          </a:xfrm>
          <a:prstGeom prst="rect">
            <a:avLst/>
          </a:prstGeom>
          <a:solidFill>
            <a:srgbClr val="96FF76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LE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จังหวัดชุมพร ปี 2560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=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anose="020B0604030504040204" pitchFamily="34" charset="0"/>
                <a:cs typeface="Angsana New" panose="02020603050405020304" pitchFamily="18" charset="-34"/>
              </a:rPr>
              <a:t>76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</a:rPr>
              <a:t>ปี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F2E411E-E896-4EF4-9799-CAF8CC724A0B}"/>
              </a:ext>
            </a:extLst>
          </p:cNvPr>
          <p:cNvSpPr/>
          <p:nvPr/>
        </p:nvSpPr>
        <p:spPr>
          <a:xfrm>
            <a:off x="1597994" y="5733401"/>
            <a:ext cx="4158701" cy="4846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ประชากร    ชาย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252,415</a:t>
            </a:r>
            <a:r>
              <a:rPr lang="en-US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คน  หญิง </a:t>
            </a:r>
            <a:r>
              <a:rPr lang="en-US" b="1" dirty="0">
                <a:solidFill>
                  <a:schemeClr val="bg1"/>
                </a:solidFill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257,235</a:t>
            </a:r>
            <a:r>
              <a:rPr lang="th-TH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+mj-cs"/>
              </a:rPr>
              <a:t> คน  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1D216A3-A028-4A37-8420-1BCD04055E6B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25FB0-22F1-4091-9974-0C523195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6ADF5-D39A-4711-80E0-52FEC589E5AF}"/>
              </a:ext>
            </a:extLst>
          </p:cNvPr>
          <p:cNvSpPr txBox="1"/>
          <p:nvPr/>
        </p:nvSpPr>
        <p:spPr>
          <a:xfrm>
            <a:off x="1327578" y="149575"/>
            <a:ext cx="3203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>
                <a:solidFill>
                  <a:srgbClr val="0B10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โครงสร้างประชากร</a:t>
            </a:r>
            <a:endParaRPr lang="en-US" sz="4400" b="1" dirty="0">
              <a:solidFill>
                <a:srgbClr val="0B10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69" name="Group 3">
            <a:extLst>
              <a:ext uri="{FF2B5EF4-FFF2-40B4-BE49-F238E27FC236}">
                <a16:creationId xmlns:a16="http://schemas.microsoft.com/office/drawing/2014/main" id="{43B7FEC5-E4EA-43EC-9775-FEADE60688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4247" y="1838987"/>
          <a:ext cx="4761974" cy="3024927"/>
        </p:xfrm>
        <a:graphic>
          <a:graphicData uri="http://schemas.openxmlformats.org/drawingml/2006/table">
            <a:tbl>
              <a:tblPr/>
              <a:tblGrid>
                <a:gridCol w="20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1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โครงสร้างประชากร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จำนวน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2558 (ร้อยละ)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0-14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92,720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6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31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15-59 ปี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334,901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4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.9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60 ปีขึ้นไป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79,983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8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.7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ea typeface="Tahoma" panose="020B060403050404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0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อัตราส่วนพึ่งพิงทางอายุ 2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ea typeface="Tahoma" panose="020B0604030504040204" pitchFamily="34" charset="0"/>
                          <a:cs typeface="Angsana New" panose="02020603050405020304" pitchFamily="18" charset="-34"/>
                        </a:rPr>
                        <a:t>:  </a:t>
                      </a:r>
                      <a:r>
                        <a:rPr kumimoji="0" lang="th-TH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+mj-cs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255B57B-23A7-4A21-80B2-91F6ECC6729B}"/>
              </a:ext>
            </a:extLst>
          </p:cNvPr>
          <p:cNvSpPr txBox="1"/>
          <p:nvPr/>
        </p:nvSpPr>
        <p:spPr>
          <a:xfrm>
            <a:off x="6354246" y="4937728"/>
            <a:ext cx="4761973" cy="830997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>
              <a:defRPr/>
            </a:pP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อายุ 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60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ปีขึ้นไป</a:t>
            </a: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th-TH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ชุมพร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: 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8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.7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2</a:t>
            </a:r>
            <a:r>
              <a:rPr lang="th-TH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% </a:t>
            </a:r>
            <a:endParaRPr lang="th-TH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  <a:p>
            <a:pPr algn="r">
              <a:defRPr/>
            </a:pPr>
            <a:r>
              <a:rPr 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                    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ประเทศ 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17.05</a:t>
            </a:r>
            <a:r>
              <a:rPr lang="en-GB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 %</a:t>
            </a:r>
            <a:endParaRPr lang="th-TH" sz="2400" b="1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ea typeface="Tahoma" pitchFamily="34" charset="0"/>
              <a:cs typeface="Angsana New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EF13-D8E3-4832-9F71-3D9AB2E830AE}"/>
              </a:ext>
            </a:extLst>
          </p:cNvPr>
          <p:cNvSpPr/>
          <p:nvPr/>
        </p:nvSpPr>
        <p:spPr>
          <a:xfrm>
            <a:off x="2897945" y="1934417"/>
            <a:ext cx="1322363" cy="37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84843C8-6B5F-404B-BBBC-A20BB364675B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96C72-2F6D-4A30-835F-35CE8B8D082F}"/>
              </a:ext>
            </a:extLst>
          </p:cNvPr>
          <p:cNvGrpSpPr/>
          <p:nvPr/>
        </p:nvGrpSpPr>
        <p:grpSpPr>
          <a:xfrm>
            <a:off x="1597994" y="1445083"/>
            <a:ext cx="4158702" cy="4320745"/>
            <a:chOff x="1597994" y="1445083"/>
            <a:chExt cx="4158702" cy="432074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38BF650-73F3-40F3-B7B1-AF32E28A863F}"/>
                </a:ext>
              </a:extLst>
            </p:cNvPr>
            <p:cNvPicPr/>
            <p:nvPr/>
          </p:nvPicPr>
          <p:blipFill>
            <a:blip r:embed="rId3"/>
            <a:srcRect l="51264" t="16667" b="21795"/>
            <a:stretch>
              <a:fillRect/>
            </a:stretch>
          </p:blipFill>
          <p:spPr bwMode="auto">
            <a:xfrm>
              <a:off x="1597994" y="1445083"/>
              <a:ext cx="4158702" cy="432074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29F8E3-C48D-4608-89C6-6484C6B08A21}"/>
                </a:ext>
              </a:extLst>
            </p:cNvPr>
            <p:cNvSpPr/>
            <p:nvPr/>
          </p:nvSpPr>
          <p:spPr>
            <a:xfrm>
              <a:off x="2897945" y="1445083"/>
              <a:ext cx="1322363" cy="372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38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การออกแบบเริ่มต้น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การออกแบบเริ่มต้น">
    <a:majorFont>
      <a:latin typeface="Arial"/>
      <a:ea typeface=""/>
      <a:cs typeface="Angsana New"/>
    </a:majorFont>
    <a:minorFont>
      <a:latin typeface="Arial"/>
      <a:ea typeface=""/>
      <a:cs typeface="Angsan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4265</Words>
  <Application>Microsoft Office PowerPoint</Application>
  <PresentationFormat>Widescreen</PresentationFormat>
  <Paragraphs>766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Angsana New</vt:lpstr>
      <vt:lpstr>Arial</vt:lpstr>
      <vt:lpstr>Calibri</vt:lpstr>
      <vt:lpstr>Calibri Light</vt:lpstr>
      <vt:lpstr>CordiaUPC</vt:lpstr>
      <vt:lpstr>FreesiaUPC</vt:lpstr>
      <vt:lpstr>PSL Passanun</vt:lpstr>
      <vt:lpstr>Tahoma</vt:lpstr>
      <vt:lpstr>TH Fah kwang</vt:lpstr>
      <vt:lpstr>TH Kodchasal</vt:lpstr>
      <vt:lpstr>TH Niramit AS</vt:lpstr>
      <vt:lpstr>TH Sarabun New</vt:lpstr>
      <vt:lpstr>TH SarabunIT๙</vt:lpstr>
      <vt:lpstr>TH SarabunPSK</vt:lpstr>
      <vt:lpstr>ThaiSans Neue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สถานะสุขภาพ</vt:lpstr>
      <vt:lpstr>PowerPoint Presentation</vt:lpstr>
      <vt:lpstr>สถิติชีพ จังหวัดชุมพร ปี 2557-2561</vt:lpstr>
      <vt:lpstr>สาเหตุการป่วยสาเหตุการตาย</vt:lpstr>
      <vt:lpstr>สถานการณ์โรคเฝ้าระวังทางระบาดวิทยา จังหวัดชุมพร ประจำปี 2561</vt:lpstr>
      <vt:lpstr>PowerPoint Presentation</vt:lpstr>
      <vt:lpstr>PowerPoint Presentation</vt:lpstr>
      <vt:lpstr>PowerPoint Presentation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  <vt:lpstr>PowerPoint Presentation</vt:lpstr>
      <vt:lpstr>PowerPoint Presentation</vt:lpstr>
      <vt:lpstr>PowerPoint Presentation</vt:lpstr>
      <vt:lpstr>PowerPoint Presentation</vt:lpstr>
      <vt:lpstr>HRH Transformation</vt:lpstr>
      <vt:lpstr>HRH Transformation</vt:lpstr>
      <vt:lpstr>Digital Transformation</vt:lpstr>
      <vt:lpstr>Digital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Duo</cp:lastModifiedBy>
  <cp:revision>36</cp:revision>
  <dcterms:created xsi:type="dcterms:W3CDTF">2019-02-26T07:09:19Z</dcterms:created>
  <dcterms:modified xsi:type="dcterms:W3CDTF">2019-02-26T16:35:20Z</dcterms:modified>
</cp:coreProperties>
</file>