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23AB8-B928-43D1-B47C-4B733B99B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2E46DD-2FC2-460C-BC89-CD629EEBF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92624-9CFA-49EF-B370-76D29F1F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2FC9B-30D8-403C-90C1-CE8FF4D3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AB870-609C-4478-B996-6577CCAE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0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3457F-4BE0-4F25-A777-DAC2572A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EB978-A8DA-46B9-8A08-7BB7131E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16C5A-BCDB-49C3-BC03-A55B70A14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4AE86-B8C6-4234-B397-6A6BDB95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9A2127-1331-4A47-9F56-EFCFFA34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3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5C13A5-3490-491D-9FD2-7D9EA6F4C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8DB6C9-0E31-40F1-A182-92C441463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CE22F-FBE3-4259-AE69-EB0C8571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FC80E-93BA-4AA5-AD2F-4526CAF4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5FC0F-B8C0-492E-BEEB-8FB3DD4C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91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25653-F138-48D9-9F4D-5933513B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643112-515D-431D-B355-0F8ED9F4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46A65-5938-4C15-BAB3-1ECD0BEF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A27E6-E9DB-457A-85D6-9E49879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EBF15-50D2-40E2-AFF4-0AB844F2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26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1CCE6-5C93-4B1D-A7DD-0FC1ABB3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E26B2-007B-4D2A-A558-3CF5313A0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97E6-3CF2-45C1-9C93-77239B65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9EA250-1F71-40B6-B3F9-187747AB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A9D51-9FC8-458E-BEEA-86CC0BA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4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B266E-B461-4076-9D9E-D10B5644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B581D-6BF0-4140-8F4D-7AB88EC81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7354AB-4C9D-4AFA-B3CC-1F9FC783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43301-EC69-4829-BD9B-AB73E78B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88BD60-045E-4C44-83B7-CE0D35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A3B64-7189-4F29-A810-B02970FD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7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090E0-4485-4B7D-B18A-BEEBCA7B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B327D-C1E9-4D27-BEB8-5A9028C6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7F7623-DAE4-4128-AA64-E1158A484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20D7C8-776C-42F2-9B0E-F3740DCC5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A596B8-9420-466C-9CDC-290FE5C00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802C0-8A1C-4131-96B8-05166AA4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0659E-169F-47EB-8B6F-678EA2E4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44156-68E0-4385-8D57-6E7DBFB5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3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5BE02-AC90-452C-8761-7A176F06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EF35F-DB65-4EF9-8954-F0292EAC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6A5220-05D1-4228-AECE-BCE65FFF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C1422B-C9C7-44B7-AFD4-EDAA16B8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7D698-8E28-4365-8F60-ED68B0CB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84CA06-0097-448C-ABBD-DC550F41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71596-71C9-46AF-B9A1-DD72B10E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2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0E25D-7EC1-4DB5-9715-FA14837E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94C4D-73E4-467C-88E3-F9E9F43EC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3984B-CAF6-4F07-8BD8-D88673140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9A316-C946-405C-AFDB-AB9B603E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08C84-4D22-4B7E-A773-5369BD77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BF19E-5F77-4174-ADA9-F8AF827F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1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3B89E-165E-42BC-9B8A-186EE08AA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6C3038-7869-41F8-8F93-2CFF305C4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BE0E1D-BF5E-42AE-BF37-9A9B8C46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9E8D8-B187-453F-A66C-70ECB0DA8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93D68-0168-4BC4-B575-BEB5F401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E1D9DA-F2D6-457F-A26D-D00542B0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4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361E8F-F4E1-4847-9D80-8E314EA8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C3CDA-A5CE-401F-BD07-3652C913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738CD-A530-4926-9C23-3F57880B5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9297-7F51-439A-82B4-6577959B8A3E}" type="datetimeFigureOut">
              <a:rPr lang="ko-KR" altLang="en-US" smtClean="0"/>
              <a:t>2020-08-27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29506-7770-4FC3-A3CE-710D52F28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F7892A-3BCF-4131-8738-BB718D134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27621-223D-4BFD-B16A-AE7AD564C3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97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D7F131C-03C2-4EED-8FBE-19173474A900}"/>
              </a:ext>
            </a:extLst>
          </p:cNvPr>
          <p:cNvSpPr/>
          <p:nvPr/>
        </p:nvSpPr>
        <p:spPr>
          <a:xfrm>
            <a:off x="4384538" y="3839424"/>
            <a:ext cx="2655978" cy="17973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871CFC-F1C4-47AB-8535-BE18DCAE2175}"/>
              </a:ext>
            </a:extLst>
          </p:cNvPr>
          <p:cNvGrpSpPr/>
          <p:nvPr/>
        </p:nvGrpSpPr>
        <p:grpSpPr>
          <a:xfrm>
            <a:off x="4750299" y="678045"/>
            <a:ext cx="1847417" cy="524711"/>
            <a:chOff x="4211053" y="447040"/>
            <a:chExt cx="2363002" cy="89889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86AE4AF-E7E3-4BD9-BBBA-99CD48A92EFB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CDB5F2C-A960-42AC-97E0-2FFA0B3D0C8E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41C455-5E12-4CD1-90E8-4C6B84A4C1B0}"/>
              </a:ext>
            </a:extLst>
          </p:cNvPr>
          <p:cNvSpPr/>
          <p:nvPr/>
        </p:nvSpPr>
        <p:spPr>
          <a:xfrm>
            <a:off x="136142" y="72002"/>
            <a:ext cx="443127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Sign Detection Process chart</a:t>
            </a:r>
            <a:endParaRPr lang="en-US" altLang="ko-KR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07FEBD7-1B79-41E8-BDA7-9753E6607BCC}"/>
              </a:ext>
            </a:extLst>
          </p:cNvPr>
          <p:cNvGrpSpPr/>
          <p:nvPr/>
        </p:nvGrpSpPr>
        <p:grpSpPr>
          <a:xfrm>
            <a:off x="6489596" y="6179955"/>
            <a:ext cx="1847417" cy="524711"/>
            <a:chOff x="4211053" y="447040"/>
            <a:chExt cx="2363002" cy="89889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92077F73-A1A0-4DA1-8021-9D10E35E2494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7C10F77-A86F-4741-8503-8B739D8662E7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No</a:t>
              </a:r>
              <a:r>
                <a:rPr lang="ko-KR" altLang="en-US" dirty="0"/>
                <a:t> </a:t>
              </a:r>
              <a:r>
                <a:rPr lang="en-US" altLang="ko-KR" dirty="0"/>
                <a:t>Sign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2C81C1D-0BEA-439F-BC02-8E8EBA32DECA}"/>
              </a:ext>
            </a:extLst>
          </p:cNvPr>
          <p:cNvGrpSpPr/>
          <p:nvPr/>
        </p:nvGrpSpPr>
        <p:grpSpPr>
          <a:xfrm>
            <a:off x="6961360" y="1706503"/>
            <a:ext cx="1847417" cy="524711"/>
            <a:chOff x="4211053" y="447040"/>
            <a:chExt cx="2363002" cy="898893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3BEC2C2-AAA2-4674-AA95-5E37C60BCD79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980D06-ECE5-4043-9CA5-EB036F161FD3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B13CC85-5A0E-4F29-BFCF-CCBDDDF70B1F}"/>
              </a:ext>
            </a:extLst>
          </p:cNvPr>
          <p:cNvSpPr/>
          <p:nvPr/>
        </p:nvSpPr>
        <p:spPr>
          <a:xfrm rot="19196255">
            <a:off x="6596634" y="1278189"/>
            <a:ext cx="274253" cy="3811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17EA9-49F0-4F56-97AA-1D06EC4F1549}"/>
              </a:ext>
            </a:extLst>
          </p:cNvPr>
          <p:cNvSpPr/>
          <p:nvPr/>
        </p:nvSpPr>
        <p:spPr>
          <a:xfrm>
            <a:off x="4800383" y="1517501"/>
            <a:ext cx="194177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Basic Google OCR </a:t>
            </a:r>
          </a:p>
          <a:p>
            <a:pPr algn="ctr"/>
            <a:r>
              <a:rPr lang="ko-KR" altLang="en-US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과정</a:t>
            </a:r>
            <a:r>
              <a:rPr lang="en-US" altLang="ko-KR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(1) </a:t>
            </a:r>
            <a:endParaRPr lang="en-US" altLang="ko-KR" sz="13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ABF6593B-66F9-464A-B1E1-63571E3302A9}"/>
              </a:ext>
            </a:extLst>
          </p:cNvPr>
          <p:cNvSpPr/>
          <p:nvPr/>
        </p:nvSpPr>
        <p:spPr>
          <a:xfrm rot="2856523">
            <a:off x="6670198" y="2281770"/>
            <a:ext cx="274253" cy="3811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01A545E-457F-40DB-B7D7-3F1800F8241C}"/>
              </a:ext>
            </a:extLst>
          </p:cNvPr>
          <p:cNvGrpSpPr/>
          <p:nvPr/>
        </p:nvGrpSpPr>
        <p:grpSpPr>
          <a:xfrm>
            <a:off x="8784552" y="2742677"/>
            <a:ext cx="1847417" cy="524711"/>
            <a:chOff x="4211053" y="447040"/>
            <a:chExt cx="2363002" cy="898893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D9F1EF4-398C-4D6F-8DAC-7F331293758F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E36162D-8437-4827-8427-9A259E56C538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r>
                <a:rPr lang="en-US" altLang="ko-KR" sz="1200" dirty="0"/>
                <a:t>Some(</a:t>
              </a:r>
              <a:r>
                <a:rPr lang="ko-KR" altLang="en-US" sz="1200" dirty="0"/>
                <a:t>인</a:t>
              </a:r>
              <a:r>
                <a:rPr lang="en-US" altLang="ko-KR" sz="1200" dirty="0"/>
                <a:t>)thing</a:t>
              </a:r>
              <a:endParaRPr lang="ko-KR" altLang="en-US" sz="1200" dirty="0"/>
            </a:p>
          </p:txBody>
        </p:sp>
      </p:grp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2D5C8701-A421-4E01-9BA2-93E8290873E7}"/>
              </a:ext>
            </a:extLst>
          </p:cNvPr>
          <p:cNvSpPr/>
          <p:nvPr/>
        </p:nvSpPr>
        <p:spPr>
          <a:xfrm rot="21308568">
            <a:off x="9570613" y="3456428"/>
            <a:ext cx="328197" cy="4104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41A6941-56A5-4CB8-9DAF-661B3D899A1A}"/>
              </a:ext>
            </a:extLst>
          </p:cNvPr>
          <p:cNvGrpSpPr/>
          <p:nvPr/>
        </p:nvGrpSpPr>
        <p:grpSpPr>
          <a:xfrm>
            <a:off x="8811002" y="3948419"/>
            <a:ext cx="1847417" cy="524711"/>
            <a:chOff x="4211053" y="447040"/>
            <a:chExt cx="2363002" cy="898893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A192E2C4-84C4-41B3-9F34-0ACF23EFEAFC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3F6E38D-8D6E-498B-B766-26F928511969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 </a:t>
              </a:r>
              <a:r>
                <a:rPr lang="en-US" altLang="ko-KR" sz="2800" dirty="0"/>
                <a:t>Sign</a:t>
              </a:r>
              <a:endParaRPr lang="ko-KR" altLang="en-US" sz="2800" dirty="0"/>
            </a:p>
            <a:p>
              <a:pPr algn="ctr"/>
              <a:endParaRPr lang="ko-KR" altLang="en-US" sz="1200" b="1" dirty="0"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7A42DAD-5D26-43A2-86F8-AE7CDCD04BCC}"/>
              </a:ext>
            </a:extLst>
          </p:cNvPr>
          <p:cNvSpPr/>
          <p:nvPr/>
        </p:nvSpPr>
        <p:spPr>
          <a:xfrm>
            <a:off x="7205945" y="2292082"/>
            <a:ext cx="139237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변수 체크</a:t>
            </a:r>
            <a:endParaRPr lang="en-US" altLang="ko-KR" sz="13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ko-KR" altLang="en-US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과정</a:t>
            </a:r>
            <a:r>
              <a:rPr lang="en-US" altLang="ko-KR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(2) </a:t>
            </a:r>
            <a:endParaRPr lang="en-US" altLang="ko-KR" sz="13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0B488D6-1A68-4C9F-83F5-51563AEBFEEE}"/>
              </a:ext>
            </a:extLst>
          </p:cNvPr>
          <p:cNvGrpSpPr/>
          <p:nvPr/>
        </p:nvGrpSpPr>
        <p:grpSpPr>
          <a:xfrm>
            <a:off x="5172291" y="2673067"/>
            <a:ext cx="1847417" cy="524711"/>
            <a:chOff x="4211053" y="447040"/>
            <a:chExt cx="2363002" cy="898893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5BF09998-BA16-432F-B2A3-709AEACA7E23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3AF49A44-E48A-4446-B430-95193DE5FB84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DA11C1F8-38DC-470C-92E1-18C260459A79}"/>
              </a:ext>
            </a:extLst>
          </p:cNvPr>
          <p:cNvSpPr/>
          <p:nvPr/>
        </p:nvSpPr>
        <p:spPr>
          <a:xfrm rot="3001808">
            <a:off x="4568907" y="5780394"/>
            <a:ext cx="274253" cy="3811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41CD4AE4-19D9-4CE9-9D73-0103C9F79B20}"/>
              </a:ext>
            </a:extLst>
          </p:cNvPr>
          <p:cNvSpPr/>
          <p:nvPr/>
        </p:nvSpPr>
        <p:spPr>
          <a:xfrm rot="19196255">
            <a:off x="8839687" y="2222559"/>
            <a:ext cx="274253" cy="3811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5CE0E602-39DC-459F-B78E-1A2E1305EE24}"/>
              </a:ext>
            </a:extLst>
          </p:cNvPr>
          <p:cNvSpPr/>
          <p:nvPr/>
        </p:nvSpPr>
        <p:spPr>
          <a:xfrm>
            <a:off x="5813580" y="3429000"/>
            <a:ext cx="328197" cy="410424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DDE91D7-3D78-4B2B-B304-9B200C4B4D83}"/>
              </a:ext>
            </a:extLst>
          </p:cNvPr>
          <p:cNvSpPr/>
          <p:nvPr/>
        </p:nvSpPr>
        <p:spPr>
          <a:xfrm>
            <a:off x="6096000" y="3346981"/>
            <a:ext cx="2092805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Google </a:t>
            </a:r>
            <a:r>
              <a:rPr lang="en-US" altLang="ko-KR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Labeling OCR</a:t>
            </a:r>
          </a:p>
          <a:p>
            <a:pPr algn="ctr"/>
            <a:r>
              <a:rPr lang="ko-KR" altLang="en-US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과정</a:t>
            </a:r>
            <a:r>
              <a:rPr lang="en-US" altLang="ko-KR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(3)</a:t>
            </a:r>
            <a:endParaRPr lang="en-US" altLang="ko-KR" sz="13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EA51BF3-E84D-4605-86F4-3AED402B84AC}"/>
              </a:ext>
            </a:extLst>
          </p:cNvPr>
          <p:cNvGrpSpPr/>
          <p:nvPr/>
        </p:nvGrpSpPr>
        <p:grpSpPr>
          <a:xfrm>
            <a:off x="4660851" y="4796560"/>
            <a:ext cx="587758" cy="627372"/>
            <a:chOff x="4211053" y="447040"/>
            <a:chExt cx="2363002" cy="898893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4B6A726-979C-4718-8CB3-4EFB49F0C058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5FB8B7F7-D9CE-4D78-A4D3-B7C32635FEA3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A4E1BC86-BB2C-461F-A0E4-7156F87B9678}"/>
              </a:ext>
            </a:extLst>
          </p:cNvPr>
          <p:cNvGrpSpPr/>
          <p:nvPr/>
        </p:nvGrpSpPr>
        <p:grpSpPr>
          <a:xfrm>
            <a:off x="6239409" y="4795531"/>
            <a:ext cx="587758" cy="627372"/>
            <a:chOff x="4211053" y="447040"/>
            <a:chExt cx="2363002" cy="898893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CAA061E-3DA9-49D1-BC7D-E92CA101DB1F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45B3F6E-6E97-4402-9605-4467B70592C2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EF09D20-972A-4084-AC69-8E4C2FE8FB2B}"/>
              </a:ext>
            </a:extLst>
          </p:cNvPr>
          <p:cNvGrpSpPr/>
          <p:nvPr/>
        </p:nvGrpSpPr>
        <p:grpSpPr>
          <a:xfrm>
            <a:off x="4690127" y="3972857"/>
            <a:ext cx="587758" cy="627372"/>
            <a:chOff x="4211053" y="447040"/>
            <a:chExt cx="2363002" cy="898893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FEE72EE5-E409-4234-BA7F-6A3EB7F6141D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BD5B3FF6-6350-43E4-A662-ACEBAF9D2598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CEDD2A4-F26D-4EF7-AC25-DEE0BFBD4953}"/>
              </a:ext>
            </a:extLst>
          </p:cNvPr>
          <p:cNvGrpSpPr/>
          <p:nvPr/>
        </p:nvGrpSpPr>
        <p:grpSpPr>
          <a:xfrm>
            <a:off x="5455545" y="3972857"/>
            <a:ext cx="587758" cy="627372"/>
            <a:chOff x="4211053" y="447040"/>
            <a:chExt cx="2363002" cy="89889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98DD8666-5A77-4293-B8CF-940858131375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2FA26E5D-48C8-42A8-ADA9-B7A7FD1793C5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A7BA124-A166-4F82-A2A1-D9E76FF65A9E}"/>
              </a:ext>
            </a:extLst>
          </p:cNvPr>
          <p:cNvGrpSpPr/>
          <p:nvPr/>
        </p:nvGrpSpPr>
        <p:grpSpPr>
          <a:xfrm>
            <a:off x="6210281" y="3967403"/>
            <a:ext cx="587758" cy="627372"/>
            <a:chOff x="4211053" y="447040"/>
            <a:chExt cx="2363002" cy="898893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4205D5F1-BB84-4F62-A52D-0A066D120CB2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63A7B42A-5B49-435E-8C96-BC8482E60378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05E0436-0C9B-4ABB-9299-3E46F5056AE5}"/>
              </a:ext>
            </a:extLst>
          </p:cNvPr>
          <p:cNvGrpSpPr/>
          <p:nvPr/>
        </p:nvGrpSpPr>
        <p:grpSpPr>
          <a:xfrm>
            <a:off x="5483906" y="4797589"/>
            <a:ext cx="587758" cy="627372"/>
            <a:chOff x="4211053" y="447040"/>
            <a:chExt cx="2363002" cy="898893"/>
          </a:xfrm>
        </p:grpSpPr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3DCDD27D-FD67-4D4E-A04E-E87286EDCA03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2C530F7-440D-4737-87CC-7F8889E19EF4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E9864D-6E88-4AAB-AF6B-93B2A5E33F20}"/>
              </a:ext>
            </a:extLst>
          </p:cNvPr>
          <p:cNvSpPr/>
          <p:nvPr/>
        </p:nvSpPr>
        <p:spPr>
          <a:xfrm>
            <a:off x="4688677" y="5730593"/>
            <a:ext cx="2092805" cy="2923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3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분류 </a:t>
            </a:r>
            <a:r>
              <a:rPr lang="ko-KR" altLang="en-US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과정</a:t>
            </a:r>
            <a:r>
              <a:rPr lang="en-US" altLang="ko-KR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(4)</a:t>
            </a:r>
            <a:endParaRPr lang="en-US" altLang="ko-KR" sz="13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9" name="내용 개체 틀 2">
            <a:extLst>
              <a:ext uri="{FF2B5EF4-FFF2-40B4-BE49-F238E27FC236}">
                <a16:creationId xmlns:a16="http://schemas.microsoft.com/office/drawing/2014/main" id="{1373F4CD-6CBA-4517-9F3F-2773513DC442}"/>
              </a:ext>
            </a:extLst>
          </p:cNvPr>
          <p:cNvSpPr txBox="1">
            <a:spLocks/>
          </p:cNvSpPr>
          <p:nvPr/>
        </p:nvSpPr>
        <p:spPr>
          <a:xfrm>
            <a:off x="711424" y="2500758"/>
            <a:ext cx="3187401" cy="379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0E6227-26A9-4FB9-930F-988D74201761}"/>
              </a:ext>
            </a:extLst>
          </p:cNvPr>
          <p:cNvSpPr txBox="1"/>
          <p:nvPr/>
        </p:nvSpPr>
        <p:spPr>
          <a:xfrm>
            <a:off x="341651" y="1465805"/>
            <a:ext cx="41056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/>
              <a:t>No Sign</a:t>
            </a:r>
            <a:r>
              <a:rPr lang="ko-KR" altLang="en-US" sz="1800" dirty="0"/>
              <a:t> </a:t>
            </a:r>
            <a:r>
              <a:rPr lang="en-US" altLang="ko-KR" sz="1800" dirty="0"/>
              <a:t>Data</a:t>
            </a:r>
            <a:r>
              <a:rPr lang="ko-KR" altLang="en-US" sz="1800" dirty="0"/>
              <a:t> </a:t>
            </a:r>
            <a:r>
              <a:rPr lang="en-US" altLang="ko-KR" sz="1800" dirty="0"/>
              <a:t>Labeling</a:t>
            </a:r>
            <a:r>
              <a:rPr lang="ko-KR" altLang="en-US" sz="1800" dirty="0"/>
              <a:t> </a:t>
            </a:r>
            <a:r>
              <a:rPr lang="en-US" altLang="ko-KR" sz="1800" dirty="0"/>
              <a:t>Output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800" b="1" dirty="0"/>
              <a:t>A</a:t>
            </a:r>
          </a:p>
          <a:p>
            <a:pPr marL="0" indent="0">
              <a:buNone/>
            </a:pPr>
            <a:r>
              <a:rPr lang="en-US" altLang="ko-KR" sz="1800" dirty="0"/>
              <a:t>Sign Data</a:t>
            </a:r>
            <a:r>
              <a:rPr lang="ko-KR" altLang="en-US" sz="1800" dirty="0"/>
              <a:t> </a:t>
            </a:r>
            <a:r>
              <a:rPr lang="en-US" altLang="ko-KR" sz="1800" dirty="0"/>
              <a:t>Labeling</a:t>
            </a:r>
            <a:r>
              <a:rPr lang="ko-KR" altLang="en-US" sz="1800" dirty="0"/>
              <a:t> </a:t>
            </a:r>
            <a:r>
              <a:rPr lang="en-US" altLang="ko-KR" sz="1800" dirty="0"/>
              <a:t>Output : </a:t>
            </a:r>
            <a:r>
              <a:rPr lang="en-US" altLang="ko-KR" sz="1800" b="1" dirty="0"/>
              <a:t>B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No Sign Dataset : 20 Pics</a:t>
            </a:r>
          </a:p>
          <a:p>
            <a:pPr marL="0" indent="0">
              <a:buNone/>
            </a:pPr>
            <a:r>
              <a:rPr lang="en-US" altLang="ko-KR" sz="1800" dirty="0"/>
              <a:t>Sign Dataset : 200 Pics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C=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Labeling </a:t>
            </a:r>
            <a:r>
              <a:rPr lang="en-US" altLang="ko-KR" dirty="0"/>
              <a:t>C</a:t>
            </a:r>
            <a:r>
              <a:rPr lang="ko-KR" altLang="en-US" dirty="0"/>
              <a:t>가 포함 </a:t>
            </a:r>
            <a:r>
              <a:rPr lang="en-US" altLang="ko-KR" dirty="0"/>
              <a:t>--&gt; No Sign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Else -- &gt; Sign</a:t>
            </a: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7405044F-31D6-4E0E-A9C8-ADD789D0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31" y="3206520"/>
            <a:ext cx="2330302" cy="268512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8B1115B3-B1FE-4081-8E83-E6E42EB39F38}"/>
              </a:ext>
            </a:extLst>
          </p:cNvPr>
          <p:cNvGrpSpPr/>
          <p:nvPr/>
        </p:nvGrpSpPr>
        <p:grpSpPr>
          <a:xfrm>
            <a:off x="3589649" y="6228897"/>
            <a:ext cx="1847417" cy="524711"/>
            <a:chOff x="4211053" y="447040"/>
            <a:chExt cx="2363002" cy="898893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56705F75-F07B-4A5A-94B7-DB79CB760E0D}"/>
                </a:ext>
              </a:extLst>
            </p:cNvPr>
            <p:cNvSpPr/>
            <p:nvPr/>
          </p:nvSpPr>
          <p:spPr>
            <a:xfrm>
              <a:off x="4328160" y="447040"/>
              <a:ext cx="2245895" cy="79461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EEC7972E-D992-46DE-9E6C-1AF683DC2254}"/>
                </a:ext>
              </a:extLst>
            </p:cNvPr>
            <p:cNvSpPr/>
            <p:nvPr/>
          </p:nvSpPr>
          <p:spPr>
            <a:xfrm>
              <a:off x="4211053" y="551314"/>
              <a:ext cx="2245895" cy="794619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/>
                <a:t> </a:t>
              </a:r>
              <a:r>
                <a:rPr lang="en-US" altLang="ko-KR" sz="2800" dirty="0"/>
                <a:t>Sign</a:t>
              </a:r>
              <a:endParaRPr lang="ko-KR" altLang="en-US" sz="2800" dirty="0"/>
            </a:p>
            <a:p>
              <a:pPr algn="ctr"/>
              <a:endParaRPr lang="ko-KR" altLang="en-US" sz="1200" b="1" dirty="0"/>
            </a:p>
          </p:txBody>
        </p: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85E72D2-CDB1-409E-84F8-3A1C0AD97008}"/>
              </a:ext>
            </a:extLst>
          </p:cNvPr>
          <p:cNvSpPr/>
          <p:nvPr/>
        </p:nvSpPr>
        <p:spPr>
          <a:xfrm rot="19196255">
            <a:off x="7086695" y="5755289"/>
            <a:ext cx="274253" cy="38112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139B8A-44B3-4799-8D59-44E2E91D4C6A}"/>
              </a:ext>
            </a:extLst>
          </p:cNvPr>
          <p:cNvSpPr/>
          <p:nvPr/>
        </p:nvSpPr>
        <p:spPr>
          <a:xfrm>
            <a:off x="9457983" y="563717"/>
            <a:ext cx="1941770" cy="6924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OCR </a:t>
            </a:r>
            <a:r>
              <a:rPr lang="ko-KR" altLang="en-US" sz="13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결과 자체가 </a:t>
            </a:r>
            <a:r>
              <a:rPr lang="ko-KR" altLang="en-US" sz="13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안나오는</a:t>
            </a:r>
            <a:r>
              <a:rPr lang="ko-KR" altLang="en-US" sz="13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결과를 예외처리</a:t>
            </a:r>
            <a:endParaRPr lang="en-US" altLang="ko-KR" sz="13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Wingdings" panose="05000000000000000000" pitchFamily="2" charset="2"/>
              </a:rPr>
              <a:t>사인</a:t>
            </a:r>
            <a:endParaRPr lang="en-US" altLang="ko-KR" sz="13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43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D244F-DD66-4E7C-9953-20C9739A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328" y="687028"/>
            <a:ext cx="7767587" cy="5483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해당 </a:t>
            </a:r>
            <a:r>
              <a:rPr lang="en-US" altLang="ko-KR" dirty="0"/>
              <a:t>Labeling </a:t>
            </a:r>
            <a:r>
              <a:rPr lang="ko-KR" altLang="en-US" dirty="0"/>
              <a:t>과정 추가적인 설명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sz="1900" dirty="0"/>
              <a:t>Logo</a:t>
            </a:r>
            <a:r>
              <a:rPr lang="ko-KR" altLang="en-US" sz="1900" dirty="0"/>
              <a:t>라는 라벨명을 가진 데이터들 중</a:t>
            </a:r>
            <a:r>
              <a:rPr lang="en-US" altLang="ko-KR" sz="1900" dirty="0"/>
              <a:t>, Logo</a:t>
            </a:r>
            <a:r>
              <a:rPr lang="ko-KR" altLang="en-US" sz="1900" dirty="0"/>
              <a:t>의 정확도가 </a:t>
            </a:r>
            <a:r>
              <a:rPr lang="en-US" altLang="ko-KR" sz="1900" dirty="0"/>
              <a:t>70</a:t>
            </a:r>
            <a:r>
              <a:rPr lang="ko-KR" altLang="en-US" sz="1900" dirty="0"/>
              <a:t>퍼센트를 기준으로 하여 </a:t>
            </a:r>
            <a:r>
              <a:rPr lang="en-US" altLang="ko-KR" sz="1900" dirty="0"/>
              <a:t>70</a:t>
            </a:r>
            <a:r>
              <a:rPr lang="ko-KR" altLang="en-US" sz="1900" dirty="0"/>
              <a:t>퍼센트보다 낮으면 사인 </a:t>
            </a:r>
            <a:r>
              <a:rPr lang="en-US" altLang="ko-KR" sz="1900" dirty="0"/>
              <a:t>, </a:t>
            </a:r>
            <a:r>
              <a:rPr lang="ko-KR" altLang="en-US" sz="1900" dirty="0"/>
              <a:t>높으면 사인이 아니라고 판단합니다</a:t>
            </a:r>
            <a:r>
              <a:rPr lang="en-US" altLang="ko-KR" sz="1900" dirty="0"/>
              <a:t>.</a:t>
            </a:r>
          </a:p>
          <a:p>
            <a:pPr marL="514350" indent="-514350">
              <a:buAutoNum type="arabicPeriod"/>
            </a:pPr>
            <a:endParaRPr lang="en-US" altLang="ko-KR" sz="1900" dirty="0"/>
          </a:p>
          <a:p>
            <a:pPr marL="514350" indent="-514350">
              <a:buAutoNum type="arabicPeriod"/>
            </a:pPr>
            <a:r>
              <a:rPr lang="en-US" altLang="ko-KR" sz="1900" dirty="0"/>
              <a:t>Label</a:t>
            </a:r>
            <a:r>
              <a:rPr lang="ko-KR" altLang="en-US" sz="1900" dirty="0"/>
              <a:t>명중 </a:t>
            </a:r>
            <a:r>
              <a:rPr lang="en-US" altLang="ko-KR" sz="1900" dirty="0"/>
              <a:t>Calligraphy</a:t>
            </a:r>
            <a:r>
              <a:rPr lang="ko-KR" altLang="en-US" sz="1900" dirty="0"/>
              <a:t>라는 </a:t>
            </a:r>
            <a:r>
              <a:rPr lang="en-US" altLang="ko-KR" sz="1900" dirty="0"/>
              <a:t>Label</a:t>
            </a:r>
            <a:r>
              <a:rPr lang="ko-KR" altLang="en-US" sz="1900" dirty="0"/>
              <a:t>이 있으면 사인으로 판단합니다</a:t>
            </a:r>
            <a:r>
              <a:rPr lang="en-US" altLang="ko-KR" sz="1900" dirty="0"/>
              <a:t>.</a:t>
            </a:r>
          </a:p>
          <a:p>
            <a:pPr marL="514350" indent="-514350">
              <a:buAutoNum type="arabicPeriod"/>
            </a:pPr>
            <a:endParaRPr lang="en-US" altLang="ko-KR" sz="1900" dirty="0"/>
          </a:p>
          <a:p>
            <a:pPr marL="514350" indent="-514350">
              <a:buAutoNum type="arabicPeriod"/>
            </a:pPr>
            <a:r>
              <a:rPr lang="en-US" altLang="ko-KR" sz="1900" dirty="0"/>
              <a:t>Label</a:t>
            </a:r>
            <a:r>
              <a:rPr lang="ko-KR" altLang="en-US" sz="1900" dirty="0"/>
              <a:t>명중 </a:t>
            </a:r>
            <a:r>
              <a:rPr lang="en-US" altLang="ko-KR" sz="1900" dirty="0"/>
              <a:t>White and Black</a:t>
            </a:r>
            <a:r>
              <a:rPr lang="ko-KR" altLang="en-US" sz="1900" dirty="0"/>
              <a:t>이라는 </a:t>
            </a:r>
            <a:r>
              <a:rPr lang="en-US" altLang="ko-KR" sz="1900" dirty="0"/>
              <a:t>Label</a:t>
            </a:r>
            <a:r>
              <a:rPr lang="ko-KR" altLang="en-US" sz="1900" dirty="0"/>
              <a:t>이 있으면 사인이 아니라고 판단합니다</a:t>
            </a:r>
            <a:r>
              <a:rPr lang="en-US" altLang="ko-KR" sz="1900" dirty="0"/>
              <a:t>.</a:t>
            </a:r>
          </a:p>
          <a:p>
            <a:pPr marL="514350" indent="-514350">
              <a:buAutoNum type="arabicPeriod"/>
            </a:pPr>
            <a:endParaRPr lang="en-US" altLang="ko-KR" sz="1900" dirty="0"/>
          </a:p>
          <a:p>
            <a:pPr marL="514350" indent="-514350">
              <a:buAutoNum type="arabicPeriod"/>
            </a:pPr>
            <a:r>
              <a:rPr lang="en-US" altLang="ko-KR" sz="1900" dirty="0"/>
              <a:t>(</a:t>
            </a:r>
            <a:r>
              <a:rPr lang="ko-KR" altLang="en-US" sz="1900" dirty="0"/>
              <a:t>추가적인 작업 예정</a:t>
            </a:r>
            <a:r>
              <a:rPr lang="en-US" altLang="ko-KR" sz="1900" dirty="0"/>
              <a:t>) Label </a:t>
            </a:r>
            <a:r>
              <a:rPr lang="ko-KR" altLang="en-US" sz="1900" dirty="0"/>
              <a:t>명중 </a:t>
            </a:r>
            <a:r>
              <a:rPr lang="en-US" altLang="ko-KR" sz="1900" dirty="0"/>
              <a:t>Brand</a:t>
            </a:r>
            <a:r>
              <a:rPr lang="ko-KR" altLang="en-US" sz="1900" dirty="0"/>
              <a:t>라는 </a:t>
            </a:r>
            <a:r>
              <a:rPr lang="en-US" altLang="ko-KR" sz="1900" dirty="0"/>
              <a:t>Label</a:t>
            </a:r>
            <a:r>
              <a:rPr lang="ko-KR" altLang="en-US" sz="1900" dirty="0"/>
              <a:t>에 대한 결과값을 바탕으로 조금 더 케이스를 추가할 예정입니다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871FA2-2B0A-456D-B067-BEF54F5E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0" y="1454337"/>
            <a:ext cx="3814438" cy="36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7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185</Words>
  <Application>Microsoft Office PowerPoint</Application>
  <PresentationFormat>와이드스크린</PresentationFormat>
  <Paragraphs>43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2020-08-26T03:28:50Z</dcterms:created>
  <dcterms:modified xsi:type="dcterms:W3CDTF">2020-08-27T08:56:39Z</dcterms:modified>
</cp:coreProperties>
</file>