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71" r:id="rId5"/>
    <p:sldMasterId id="2147483681" r:id="rId6"/>
  </p:sldMasterIdLst>
  <p:notesMasterIdLst>
    <p:notesMasterId r:id="rId52"/>
  </p:notesMasterIdLst>
  <p:sldIdLst>
    <p:sldId id="353" r:id="rId7"/>
    <p:sldId id="753" r:id="rId8"/>
    <p:sldId id="878" r:id="rId9"/>
    <p:sldId id="760" r:id="rId10"/>
    <p:sldId id="856" r:id="rId11"/>
    <p:sldId id="860" r:id="rId12"/>
    <p:sldId id="861" r:id="rId13"/>
    <p:sldId id="857" r:id="rId14"/>
    <p:sldId id="862" r:id="rId15"/>
    <p:sldId id="863" r:id="rId16"/>
    <p:sldId id="858" r:id="rId17"/>
    <p:sldId id="865" r:id="rId18"/>
    <p:sldId id="866" r:id="rId19"/>
    <p:sldId id="867" r:id="rId20"/>
    <p:sldId id="868" r:id="rId21"/>
    <p:sldId id="869" r:id="rId22"/>
    <p:sldId id="870" r:id="rId23"/>
    <p:sldId id="871" r:id="rId24"/>
    <p:sldId id="872" r:id="rId25"/>
    <p:sldId id="873" r:id="rId26"/>
    <p:sldId id="875" r:id="rId27"/>
    <p:sldId id="876" r:id="rId28"/>
    <p:sldId id="877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887" r:id="rId38"/>
    <p:sldId id="888" r:id="rId39"/>
    <p:sldId id="889" r:id="rId40"/>
    <p:sldId id="891" r:id="rId41"/>
    <p:sldId id="890" r:id="rId42"/>
    <p:sldId id="892" r:id="rId43"/>
    <p:sldId id="893" r:id="rId44"/>
    <p:sldId id="894" r:id="rId45"/>
    <p:sldId id="895" r:id="rId46"/>
    <p:sldId id="896" r:id="rId47"/>
    <p:sldId id="897" r:id="rId48"/>
    <p:sldId id="899" r:id="rId49"/>
    <p:sldId id="900" r:id="rId50"/>
    <p:sldId id="898" r:id="rId51"/>
  </p:sldIdLst>
  <p:sldSz cx="9144000" cy="5715000" type="screen16x1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entury Gothic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entury Gothic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entury Gothic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entury Gothic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entury Gothic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778"/>
    <a:srgbClr val="FF6600"/>
    <a:srgbClr val="92D050"/>
    <a:srgbClr val="50504F"/>
    <a:srgbClr val="201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38" autoAdjust="0"/>
    <p:restoredTop sz="88814" autoAdjust="0"/>
  </p:normalViewPr>
  <p:slideViewPr>
    <p:cSldViewPr>
      <p:cViewPr varScale="1">
        <p:scale>
          <a:sx n="78" d="100"/>
          <a:sy n="78" d="100"/>
        </p:scale>
        <p:origin x="82" y="3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microsoft.com/office/2016/11/relationships/changesInfo" Target="changesInfos/changesInfo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Kostić" userId="5d7f6791-2fbb-4ebe-a477-c4096d4e4682" providerId="ADAL" clId="{9EE80C29-93D4-490A-AAA9-F8D7ECCC4BE5}"/>
    <pc:docChg chg="undo custSel addSld delSld modSld sldOrd">
      <pc:chgData name="Dragan Kostić" userId="5d7f6791-2fbb-4ebe-a477-c4096d4e4682" providerId="ADAL" clId="{9EE80C29-93D4-490A-AAA9-F8D7ECCC4BE5}" dt="2020-11-03T15:56:34.409" v="28810" actId="114"/>
      <pc:docMkLst>
        <pc:docMk/>
      </pc:docMkLst>
      <pc:sldChg chg="modSp mod">
        <pc:chgData name="Dragan Kostić" userId="5d7f6791-2fbb-4ebe-a477-c4096d4e4682" providerId="ADAL" clId="{9EE80C29-93D4-490A-AAA9-F8D7ECCC4BE5}" dt="2020-11-03T14:32:50.108" v="28663" actId="6549"/>
        <pc:sldMkLst>
          <pc:docMk/>
          <pc:sldMk cId="4176630930" sldId="353"/>
        </pc:sldMkLst>
        <pc:spChg chg="mod">
          <ac:chgData name="Dragan Kostić" userId="5d7f6791-2fbb-4ebe-a477-c4096d4e4682" providerId="ADAL" clId="{9EE80C29-93D4-490A-AAA9-F8D7ECCC4BE5}" dt="2020-11-03T14:32:50.108" v="28663" actId="6549"/>
          <ac:spMkLst>
            <pc:docMk/>
            <pc:sldMk cId="4176630930" sldId="353"/>
            <ac:spMk id="2" creationId="{B7495166-220B-4B79-A752-E971133F6182}"/>
          </ac:spMkLst>
        </pc:spChg>
        <pc:spChg chg="mod">
          <ac:chgData name="Dragan Kostić" userId="5d7f6791-2fbb-4ebe-a477-c4096d4e4682" providerId="ADAL" clId="{9EE80C29-93D4-490A-AAA9-F8D7ECCC4BE5}" dt="2020-09-22T12:59:23.348" v="65" actId="20577"/>
          <ac:spMkLst>
            <pc:docMk/>
            <pc:sldMk cId="4176630930" sldId="353"/>
            <ac:spMk id="6" creationId="{00000000-0000-0000-0000-000000000000}"/>
          </ac:spMkLst>
        </pc:spChg>
      </pc:sldChg>
      <pc:sldChg chg="addSp modSp mod">
        <pc:chgData name="Dragan Kostić" userId="5d7f6791-2fbb-4ebe-a477-c4096d4e4682" providerId="ADAL" clId="{9EE80C29-93D4-490A-AAA9-F8D7ECCC4BE5}" dt="2020-10-16T11:06:31.827" v="26719" actId="1036"/>
        <pc:sldMkLst>
          <pc:docMk/>
          <pc:sldMk cId="964034396" sldId="753"/>
        </pc:sldMkLst>
        <pc:spChg chg="add">
          <ac:chgData name="Dragan Kostić" userId="5d7f6791-2fbb-4ebe-a477-c4096d4e4682" providerId="ADAL" clId="{9EE80C29-93D4-490A-AAA9-F8D7ECCC4BE5}" dt="2020-09-22T13:03:11.747" v="72" actId="22"/>
          <ac:spMkLst>
            <pc:docMk/>
            <pc:sldMk cId="964034396" sldId="753"/>
            <ac:spMk id="3" creationId="{69128823-A49B-4CFA-A985-0B83AD53DBF0}"/>
          </ac:spMkLst>
        </pc:spChg>
        <pc:spChg chg="mod">
          <ac:chgData name="Dragan Kostić" userId="5d7f6791-2fbb-4ebe-a477-c4096d4e4682" providerId="ADAL" clId="{9EE80C29-93D4-490A-AAA9-F8D7ECCC4BE5}" dt="2020-10-16T11:06:31.827" v="26719" actId="1036"/>
          <ac:spMkLst>
            <pc:docMk/>
            <pc:sldMk cId="964034396" sldId="753"/>
            <ac:spMk id="12" creationId="{D83E0E74-9BB0-4DE0-91BA-8C8F796CCCF1}"/>
          </ac:spMkLst>
        </pc:spChg>
      </pc:sldChg>
      <pc:sldChg chg="addSp delSp modSp mod">
        <pc:chgData name="Dragan Kostić" userId="5d7f6791-2fbb-4ebe-a477-c4096d4e4682" providerId="ADAL" clId="{9EE80C29-93D4-490A-AAA9-F8D7ECCC4BE5}" dt="2020-09-23T07:49:30.800" v="1888"/>
        <pc:sldMkLst>
          <pc:docMk/>
          <pc:sldMk cId="3735404210" sldId="760"/>
        </pc:sldMkLst>
        <pc:spChg chg="add">
          <ac:chgData name="Dragan Kostić" userId="5d7f6791-2fbb-4ebe-a477-c4096d4e4682" providerId="ADAL" clId="{9EE80C29-93D4-490A-AAA9-F8D7ECCC4BE5}" dt="2020-09-22T13:03:15.112" v="73" actId="22"/>
          <ac:spMkLst>
            <pc:docMk/>
            <pc:sldMk cId="3735404210" sldId="760"/>
            <ac:spMk id="2" creationId="{FEB8AEBF-75C4-48E5-B5E9-90A0BE5B99A0}"/>
          </ac:spMkLst>
        </pc:spChg>
        <pc:spChg chg="del">
          <ac:chgData name="Dragan Kostić" userId="5d7f6791-2fbb-4ebe-a477-c4096d4e4682" providerId="ADAL" clId="{9EE80C29-93D4-490A-AAA9-F8D7ECCC4BE5}" dt="2020-09-23T07:49:30.081" v="1887" actId="478"/>
          <ac:spMkLst>
            <pc:docMk/>
            <pc:sldMk cId="3735404210" sldId="760"/>
            <ac:spMk id="4" creationId="{1415A191-351E-4CEA-B4A8-52F202538457}"/>
          </ac:spMkLst>
        </pc:spChg>
        <pc:spChg chg="add mod">
          <ac:chgData name="Dragan Kostić" userId="5d7f6791-2fbb-4ebe-a477-c4096d4e4682" providerId="ADAL" clId="{9EE80C29-93D4-490A-AAA9-F8D7ECCC4BE5}" dt="2020-09-23T07:49:30.800" v="1888"/>
          <ac:spMkLst>
            <pc:docMk/>
            <pc:sldMk cId="3735404210" sldId="760"/>
            <ac:spMk id="6" creationId="{CED36EEC-3B70-429D-A427-DE1B849CDE56}"/>
          </ac:spMkLst>
        </pc:spChg>
        <pc:spChg chg="mod">
          <ac:chgData name="Dragan Kostić" userId="5d7f6791-2fbb-4ebe-a477-c4096d4e4682" providerId="ADAL" clId="{9EE80C29-93D4-490A-AAA9-F8D7ECCC4BE5}" dt="2020-09-22T13:03:20.723" v="83" actId="20577"/>
          <ac:spMkLst>
            <pc:docMk/>
            <pc:sldMk cId="3735404210" sldId="760"/>
            <ac:spMk id="9" creationId="{0E5E9904-A975-49BF-B732-5DF4A841518E}"/>
          </ac:spMkLst>
        </pc:spChg>
      </pc:sldChg>
      <pc:sldChg chg="del">
        <pc:chgData name="Dragan Kostić" userId="5d7f6791-2fbb-4ebe-a477-c4096d4e4682" providerId="ADAL" clId="{9EE80C29-93D4-490A-AAA9-F8D7ECCC4BE5}" dt="2020-10-12T12:00:55.105" v="21702" actId="47"/>
        <pc:sldMkLst>
          <pc:docMk/>
          <pc:sldMk cId="3923304816" sldId="839"/>
        </pc:sldMkLst>
      </pc:sldChg>
      <pc:sldChg chg="del">
        <pc:chgData name="Dragan Kostić" userId="5d7f6791-2fbb-4ebe-a477-c4096d4e4682" providerId="ADAL" clId="{9EE80C29-93D4-490A-AAA9-F8D7ECCC4BE5}" dt="2020-09-28T10:08:19.033" v="11720" actId="47"/>
        <pc:sldMkLst>
          <pc:docMk/>
          <pc:sldMk cId="1980855372" sldId="852"/>
        </pc:sldMkLst>
      </pc:sldChg>
      <pc:sldChg chg="del">
        <pc:chgData name="Dragan Kostić" userId="5d7f6791-2fbb-4ebe-a477-c4096d4e4682" providerId="ADAL" clId="{9EE80C29-93D4-490A-AAA9-F8D7ECCC4BE5}" dt="2020-09-25T11:18:11.166" v="6846" actId="47"/>
        <pc:sldMkLst>
          <pc:docMk/>
          <pc:sldMk cId="2182294530" sldId="854"/>
        </pc:sldMkLst>
      </pc:sldChg>
      <pc:sldChg chg="del">
        <pc:chgData name="Dragan Kostić" userId="5d7f6791-2fbb-4ebe-a477-c4096d4e4682" providerId="ADAL" clId="{9EE80C29-93D4-490A-AAA9-F8D7ECCC4BE5}" dt="2020-09-25T11:18:12.870" v="6847" actId="47"/>
        <pc:sldMkLst>
          <pc:docMk/>
          <pc:sldMk cId="2971483406" sldId="855"/>
        </pc:sldMkLst>
      </pc:sldChg>
      <pc:sldChg chg="addSp delSp modSp mod">
        <pc:chgData name="Dragan Kostić" userId="5d7f6791-2fbb-4ebe-a477-c4096d4e4682" providerId="ADAL" clId="{9EE80C29-93D4-490A-AAA9-F8D7ECCC4BE5}" dt="2020-11-03T10:25:14.153" v="28424" actId="20577"/>
        <pc:sldMkLst>
          <pc:docMk/>
          <pc:sldMk cId="4284963141" sldId="856"/>
        </pc:sldMkLst>
        <pc:spChg chg="mod">
          <ac:chgData name="Dragan Kostić" userId="5d7f6791-2fbb-4ebe-a477-c4096d4e4682" providerId="ADAL" clId="{9EE80C29-93D4-490A-AAA9-F8D7ECCC4BE5}" dt="2020-10-13T08:22:20.106" v="22463" actId="1076"/>
          <ac:spMkLst>
            <pc:docMk/>
            <pc:sldMk cId="4284963141" sldId="856"/>
            <ac:spMk id="2" creationId="{C8842C89-6BB1-462C-9AA9-0C3B14E6EB0B}"/>
          </ac:spMkLst>
        </pc:spChg>
        <pc:spChg chg="del">
          <ac:chgData name="Dragan Kostić" userId="5d7f6791-2fbb-4ebe-a477-c4096d4e4682" providerId="ADAL" clId="{9EE80C29-93D4-490A-AAA9-F8D7ECCC4BE5}" dt="2020-09-22T13:04:07.975" v="127" actId="478"/>
          <ac:spMkLst>
            <pc:docMk/>
            <pc:sldMk cId="4284963141" sldId="856"/>
            <ac:spMk id="3" creationId="{C8BB3C52-04BC-42BB-8741-F8084481453C}"/>
          </ac:spMkLst>
        </pc:spChg>
        <pc:spChg chg="add">
          <ac:chgData name="Dragan Kostić" userId="5d7f6791-2fbb-4ebe-a477-c4096d4e4682" providerId="ADAL" clId="{9EE80C29-93D4-490A-AAA9-F8D7ECCC4BE5}" dt="2020-09-22T13:03:26.162" v="84" actId="22"/>
          <ac:spMkLst>
            <pc:docMk/>
            <pc:sldMk cId="4284963141" sldId="856"/>
            <ac:spMk id="6" creationId="{A46FD30E-0559-44E4-AA67-0F3AC8DEEAC6}"/>
          </ac:spMkLst>
        </pc:spChg>
        <pc:spChg chg="add del mod">
          <ac:chgData name="Dragan Kostić" userId="5d7f6791-2fbb-4ebe-a477-c4096d4e4682" providerId="ADAL" clId="{9EE80C29-93D4-490A-AAA9-F8D7ECCC4BE5}" dt="2020-09-22T13:04:11.115" v="128" actId="478"/>
          <ac:spMkLst>
            <pc:docMk/>
            <pc:sldMk cId="4284963141" sldId="856"/>
            <ac:spMk id="7" creationId="{3BE5D611-9198-43BF-A501-41C8D4BD5033}"/>
          </ac:spMkLst>
        </pc:spChg>
        <pc:spChg chg="add mod">
          <ac:chgData name="Dragan Kostić" userId="5d7f6791-2fbb-4ebe-a477-c4096d4e4682" providerId="ADAL" clId="{9EE80C29-93D4-490A-AAA9-F8D7ECCC4BE5}" dt="2020-10-13T08:16:54.495" v="22391" actId="20577"/>
          <ac:spMkLst>
            <pc:docMk/>
            <pc:sldMk cId="4284963141" sldId="856"/>
            <ac:spMk id="9" creationId="{B11F3283-9466-4924-8230-436B20BAE99F}"/>
          </ac:spMkLst>
        </pc:spChg>
        <pc:spChg chg="add mod">
          <ac:chgData name="Dragan Kostić" userId="5d7f6791-2fbb-4ebe-a477-c4096d4e4682" providerId="ADAL" clId="{9EE80C29-93D4-490A-AAA9-F8D7ECCC4BE5}" dt="2020-10-13T08:22:29.581" v="22464" actId="164"/>
          <ac:spMkLst>
            <pc:docMk/>
            <pc:sldMk cId="4284963141" sldId="856"/>
            <ac:spMk id="10" creationId="{91ED5152-5A40-4278-935C-D7A153B0B833}"/>
          </ac:spMkLst>
        </pc:spChg>
        <pc:spChg chg="add mod">
          <ac:chgData name="Dragan Kostić" userId="5d7f6791-2fbb-4ebe-a477-c4096d4e4682" providerId="ADAL" clId="{9EE80C29-93D4-490A-AAA9-F8D7ECCC4BE5}" dt="2020-09-22T13:10:56.443" v="436" actId="1076"/>
          <ac:spMkLst>
            <pc:docMk/>
            <pc:sldMk cId="4284963141" sldId="856"/>
            <ac:spMk id="11" creationId="{85FB4C7E-7E25-42E8-9B67-7F5EAD204FA4}"/>
          </ac:spMkLst>
        </pc:spChg>
        <pc:spChg chg="add mod">
          <ac:chgData name="Dragan Kostić" userId="5d7f6791-2fbb-4ebe-a477-c4096d4e4682" providerId="ADAL" clId="{9EE80C29-93D4-490A-AAA9-F8D7ECCC4BE5}" dt="2020-10-13T08:22:29.581" v="22464" actId="164"/>
          <ac:spMkLst>
            <pc:docMk/>
            <pc:sldMk cId="4284963141" sldId="856"/>
            <ac:spMk id="12" creationId="{120FFAD9-FE74-49B5-AA2E-7BA3BC0205DD}"/>
          </ac:spMkLst>
        </pc:spChg>
        <pc:spChg chg="add mod">
          <ac:chgData name="Dragan Kostić" userId="5d7f6791-2fbb-4ebe-a477-c4096d4e4682" providerId="ADAL" clId="{9EE80C29-93D4-490A-AAA9-F8D7ECCC4BE5}" dt="2020-09-22T13:11:10.739" v="438" actId="1076"/>
          <ac:spMkLst>
            <pc:docMk/>
            <pc:sldMk cId="4284963141" sldId="856"/>
            <ac:spMk id="13" creationId="{B6B86B3C-9C46-4143-8ABE-10DC36B26AF2}"/>
          </ac:spMkLst>
        </pc:spChg>
        <pc:spChg chg="add mod">
          <ac:chgData name="Dragan Kostić" userId="5d7f6791-2fbb-4ebe-a477-c4096d4e4682" providerId="ADAL" clId="{9EE80C29-93D4-490A-AAA9-F8D7ECCC4BE5}" dt="2020-10-13T08:22:29.581" v="22464" actId="164"/>
          <ac:spMkLst>
            <pc:docMk/>
            <pc:sldMk cId="4284963141" sldId="856"/>
            <ac:spMk id="14" creationId="{55B35431-8C30-490B-9EA4-427BDC669048}"/>
          </ac:spMkLst>
        </pc:spChg>
        <pc:spChg chg="add mod">
          <ac:chgData name="Dragan Kostić" userId="5d7f6791-2fbb-4ebe-a477-c4096d4e4682" providerId="ADAL" clId="{9EE80C29-93D4-490A-AAA9-F8D7ECCC4BE5}" dt="2020-09-22T13:19:08.108" v="598" actId="1037"/>
          <ac:spMkLst>
            <pc:docMk/>
            <pc:sldMk cId="4284963141" sldId="856"/>
            <ac:spMk id="15" creationId="{6B95A2C9-D61A-4D18-9E7B-D531DF9B9610}"/>
          </ac:spMkLst>
        </pc:spChg>
        <pc:spChg chg="add mod">
          <ac:chgData name="Dragan Kostić" userId="5d7f6791-2fbb-4ebe-a477-c4096d4e4682" providerId="ADAL" clId="{9EE80C29-93D4-490A-AAA9-F8D7ECCC4BE5}" dt="2020-11-03T10:25:00.115" v="28421" actId="20577"/>
          <ac:spMkLst>
            <pc:docMk/>
            <pc:sldMk cId="4284963141" sldId="856"/>
            <ac:spMk id="16" creationId="{82127AF8-C3E2-4526-82B4-0D05C0105BBF}"/>
          </ac:spMkLst>
        </pc:spChg>
        <pc:spChg chg="add mod">
          <ac:chgData name="Dragan Kostić" userId="5d7f6791-2fbb-4ebe-a477-c4096d4e4682" providerId="ADAL" clId="{9EE80C29-93D4-490A-AAA9-F8D7ECCC4BE5}" dt="2020-09-23T08:30:25.212" v="1996"/>
          <ac:spMkLst>
            <pc:docMk/>
            <pc:sldMk cId="4284963141" sldId="856"/>
            <ac:spMk id="17" creationId="{D5F99E79-DCF0-4F39-8D13-8930F6D4C872}"/>
          </ac:spMkLst>
        </pc:spChg>
        <pc:spChg chg="add mod">
          <ac:chgData name="Dragan Kostić" userId="5d7f6791-2fbb-4ebe-a477-c4096d4e4682" providerId="ADAL" clId="{9EE80C29-93D4-490A-AAA9-F8D7ECCC4BE5}" dt="2020-09-22T13:57:33.195" v="739" actId="113"/>
          <ac:spMkLst>
            <pc:docMk/>
            <pc:sldMk cId="4284963141" sldId="856"/>
            <ac:spMk id="19" creationId="{8C0722BA-B51F-4DB0-9E59-29D14732E6FF}"/>
          </ac:spMkLst>
        </pc:spChg>
        <pc:spChg chg="add mod">
          <ac:chgData name="Dragan Kostić" userId="5d7f6791-2fbb-4ebe-a477-c4096d4e4682" providerId="ADAL" clId="{9EE80C29-93D4-490A-AAA9-F8D7ECCC4BE5}" dt="2020-09-22T13:19:23.021" v="613" actId="1037"/>
          <ac:spMkLst>
            <pc:docMk/>
            <pc:sldMk cId="4284963141" sldId="856"/>
            <ac:spMk id="21" creationId="{A83D5AE5-5106-430B-8403-D0D5EFD9401E}"/>
          </ac:spMkLst>
        </pc:spChg>
        <pc:spChg chg="add mod">
          <ac:chgData name="Dragan Kostić" userId="5d7f6791-2fbb-4ebe-a477-c4096d4e4682" providerId="ADAL" clId="{9EE80C29-93D4-490A-AAA9-F8D7ECCC4BE5}" dt="2020-09-22T14:09:17.006" v="1044" actId="20577"/>
          <ac:spMkLst>
            <pc:docMk/>
            <pc:sldMk cId="4284963141" sldId="856"/>
            <ac:spMk id="23" creationId="{876CE0C9-2D4B-4C46-A650-B224DBE57794}"/>
          </ac:spMkLst>
        </pc:spChg>
        <pc:spChg chg="add mod">
          <ac:chgData name="Dragan Kostić" userId="5d7f6791-2fbb-4ebe-a477-c4096d4e4682" providerId="ADAL" clId="{9EE80C29-93D4-490A-AAA9-F8D7ECCC4BE5}" dt="2020-11-03T10:25:14.153" v="28424" actId="20577"/>
          <ac:spMkLst>
            <pc:docMk/>
            <pc:sldMk cId="4284963141" sldId="856"/>
            <ac:spMk id="24" creationId="{978B7F42-05AE-4794-A5A4-C3D2114F701C}"/>
          </ac:spMkLst>
        </pc:spChg>
        <pc:spChg chg="add mod ord topLvl">
          <ac:chgData name="Dragan Kostić" userId="5d7f6791-2fbb-4ebe-a477-c4096d4e4682" providerId="ADAL" clId="{9EE80C29-93D4-490A-AAA9-F8D7ECCC4BE5}" dt="2020-10-13T08:22:29.581" v="22464" actId="164"/>
          <ac:spMkLst>
            <pc:docMk/>
            <pc:sldMk cId="4284963141" sldId="856"/>
            <ac:spMk id="25" creationId="{3C17322F-1D05-4334-9E53-EDE0DDF5D82B}"/>
          </ac:spMkLst>
        </pc:spChg>
        <pc:spChg chg="add del mod">
          <ac:chgData name="Dragan Kostić" userId="5d7f6791-2fbb-4ebe-a477-c4096d4e4682" providerId="ADAL" clId="{9EE80C29-93D4-490A-AAA9-F8D7ECCC4BE5}" dt="2020-10-13T08:20:11.291" v="22425" actId="478"/>
          <ac:spMkLst>
            <pc:docMk/>
            <pc:sldMk cId="4284963141" sldId="856"/>
            <ac:spMk id="31" creationId="{B4FA39AB-076A-450F-943B-069CB53590F2}"/>
          </ac:spMkLst>
        </pc:spChg>
        <pc:spChg chg="add mod topLvl">
          <ac:chgData name="Dragan Kostić" userId="5d7f6791-2fbb-4ebe-a477-c4096d4e4682" providerId="ADAL" clId="{9EE80C29-93D4-490A-AAA9-F8D7ECCC4BE5}" dt="2020-10-13T08:22:29.581" v="22464" actId="164"/>
          <ac:spMkLst>
            <pc:docMk/>
            <pc:sldMk cId="4284963141" sldId="856"/>
            <ac:spMk id="33" creationId="{CCA2D4FA-E60A-4451-8B5B-DFA9F34C9CE8}"/>
          </ac:spMkLst>
        </pc:spChg>
        <pc:spChg chg="add mod">
          <ac:chgData name="Dragan Kostić" userId="5d7f6791-2fbb-4ebe-a477-c4096d4e4682" providerId="ADAL" clId="{9EE80C29-93D4-490A-AAA9-F8D7ECCC4BE5}" dt="2020-09-22T13:57:52.858" v="769" actId="113"/>
          <ac:spMkLst>
            <pc:docMk/>
            <pc:sldMk cId="4284963141" sldId="856"/>
            <ac:spMk id="40" creationId="{3F954205-354A-4CF0-A9A5-F6FFC3CD1E51}"/>
          </ac:spMkLst>
        </pc:spChg>
        <pc:grpChg chg="add del mod topLvl">
          <ac:chgData name="Dragan Kostić" userId="5d7f6791-2fbb-4ebe-a477-c4096d4e4682" providerId="ADAL" clId="{9EE80C29-93D4-490A-AAA9-F8D7ECCC4BE5}" dt="2020-10-13T08:20:01.430" v="22423" actId="165"/>
          <ac:grpSpMkLst>
            <pc:docMk/>
            <pc:sldMk cId="4284963141" sldId="856"/>
            <ac:grpSpMk id="34" creationId="{82994D14-8931-4D6F-9ACA-E89557FE8C85}"/>
          </ac:grpSpMkLst>
        </pc:grpChg>
        <pc:grpChg chg="add del mod topLvl">
          <ac:chgData name="Dragan Kostić" userId="5d7f6791-2fbb-4ebe-a477-c4096d4e4682" providerId="ADAL" clId="{9EE80C29-93D4-490A-AAA9-F8D7ECCC4BE5}" dt="2020-10-13T08:19:53.638" v="22420" actId="165"/>
          <ac:grpSpMkLst>
            <pc:docMk/>
            <pc:sldMk cId="4284963141" sldId="856"/>
            <ac:grpSpMk id="35" creationId="{C674587A-2608-4709-ADE2-AA460F42E4FD}"/>
          </ac:grpSpMkLst>
        </pc:grpChg>
        <pc:grpChg chg="add del mod">
          <ac:chgData name="Dragan Kostić" userId="5d7f6791-2fbb-4ebe-a477-c4096d4e4682" providerId="ADAL" clId="{9EE80C29-93D4-490A-AAA9-F8D7ECCC4BE5}" dt="2020-10-13T08:16:40.736" v="22389" actId="165"/>
          <ac:grpSpMkLst>
            <pc:docMk/>
            <pc:sldMk cId="4284963141" sldId="856"/>
            <ac:grpSpMk id="38" creationId="{22E29DD8-A095-4307-A380-6502F65FF8A3}"/>
          </ac:grpSpMkLst>
        </pc:grpChg>
        <pc:grpChg chg="add mod">
          <ac:chgData name="Dragan Kostić" userId="5d7f6791-2fbb-4ebe-a477-c4096d4e4682" providerId="ADAL" clId="{9EE80C29-93D4-490A-AAA9-F8D7ECCC4BE5}" dt="2020-10-13T08:22:29.581" v="22464" actId="164"/>
          <ac:grpSpMkLst>
            <pc:docMk/>
            <pc:sldMk cId="4284963141" sldId="856"/>
            <ac:grpSpMk id="42" creationId="{4E763C7F-7001-437F-A06C-47F87342D43D}"/>
          </ac:grpSpMkLst>
        </pc:grpChg>
        <pc:picChg chg="add del mod topLvl">
          <ac:chgData name="Dragan Kostić" userId="5d7f6791-2fbb-4ebe-a477-c4096d4e4682" providerId="ADAL" clId="{9EE80C29-93D4-490A-AAA9-F8D7ECCC4BE5}" dt="2020-10-13T08:20:03.587" v="22424" actId="478"/>
          <ac:picMkLst>
            <pc:docMk/>
            <pc:sldMk cId="4284963141" sldId="856"/>
            <ac:picMk id="8" creationId="{12E763C2-8D15-4BD0-A278-3531A7BF7CE3}"/>
          </ac:picMkLst>
        </pc:picChg>
        <pc:cxnChg chg="add mod">
          <ac:chgData name="Dragan Kostić" userId="5d7f6791-2fbb-4ebe-a477-c4096d4e4682" providerId="ADAL" clId="{9EE80C29-93D4-490A-AAA9-F8D7ECCC4BE5}" dt="2020-10-13T08:22:29.581" v="22464" actId="164"/>
          <ac:cxnSpMkLst>
            <pc:docMk/>
            <pc:sldMk cId="4284963141" sldId="856"/>
            <ac:cxnSpMk id="5" creationId="{8AE9AB93-C2C8-45ED-ADE8-2F82A2BBAFE2}"/>
          </ac:cxnSpMkLst>
        </pc:cxnChg>
        <pc:cxnChg chg="add mod">
          <ac:chgData name="Dragan Kostić" userId="5d7f6791-2fbb-4ebe-a477-c4096d4e4682" providerId="ADAL" clId="{9EE80C29-93D4-490A-AAA9-F8D7ECCC4BE5}" dt="2020-10-13T08:22:29.581" v="22464" actId="164"/>
          <ac:cxnSpMkLst>
            <pc:docMk/>
            <pc:sldMk cId="4284963141" sldId="856"/>
            <ac:cxnSpMk id="20" creationId="{FB177249-27BA-4872-AED1-F3D98D871613}"/>
          </ac:cxnSpMkLst>
        </pc:cxnChg>
        <pc:cxnChg chg="add mod">
          <ac:chgData name="Dragan Kostić" userId="5d7f6791-2fbb-4ebe-a477-c4096d4e4682" providerId="ADAL" clId="{9EE80C29-93D4-490A-AAA9-F8D7ECCC4BE5}" dt="2020-10-13T08:22:29.581" v="22464" actId="164"/>
          <ac:cxnSpMkLst>
            <pc:docMk/>
            <pc:sldMk cId="4284963141" sldId="856"/>
            <ac:cxnSpMk id="26" creationId="{0DBBDFC5-E817-4AA2-847D-AA42F922B767}"/>
          </ac:cxnSpMkLst>
        </pc:cxnChg>
        <pc:cxnChg chg="add mod">
          <ac:chgData name="Dragan Kostić" userId="5d7f6791-2fbb-4ebe-a477-c4096d4e4682" providerId="ADAL" clId="{9EE80C29-93D4-490A-AAA9-F8D7ECCC4BE5}" dt="2020-10-13T08:22:29.581" v="22464" actId="164"/>
          <ac:cxnSpMkLst>
            <pc:docMk/>
            <pc:sldMk cId="4284963141" sldId="856"/>
            <ac:cxnSpMk id="27" creationId="{A6F03ABA-8591-4F49-AD80-EE27C3DF603D}"/>
          </ac:cxnSpMkLst>
        </pc:cxnChg>
        <pc:cxnChg chg="add mod topLvl">
          <ac:chgData name="Dragan Kostić" userId="5d7f6791-2fbb-4ebe-a477-c4096d4e4682" providerId="ADAL" clId="{9EE80C29-93D4-490A-AAA9-F8D7ECCC4BE5}" dt="2020-10-13T08:22:29.581" v="22464" actId="164"/>
          <ac:cxnSpMkLst>
            <pc:docMk/>
            <pc:sldMk cId="4284963141" sldId="856"/>
            <ac:cxnSpMk id="29" creationId="{44CC7C75-A918-4FA0-8362-38B78A93ED68}"/>
          </ac:cxnSpMkLst>
        </pc:cxnChg>
        <pc:cxnChg chg="add mod">
          <ac:chgData name="Dragan Kostić" userId="5d7f6791-2fbb-4ebe-a477-c4096d4e4682" providerId="ADAL" clId="{9EE80C29-93D4-490A-AAA9-F8D7ECCC4BE5}" dt="2020-10-13T08:22:29.581" v="22464" actId="164"/>
          <ac:cxnSpMkLst>
            <pc:docMk/>
            <pc:sldMk cId="4284963141" sldId="856"/>
            <ac:cxnSpMk id="36" creationId="{63CB14AA-E72E-493A-9B5C-AED8BEF6CDC5}"/>
          </ac:cxnSpMkLst>
        </pc:cxnChg>
        <pc:cxnChg chg="add del mod topLvl">
          <ac:chgData name="Dragan Kostić" userId="5d7f6791-2fbb-4ebe-a477-c4096d4e4682" providerId="ADAL" clId="{9EE80C29-93D4-490A-AAA9-F8D7ECCC4BE5}" dt="2020-10-13T08:20:18.907" v="22426" actId="478"/>
          <ac:cxnSpMkLst>
            <pc:docMk/>
            <pc:sldMk cId="4284963141" sldId="856"/>
            <ac:cxnSpMk id="37" creationId="{0FBADB87-60A0-454D-90A3-F0128684198B}"/>
          </ac:cxnSpMkLst>
        </pc:cxnChg>
      </pc:sldChg>
      <pc:sldChg chg="addSp delSp modSp mod ord">
        <pc:chgData name="Dragan Kostić" userId="5d7f6791-2fbb-4ebe-a477-c4096d4e4682" providerId="ADAL" clId="{9EE80C29-93D4-490A-AAA9-F8D7ECCC4BE5}" dt="2020-09-28T09:58:51.092" v="11359" actId="114"/>
        <pc:sldMkLst>
          <pc:docMk/>
          <pc:sldMk cId="2180727865" sldId="857"/>
        </pc:sldMkLst>
        <pc:spChg chg="mod">
          <ac:chgData name="Dragan Kostić" userId="5d7f6791-2fbb-4ebe-a477-c4096d4e4682" providerId="ADAL" clId="{9EE80C29-93D4-490A-AAA9-F8D7ECCC4BE5}" dt="2020-09-22T14:17:24.499" v="1312" actId="20577"/>
          <ac:spMkLst>
            <pc:docMk/>
            <pc:sldMk cId="2180727865" sldId="857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09-22T14:28:51.595" v="1734" actId="1036"/>
          <ac:spMkLst>
            <pc:docMk/>
            <pc:sldMk cId="2180727865" sldId="857"/>
            <ac:spMk id="3" creationId="{703B27E0-95E8-4691-B518-CECEFBD52164}"/>
          </ac:spMkLst>
        </pc:spChg>
        <pc:spChg chg="add mod">
          <ac:chgData name="Dragan Kostić" userId="5d7f6791-2fbb-4ebe-a477-c4096d4e4682" providerId="ADAL" clId="{9EE80C29-93D4-490A-AAA9-F8D7ECCC4BE5}" dt="2020-09-28T09:58:47.438" v="11358" actId="114"/>
          <ac:spMkLst>
            <pc:docMk/>
            <pc:sldMk cId="2180727865" sldId="857"/>
            <ac:spMk id="5" creationId="{88900FCC-CEDC-460F-823E-F822B8B6A85E}"/>
          </ac:spMkLst>
        </pc:spChg>
        <pc:spChg chg="add">
          <ac:chgData name="Dragan Kostić" userId="5d7f6791-2fbb-4ebe-a477-c4096d4e4682" providerId="ADAL" clId="{9EE80C29-93D4-490A-AAA9-F8D7ECCC4BE5}" dt="2020-09-23T07:49:21.146" v="1886" actId="22"/>
          <ac:spMkLst>
            <pc:docMk/>
            <pc:sldMk cId="2180727865" sldId="857"/>
            <ac:spMk id="7" creationId="{EACD0A78-9D2B-40CD-B58E-E0D91EE5B765}"/>
          </ac:spMkLst>
        </pc:spChg>
        <pc:spChg chg="del">
          <ac:chgData name="Dragan Kostić" userId="5d7f6791-2fbb-4ebe-a477-c4096d4e4682" providerId="ADAL" clId="{9EE80C29-93D4-490A-AAA9-F8D7ECCC4BE5}" dt="2020-09-22T14:19:16.443" v="1432" actId="478"/>
          <ac:spMkLst>
            <pc:docMk/>
            <pc:sldMk cId="2180727865" sldId="857"/>
            <ac:spMk id="8" creationId="{F82689F4-60B4-4BE9-B74E-111E33A7A47F}"/>
          </ac:spMkLst>
        </pc:spChg>
        <pc:spChg chg="add mod">
          <ac:chgData name="Dragan Kostić" userId="5d7f6791-2fbb-4ebe-a477-c4096d4e4682" providerId="ADAL" clId="{9EE80C29-93D4-490A-AAA9-F8D7ECCC4BE5}" dt="2020-09-28T09:58:51.092" v="11359" actId="114"/>
          <ac:spMkLst>
            <pc:docMk/>
            <pc:sldMk cId="2180727865" sldId="857"/>
            <ac:spMk id="10" creationId="{66E2F33F-63EE-4BEC-AFC9-67FF47E54542}"/>
          </ac:spMkLst>
        </pc:spChg>
        <pc:spChg chg="add del">
          <ac:chgData name="Dragan Kostić" userId="5d7f6791-2fbb-4ebe-a477-c4096d4e4682" providerId="ADAL" clId="{9EE80C29-93D4-490A-AAA9-F8D7ECCC4BE5}" dt="2020-09-22T14:29:26.358" v="1750" actId="22"/>
          <ac:spMkLst>
            <pc:docMk/>
            <pc:sldMk cId="2180727865" sldId="857"/>
            <ac:spMk id="12" creationId="{21DFF8C8-4BC6-484D-A403-DB40F021DD1F}"/>
          </ac:spMkLst>
        </pc:spChg>
        <pc:spChg chg="add mod">
          <ac:chgData name="Dragan Kostić" userId="5d7f6791-2fbb-4ebe-a477-c4096d4e4682" providerId="ADAL" clId="{9EE80C29-93D4-490A-AAA9-F8D7ECCC4BE5}" dt="2020-09-22T14:28:57.268" v="1744" actId="1037"/>
          <ac:spMkLst>
            <pc:docMk/>
            <pc:sldMk cId="2180727865" sldId="857"/>
            <ac:spMk id="13" creationId="{F9C805FD-93CF-49AD-B037-A76E81CF47FD}"/>
          </ac:spMkLst>
        </pc:spChg>
        <pc:spChg chg="add del mod">
          <ac:chgData name="Dragan Kostić" userId="5d7f6791-2fbb-4ebe-a477-c4096d4e4682" providerId="ADAL" clId="{9EE80C29-93D4-490A-AAA9-F8D7ECCC4BE5}" dt="2020-09-22T14:30:21.923" v="1762" actId="478"/>
          <ac:spMkLst>
            <pc:docMk/>
            <pc:sldMk cId="2180727865" sldId="857"/>
            <ac:spMk id="15" creationId="{F23599C7-4E09-4E87-A4F8-28F615F46703}"/>
          </ac:spMkLst>
        </pc:spChg>
        <pc:spChg chg="add mod">
          <ac:chgData name="Dragan Kostić" userId="5d7f6791-2fbb-4ebe-a477-c4096d4e4682" providerId="ADAL" clId="{9EE80C29-93D4-490A-AAA9-F8D7ECCC4BE5}" dt="2020-09-23T08:31:44.944" v="2017" actId="1037"/>
          <ac:spMkLst>
            <pc:docMk/>
            <pc:sldMk cId="2180727865" sldId="857"/>
            <ac:spMk id="17" creationId="{8807CDF6-3736-4531-AD9A-1DD388FF9A02}"/>
          </ac:spMkLst>
        </pc:spChg>
        <pc:spChg chg="add mod">
          <ac:chgData name="Dragan Kostić" userId="5d7f6791-2fbb-4ebe-a477-c4096d4e4682" providerId="ADAL" clId="{9EE80C29-93D4-490A-AAA9-F8D7ECCC4BE5}" dt="2020-09-22T14:30:50.980" v="1819" actId="1036"/>
          <ac:spMkLst>
            <pc:docMk/>
            <pc:sldMk cId="2180727865" sldId="857"/>
            <ac:spMk id="20" creationId="{37CCD084-7A6A-4A1B-977B-6DE011538254}"/>
          </ac:spMkLst>
        </pc:spChg>
        <pc:picChg chg="add mod">
          <ac:chgData name="Dragan Kostić" userId="5d7f6791-2fbb-4ebe-a477-c4096d4e4682" providerId="ADAL" clId="{9EE80C29-93D4-490A-AAA9-F8D7ECCC4BE5}" dt="2020-09-22T14:28:47.283" v="1725" actId="1076"/>
          <ac:picMkLst>
            <pc:docMk/>
            <pc:sldMk cId="2180727865" sldId="857"/>
            <ac:picMk id="6" creationId="{13E30C39-4881-49B3-9F72-0FDFB7D109A5}"/>
          </ac:picMkLst>
        </pc:picChg>
        <pc:picChg chg="del">
          <ac:chgData name="Dragan Kostić" userId="5d7f6791-2fbb-4ebe-a477-c4096d4e4682" providerId="ADAL" clId="{9EE80C29-93D4-490A-AAA9-F8D7ECCC4BE5}" dt="2020-09-22T14:19:07.627" v="1430" actId="478"/>
          <ac:picMkLst>
            <pc:docMk/>
            <pc:sldMk cId="2180727865" sldId="857"/>
            <ac:picMk id="7" creationId="{37E1A410-5EB8-485A-9F41-5EC16212B251}"/>
          </ac:picMkLst>
        </pc:picChg>
        <pc:picChg chg="add mod">
          <ac:chgData name="Dragan Kostić" userId="5d7f6791-2fbb-4ebe-a477-c4096d4e4682" providerId="ADAL" clId="{9EE80C29-93D4-490A-AAA9-F8D7ECCC4BE5}" dt="2020-09-22T14:28:42.467" v="1721" actId="14100"/>
          <ac:picMkLst>
            <pc:docMk/>
            <pc:sldMk cId="2180727865" sldId="857"/>
            <ac:picMk id="1026" creationId="{902D16AE-A2AF-4355-B08A-F0875F96D888}"/>
          </ac:picMkLst>
        </pc:picChg>
        <pc:picChg chg="add mod">
          <ac:chgData name="Dragan Kostić" userId="5d7f6791-2fbb-4ebe-a477-c4096d4e4682" providerId="ADAL" clId="{9EE80C29-93D4-490A-AAA9-F8D7ECCC4BE5}" dt="2020-09-22T14:28:44.683" v="1722" actId="14100"/>
          <ac:picMkLst>
            <pc:docMk/>
            <pc:sldMk cId="2180727865" sldId="857"/>
            <ac:picMk id="1028" creationId="{E4695F95-C091-48CF-A5B6-509E8A995115}"/>
          </ac:picMkLst>
        </pc:picChg>
      </pc:sldChg>
      <pc:sldChg chg="addSp delSp modSp mod ord delAnim modAnim">
        <pc:chgData name="Dragan Kostić" userId="5d7f6791-2fbb-4ebe-a477-c4096d4e4682" providerId="ADAL" clId="{9EE80C29-93D4-490A-AAA9-F8D7ECCC4BE5}" dt="2020-10-14T14:19:40.817" v="23830" actId="14100"/>
        <pc:sldMkLst>
          <pc:docMk/>
          <pc:sldMk cId="3654827103" sldId="858"/>
        </pc:sldMkLst>
        <pc:spChg chg="mod">
          <ac:chgData name="Dragan Kostić" userId="5d7f6791-2fbb-4ebe-a477-c4096d4e4682" providerId="ADAL" clId="{9EE80C29-93D4-490A-AAA9-F8D7ECCC4BE5}" dt="2020-10-14T14:12:19.442" v="23718" actId="20577"/>
          <ac:spMkLst>
            <pc:docMk/>
            <pc:sldMk cId="3654827103" sldId="858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10-14T14:16:15.523" v="23773" actId="20577"/>
          <ac:spMkLst>
            <pc:docMk/>
            <pc:sldMk cId="3654827103" sldId="858"/>
            <ac:spMk id="3" creationId="{703B27E0-95E8-4691-B518-CECEFBD52164}"/>
          </ac:spMkLst>
        </pc:spChg>
        <pc:spChg chg="add">
          <ac:chgData name="Dragan Kostić" userId="5d7f6791-2fbb-4ebe-a477-c4096d4e4682" providerId="ADAL" clId="{9EE80C29-93D4-490A-AAA9-F8D7ECCC4BE5}" dt="2020-09-23T10:35:28.151" v="3734" actId="22"/>
          <ac:spMkLst>
            <pc:docMk/>
            <pc:sldMk cId="3654827103" sldId="858"/>
            <ac:spMk id="5" creationId="{6A0F7A9E-49C7-42F7-89EF-1355F2F6A6F9}"/>
          </ac:spMkLst>
        </pc:spChg>
        <pc:spChg chg="add mod">
          <ac:chgData name="Dragan Kostić" userId="5d7f6791-2fbb-4ebe-a477-c4096d4e4682" providerId="ADAL" clId="{9EE80C29-93D4-490A-AAA9-F8D7ECCC4BE5}" dt="2020-09-23T10:38:14.785" v="3850" actId="1037"/>
          <ac:spMkLst>
            <pc:docMk/>
            <pc:sldMk cId="3654827103" sldId="858"/>
            <ac:spMk id="6" creationId="{D99688CB-F338-4C9F-8A4D-A4CDBA09EB27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10" creationId="{AC7E0BDB-09C1-4CC6-9E2D-CDC7D88F657E}"/>
          </ac:spMkLst>
        </pc:spChg>
        <pc:spChg chg="del">
          <ac:chgData name="Dragan Kostić" userId="5d7f6791-2fbb-4ebe-a477-c4096d4e4682" providerId="ADAL" clId="{9EE80C29-93D4-490A-AAA9-F8D7ECCC4BE5}" dt="2020-09-23T10:35:54.968" v="3741" actId="478"/>
          <ac:spMkLst>
            <pc:docMk/>
            <pc:sldMk cId="3654827103" sldId="858"/>
            <ac:spMk id="10" creationId="{B13D9277-8C38-44EA-AC61-B6AFECED37AD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13" creationId="{2DA9889C-4CB6-42C0-B736-1D5340DF46D8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15" creationId="{CE2CAFD4-1AD1-4F24-9BBD-C7756F800EE8}"/>
          </ac:spMkLst>
        </pc:spChg>
        <pc:spChg chg="add mod">
          <ac:chgData name="Dragan Kostić" userId="5d7f6791-2fbb-4ebe-a477-c4096d4e4682" providerId="ADAL" clId="{9EE80C29-93D4-490A-AAA9-F8D7ECCC4BE5}" dt="2020-09-23T10:41:31.617" v="3943" actId="1076"/>
          <ac:spMkLst>
            <pc:docMk/>
            <pc:sldMk cId="3654827103" sldId="858"/>
            <ac:spMk id="30" creationId="{460BC4A5-F837-4EFF-9496-BA983A244368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32" creationId="{D8A43E9A-D353-4B50-95D5-D96F825768B3}"/>
          </ac:spMkLst>
        </pc:spChg>
        <pc:spChg chg="add mod">
          <ac:chgData name="Dragan Kostić" userId="5d7f6791-2fbb-4ebe-a477-c4096d4e4682" providerId="ADAL" clId="{9EE80C29-93D4-490A-AAA9-F8D7ECCC4BE5}" dt="2020-09-23T10:40:39.717" v="3908" actId="164"/>
          <ac:spMkLst>
            <pc:docMk/>
            <pc:sldMk cId="3654827103" sldId="858"/>
            <ac:spMk id="33" creationId="{37E42334-EBA2-416C-949B-93ABA1C2ED56}"/>
          </ac:spMkLst>
        </pc:spChg>
        <pc:spChg chg="add mod">
          <ac:chgData name="Dragan Kostić" userId="5d7f6791-2fbb-4ebe-a477-c4096d4e4682" providerId="ADAL" clId="{9EE80C29-93D4-490A-AAA9-F8D7ECCC4BE5}" dt="2020-09-23T10:40:39.717" v="3908" actId="164"/>
          <ac:spMkLst>
            <pc:docMk/>
            <pc:sldMk cId="3654827103" sldId="858"/>
            <ac:spMk id="35" creationId="{52B4176B-9AC1-4671-B2C8-F572D0E2BACC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46" creationId="{506BA342-B68C-4A5F-A52C-DDFB4A824F41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48" creationId="{B81879C1-AE35-4583-95B1-10131ADB1B62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50" creationId="{E0B2C2D7-6536-4804-A00D-7CC45C080191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52" creationId="{C33CF851-2AB0-4747-9F90-335CC1E77CF2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54" creationId="{BE4C600E-1AA7-401B-A03A-D71B74BCC245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56" creationId="{08224A7F-3964-4B2B-8B68-FCD627E40162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75" creationId="{2A8F6E97-70B5-47AE-B9EC-94E3FB0DAA04}"/>
          </ac:spMkLst>
        </pc:spChg>
        <pc:spChg chg="add mod">
          <ac:chgData name="Dragan Kostić" userId="5d7f6791-2fbb-4ebe-a477-c4096d4e4682" providerId="ADAL" clId="{9EE80C29-93D4-490A-AAA9-F8D7ECCC4BE5}" dt="2020-10-14T14:13:56.883" v="23721" actId="165"/>
          <ac:spMkLst>
            <pc:docMk/>
            <pc:sldMk cId="3654827103" sldId="858"/>
            <ac:spMk id="77" creationId="{26C290EF-D2E8-43FF-98EA-30EB97958D1B}"/>
          </ac:spMkLst>
        </pc:spChg>
        <pc:spChg chg="add mod">
          <ac:chgData name="Dragan Kostić" userId="5d7f6791-2fbb-4ebe-a477-c4096d4e4682" providerId="ADAL" clId="{9EE80C29-93D4-490A-AAA9-F8D7ECCC4BE5}" dt="2020-10-14T14:11:51.836" v="23716" actId="1036"/>
          <ac:spMkLst>
            <pc:docMk/>
            <pc:sldMk cId="3654827103" sldId="858"/>
            <ac:spMk id="81" creationId="{E7FECAE7-5C9A-4DF1-BFA4-967210E1E9FF}"/>
          </ac:spMkLst>
        </pc:spChg>
        <pc:spChg chg="add mod">
          <ac:chgData name="Dragan Kostić" userId="5d7f6791-2fbb-4ebe-a477-c4096d4e4682" providerId="ADAL" clId="{9EE80C29-93D4-490A-AAA9-F8D7ECCC4BE5}" dt="2020-10-14T14:16:04.154" v="23767" actId="20577"/>
          <ac:spMkLst>
            <pc:docMk/>
            <pc:sldMk cId="3654827103" sldId="858"/>
            <ac:spMk id="82" creationId="{980BDC07-928E-4087-8489-D1940A7D448B}"/>
          </ac:spMkLst>
        </pc:spChg>
        <pc:spChg chg="add mod">
          <ac:chgData name="Dragan Kostić" userId="5d7f6791-2fbb-4ebe-a477-c4096d4e4682" providerId="ADAL" clId="{9EE80C29-93D4-490A-AAA9-F8D7ECCC4BE5}" dt="2020-10-14T14:19:23.478" v="23826" actId="6549"/>
          <ac:spMkLst>
            <pc:docMk/>
            <pc:sldMk cId="3654827103" sldId="858"/>
            <ac:spMk id="86" creationId="{BF45E05C-BD20-4A8A-AD2D-F53D105E558A}"/>
          </ac:spMkLst>
        </pc:spChg>
        <pc:grpChg chg="add mod">
          <ac:chgData name="Dragan Kostić" userId="5d7f6791-2fbb-4ebe-a477-c4096d4e4682" providerId="ADAL" clId="{9EE80C29-93D4-490A-AAA9-F8D7ECCC4BE5}" dt="2020-10-14T14:13:56.883" v="23721" actId="165"/>
          <ac:grpSpMkLst>
            <pc:docMk/>
            <pc:sldMk cId="3654827103" sldId="858"/>
            <ac:grpSpMk id="21" creationId="{AFF626A3-A28D-4F7B-9B78-C9D861743CE8}"/>
          </ac:grpSpMkLst>
        </pc:grpChg>
        <pc:grpChg chg="add mod topLvl">
          <ac:chgData name="Dragan Kostić" userId="5d7f6791-2fbb-4ebe-a477-c4096d4e4682" providerId="ADAL" clId="{9EE80C29-93D4-490A-AAA9-F8D7ECCC4BE5}" dt="2020-10-14T14:13:56.883" v="23721" actId="165"/>
          <ac:grpSpMkLst>
            <pc:docMk/>
            <pc:sldMk cId="3654827103" sldId="858"/>
            <ac:grpSpMk id="34" creationId="{EA8A4811-E344-49D4-BC1C-97B580ECAA83}"/>
          </ac:grpSpMkLst>
        </pc:grpChg>
        <pc:grpChg chg="add del mod">
          <ac:chgData name="Dragan Kostić" userId="5d7f6791-2fbb-4ebe-a477-c4096d4e4682" providerId="ADAL" clId="{9EE80C29-93D4-490A-AAA9-F8D7ECCC4BE5}" dt="2020-10-14T13:56:28.889" v="23530" actId="478"/>
          <ac:grpSpMkLst>
            <pc:docMk/>
            <pc:sldMk cId="3654827103" sldId="858"/>
            <ac:grpSpMk id="36" creationId="{A573EC99-26B4-4C2D-A654-3EC230FD01AE}"/>
          </ac:grpSpMkLst>
        </pc:grpChg>
        <pc:grpChg chg="add mod topLvl">
          <ac:chgData name="Dragan Kostić" userId="5d7f6791-2fbb-4ebe-a477-c4096d4e4682" providerId="ADAL" clId="{9EE80C29-93D4-490A-AAA9-F8D7ECCC4BE5}" dt="2020-10-14T14:13:56.883" v="23721" actId="165"/>
          <ac:grpSpMkLst>
            <pc:docMk/>
            <pc:sldMk cId="3654827103" sldId="858"/>
            <ac:grpSpMk id="78" creationId="{D83DE831-948C-4501-B632-F8D1AAD28AC5}"/>
          </ac:grpSpMkLst>
        </pc:grpChg>
        <pc:grpChg chg="add del mod">
          <ac:chgData name="Dragan Kostić" userId="5d7f6791-2fbb-4ebe-a477-c4096d4e4682" providerId="ADAL" clId="{9EE80C29-93D4-490A-AAA9-F8D7ECCC4BE5}" dt="2020-10-14T14:13:56.883" v="23721" actId="165"/>
          <ac:grpSpMkLst>
            <pc:docMk/>
            <pc:sldMk cId="3654827103" sldId="858"/>
            <ac:grpSpMk id="79" creationId="{07DF2C3D-5287-4BBE-86BA-2FE493E0E074}"/>
          </ac:grpSpMkLst>
        </pc:grpChg>
        <pc:picChg chg="del">
          <ac:chgData name="Dragan Kostić" userId="5d7f6791-2fbb-4ebe-a477-c4096d4e4682" providerId="ADAL" clId="{9EE80C29-93D4-490A-AAA9-F8D7ECCC4BE5}" dt="2020-09-23T10:35:13.713" v="3731" actId="478"/>
          <ac:picMkLst>
            <pc:docMk/>
            <pc:sldMk cId="3654827103" sldId="858"/>
            <ac:picMk id="8" creationId="{3689D707-F5C6-4BBF-843F-2A12D93DF076}"/>
          </ac:picMkLst>
        </pc:picChg>
        <pc:picChg chg="add mod">
          <ac:chgData name="Dragan Kostić" userId="5d7f6791-2fbb-4ebe-a477-c4096d4e4682" providerId="ADAL" clId="{9EE80C29-93D4-490A-AAA9-F8D7ECCC4BE5}" dt="2020-09-23T10:40:39.717" v="3908" actId="164"/>
          <ac:picMkLst>
            <pc:docMk/>
            <pc:sldMk cId="3654827103" sldId="858"/>
            <ac:picMk id="9" creationId="{2B1F750A-468B-4E51-9244-214FBBF45C12}"/>
          </ac:picMkLst>
        </pc:picChg>
        <pc:picChg chg="add del mod">
          <ac:chgData name="Dragan Kostić" userId="5d7f6791-2fbb-4ebe-a477-c4096d4e4682" providerId="ADAL" clId="{9EE80C29-93D4-490A-AAA9-F8D7ECCC4BE5}" dt="2020-10-14T14:15:46.744" v="23764" actId="478"/>
          <ac:picMkLst>
            <pc:docMk/>
            <pc:sldMk cId="3654827103" sldId="858"/>
            <ac:picMk id="11" creationId="{0F08D6D6-975B-429D-8132-A2C7A9DE0E2D}"/>
          </ac:picMkLst>
        </pc:picChg>
        <pc:picChg chg="add del mod">
          <ac:chgData name="Dragan Kostić" userId="5d7f6791-2fbb-4ebe-a477-c4096d4e4682" providerId="ADAL" clId="{9EE80C29-93D4-490A-AAA9-F8D7ECCC4BE5}" dt="2020-10-14T14:19:09.991" v="23822" actId="478"/>
          <ac:picMkLst>
            <pc:docMk/>
            <pc:sldMk cId="3654827103" sldId="858"/>
            <ac:picMk id="12" creationId="{E8B9DE43-D0A9-4300-B3B5-0B332C759C88}"/>
          </ac:picMkLst>
        </pc:picChg>
        <pc:picChg chg="add del mod">
          <ac:chgData name="Dragan Kostić" userId="5d7f6791-2fbb-4ebe-a477-c4096d4e4682" providerId="ADAL" clId="{9EE80C29-93D4-490A-AAA9-F8D7ECCC4BE5}" dt="2020-09-23T10:39:37.228" v="3887" actId="478"/>
          <ac:picMkLst>
            <pc:docMk/>
            <pc:sldMk cId="3654827103" sldId="858"/>
            <ac:picMk id="31" creationId="{6FB08F2B-37A5-429F-9E53-9E33AED556A3}"/>
          </ac:picMkLst>
        </pc:picChg>
        <pc:cxnChg chg="add mod">
          <ac:chgData name="Dragan Kostić" userId="5d7f6791-2fbb-4ebe-a477-c4096d4e4682" providerId="ADAL" clId="{9EE80C29-93D4-490A-AAA9-F8D7ECCC4BE5}" dt="2020-10-14T14:13:56.883" v="23721" actId="165"/>
          <ac:cxnSpMkLst>
            <pc:docMk/>
            <pc:sldMk cId="3654827103" sldId="858"/>
            <ac:cxnSpMk id="8" creationId="{CBFDDC62-4522-404B-AEBA-B2F7C5252965}"/>
          </ac:cxnSpMkLst>
        </pc:cxnChg>
        <pc:cxnChg chg="add mod">
          <ac:chgData name="Dragan Kostić" userId="5d7f6791-2fbb-4ebe-a477-c4096d4e4682" providerId="ADAL" clId="{9EE80C29-93D4-490A-AAA9-F8D7ECCC4BE5}" dt="2020-10-14T14:16:13.185" v="23769" actId="14100"/>
          <ac:cxnSpMkLst>
            <pc:docMk/>
            <pc:sldMk cId="3654827103" sldId="858"/>
            <ac:cxnSpMk id="14" creationId="{88DFDEEA-0287-4EAE-B600-8EC20BC7A056}"/>
          </ac:cxnSpMkLst>
        </pc:cxnChg>
        <pc:cxnChg chg="add mod">
          <ac:chgData name="Dragan Kostić" userId="5d7f6791-2fbb-4ebe-a477-c4096d4e4682" providerId="ADAL" clId="{9EE80C29-93D4-490A-AAA9-F8D7ECCC4BE5}" dt="2020-10-14T14:16:08.618" v="23768" actId="14100"/>
          <ac:cxnSpMkLst>
            <pc:docMk/>
            <pc:sldMk cId="3654827103" sldId="858"/>
            <ac:cxnSpMk id="17" creationId="{08A9538F-57C7-4633-9EAC-C84847C5E741}"/>
          </ac:cxnSpMkLst>
        </pc:cxnChg>
        <pc:cxnChg chg="add mod">
          <ac:chgData name="Dragan Kostić" userId="5d7f6791-2fbb-4ebe-a477-c4096d4e4682" providerId="ADAL" clId="{9EE80C29-93D4-490A-AAA9-F8D7ECCC4BE5}" dt="2020-10-14T14:19:37.264" v="23829" actId="14100"/>
          <ac:cxnSpMkLst>
            <pc:docMk/>
            <pc:sldMk cId="3654827103" sldId="858"/>
            <ac:cxnSpMk id="20" creationId="{12E11F66-447B-4497-B661-C4E1E2C6047B}"/>
          </ac:cxnSpMkLst>
        </pc:cxnChg>
        <pc:cxnChg chg="add mod">
          <ac:chgData name="Dragan Kostić" userId="5d7f6791-2fbb-4ebe-a477-c4096d4e4682" providerId="ADAL" clId="{9EE80C29-93D4-490A-AAA9-F8D7ECCC4BE5}" dt="2020-10-14T14:13:56.883" v="23721" actId="165"/>
          <ac:cxnSpMkLst>
            <pc:docMk/>
            <pc:sldMk cId="3654827103" sldId="858"/>
            <ac:cxnSpMk id="22" creationId="{14DC0FF6-AECE-4007-8513-8D2F51460045}"/>
          </ac:cxnSpMkLst>
        </pc:cxnChg>
        <pc:cxnChg chg="add mod">
          <ac:chgData name="Dragan Kostić" userId="5d7f6791-2fbb-4ebe-a477-c4096d4e4682" providerId="ADAL" clId="{9EE80C29-93D4-490A-AAA9-F8D7ECCC4BE5}" dt="2020-10-14T14:19:40.817" v="23830" actId="14100"/>
          <ac:cxnSpMkLst>
            <pc:docMk/>
            <pc:sldMk cId="3654827103" sldId="858"/>
            <ac:cxnSpMk id="26" creationId="{AA124170-5408-4FD0-8BD7-AE5E837F7888}"/>
          </ac:cxnSpMkLst>
        </pc:cxnChg>
        <pc:cxnChg chg="add mod">
          <ac:chgData name="Dragan Kostić" userId="5d7f6791-2fbb-4ebe-a477-c4096d4e4682" providerId="ADAL" clId="{9EE80C29-93D4-490A-AAA9-F8D7ECCC4BE5}" dt="2020-10-14T14:13:56.883" v="23721" actId="165"/>
          <ac:cxnSpMkLst>
            <pc:docMk/>
            <pc:sldMk cId="3654827103" sldId="858"/>
            <ac:cxnSpMk id="29" creationId="{F5F01AFE-936F-4670-B6CC-9F326DA5789A}"/>
          </ac:cxnSpMkLst>
        </pc:cxnChg>
        <pc:cxnChg chg="add mod">
          <ac:chgData name="Dragan Kostić" userId="5d7f6791-2fbb-4ebe-a477-c4096d4e4682" providerId="ADAL" clId="{9EE80C29-93D4-490A-AAA9-F8D7ECCC4BE5}" dt="2020-09-23T10:41:23.865" v="3936" actId="14100"/>
          <ac:cxnSpMkLst>
            <pc:docMk/>
            <pc:sldMk cId="3654827103" sldId="858"/>
            <ac:cxnSpMk id="37" creationId="{827C0664-8433-4B77-BFDE-A2531672C6F5}"/>
          </ac:cxnSpMkLst>
        </pc:cxnChg>
        <pc:cxnChg chg="mod">
          <ac:chgData name="Dragan Kostić" userId="5d7f6791-2fbb-4ebe-a477-c4096d4e4682" providerId="ADAL" clId="{9EE80C29-93D4-490A-AAA9-F8D7ECCC4BE5}" dt="2020-10-14T14:13:56.883" v="23721" actId="165"/>
          <ac:cxnSpMkLst>
            <pc:docMk/>
            <pc:sldMk cId="3654827103" sldId="858"/>
            <ac:cxnSpMk id="38" creationId="{C8EB42B9-8450-4BCD-B7C7-D25906329660}"/>
          </ac:cxnSpMkLst>
        </pc:cxnChg>
        <pc:cxnChg chg="add mod">
          <ac:chgData name="Dragan Kostić" userId="5d7f6791-2fbb-4ebe-a477-c4096d4e4682" providerId="ADAL" clId="{9EE80C29-93D4-490A-AAA9-F8D7ECCC4BE5}" dt="2020-10-14T14:19:29.824" v="23827" actId="14100"/>
          <ac:cxnSpMkLst>
            <pc:docMk/>
            <pc:sldMk cId="3654827103" sldId="858"/>
            <ac:cxnSpMk id="39" creationId="{A4E7D23A-26DF-4291-90BD-9A2C5B46F471}"/>
          </ac:cxnSpMkLst>
        </pc:cxnChg>
        <pc:cxnChg chg="mod">
          <ac:chgData name="Dragan Kostić" userId="5d7f6791-2fbb-4ebe-a477-c4096d4e4682" providerId="ADAL" clId="{9EE80C29-93D4-490A-AAA9-F8D7ECCC4BE5}" dt="2020-10-14T14:13:56.883" v="23721" actId="165"/>
          <ac:cxnSpMkLst>
            <pc:docMk/>
            <pc:sldMk cId="3654827103" sldId="858"/>
            <ac:cxnSpMk id="40" creationId="{10FDA286-312C-4BF8-9AB4-40E98BE6F794}"/>
          </ac:cxnSpMkLst>
        </pc:cxnChg>
        <pc:cxnChg chg="add mod">
          <ac:chgData name="Dragan Kostić" userId="5d7f6791-2fbb-4ebe-a477-c4096d4e4682" providerId="ADAL" clId="{9EE80C29-93D4-490A-AAA9-F8D7ECCC4BE5}" dt="2020-10-14T14:13:56.883" v="23721" actId="165"/>
          <ac:cxnSpMkLst>
            <pc:docMk/>
            <pc:sldMk cId="3654827103" sldId="858"/>
            <ac:cxnSpMk id="41" creationId="{5C151B7C-7E01-4EAE-829B-827CA937C9DA}"/>
          </ac:cxnSpMkLst>
        </pc:cxnChg>
        <pc:cxnChg chg="add mod">
          <ac:chgData name="Dragan Kostić" userId="5d7f6791-2fbb-4ebe-a477-c4096d4e4682" providerId="ADAL" clId="{9EE80C29-93D4-490A-AAA9-F8D7ECCC4BE5}" dt="2020-10-14T14:13:56.883" v="23721" actId="165"/>
          <ac:cxnSpMkLst>
            <pc:docMk/>
            <pc:sldMk cId="3654827103" sldId="858"/>
            <ac:cxnSpMk id="57" creationId="{15A2A1B4-6CCC-45CB-B6E2-4DD5B1AFD860}"/>
          </ac:cxnSpMkLst>
        </pc:cxnChg>
        <pc:cxnChg chg="add del mod">
          <ac:chgData name="Dragan Kostić" userId="5d7f6791-2fbb-4ebe-a477-c4096d4e4682" providerId="ADAL" clId="{9EE80C29-93D4-490A-AAA9-F8D7ECCC4BE5}" dt="2020-10-14T14:03:01.483" v="23638" actId="478"/>
          <ac:cxnSpMkLst>
            <pc:docMk/>
            <pc:sldMk cId="3654827103" sldId="858"/>
            <ac:cxnSpMk id="69" creationId="{0A57AA13-A421-42B3-90C7-35580D9B31C7}"/>
          </ac:cxnSpMkLst>
        </pc:cxnChg>
        <pc:cxnChg chg="add mod">
          <ac:chgData name="Dragan Kostić" userId="5d7f6791-2fbb-4ebe-a477-c4096d4e4682" providerId="ADAL" clId="{9EE80C29-93D4-490A-AAA9-F8D7ECCC4BE5}" dt="2020-10-14T14:13:56.883" v="23721" actId="165"/>
          <ac:cxnSpMkLst>
            <pc:docMk/>
            <pc:sldMk cId="3654827103" sldId="858"/>
            <ac:cxnSpMk id="73" creationId="{764F6AEA-4F42-4538-ABDD-5DA0C04C2F64}"/>
          </ac:cxnSpMkLst>
        </pc:cxnChg>
      </pc:sldChg>
      <pc:sldChg chg="del">
        <pc:chgData name="Dragan Kostić" userId="5d7f6791-2fbb-4ebe-a477-c4096d4e4682" providerId="ADAL" clId="{9EE80C29-93D4-490A-AAA9-F8D7ECCC4BE5}" dt="2020-09-23T14:20:35.646" v="4853" actId="47"/>
        <pc:sldMkLst>
          <pc:docMk/>
          <pc:sldMk cId="3222207335" sldId="859"/>
        </pc:sldMkLst>
      </pc:sldChg>
      <pc:sldChg chg="addSp delSp modSp add mod">
        <pc:chgData name="Dragan Kostić" userId="5d7f6791-2fbb-4ebe-a477-c4096d4e4682" providerId="ADAL" clId="{9EE80C29-93D4-490A-AAA9-F8D7ECCC4BE5}" dt="2020-10-13T08:22:41.202" v="22467"/>
        <pc:sldMkLst>
          <pc:docMk/>
          <pc:sldMk cId="1521567770" sldId="860"/>
        </pc:sldMkLst>
        <pc:spChg chg="mod">
          <ac:chgData name="Dragan Kostić" userId="5d7f6791-2fbb-4ebe-a477-c4096d4e4682" providerId="ADAL" clId="{9EE80C29-93D4-490A-AAA9-F8D7ECCC4BE5}" dt="2020-09-22T14:11:57.035" v="1086" actId="6549"/>
          <ac:spMkLst>
            <pc:docMk/>
            <pc:sldMk cId="1521567770" sldId="860"/>
            <ac:spMk id="2" creationId="{C8842C89-6BB1-462C-9AA9-0C3B14E6EB0B}"/>
          </ac:spMkLst>
        </pc:spChg>
        <pc:spChg chg="add mod">
          <ac:chgData name="Dragan Kostić" userId="5d7f6791-2fbb-4ebe-a477-c4096d4e4682" providerId="ADAL" clId="{9EE80C29-93D4-490A-AAA9-F8D7ECCC4BE5}" dt="2020-09-22T14:00:24.176" v="864" actId="14100"/>
          <ac:spMkLst>
            <pc:docMk/>
            <pc:sldMk cId="1521567770" sldId="860"/>
            <ac:spMk id="7" creationId="{272FE76F-D153-4C6F-AB10-68E8FABA132B}"/>
          </ac:spMkLst>
        </pc:spChg>
        <pc:spChg chg="del">
          <ac:chgData name="Dragan Kostić" userId="5d7f6791-2fbb-4ebe-a477-c4096d4e4682" providerId="ADAL" clId="{9EE80C29-93D4-490A-AAA9-F8D7ECCC4BE5}" dt="2020-09-22T13:58:58.297" v="811" actId="478"/>
          <ac:spMkLst>
            <pc:docMk/>
            <pc:sldMk cId="1521567770" sldId="860"/>
            <ac:spMk id="9" creationId="{B11F3283-9466-4924-8230-436B20BAE99F}"/>
          </ac:spMkLst>
        </pc:spChg>
        <pc:spChg chg="add mod">
          <ac:chgData name="Dragan Kostić" userId="5d7f6791-2fbb-4ebe-a477-c4096d4e4682" providerId="ADAL" clId="{9EE80C29-93D4-490A-AAA9-F8D7ECCC4BE5}" dt="2020-09-22T14:02:30.200" v="918" actId="1037"/>
          <ac:spMkLst>
            <pc:docMk/>
            <pc:sldMk cId="1521567770" sldId="860"/>
            <ac:spMk id="10" creationId="{968D7ED8-6F81-407B-9B07-8D605663393D}"/>
          </ac:spMkLst>
        </pc:spChg>
        <pc:spChg chg="mod">
          <ac:chgData name="Dragan Kostić" userId="5d7f6791-2fbb-4ebe-a477-c4096d4e4682" providerId="ADAL" clId="{9EE80C29-93D4-490A-AAA9-F8D7ECCC4BE5}" dt="2020-09-22T14:09:41.053" v="1048" actId="14100"/>
          <ac:spMkLst>
            <pc:docMk/>
            <pc:sldMk cId="1521567770" sldId="860"/>
            <ac:spMk id="11" creationId="{85FB4C7E-7E25-42E8-9B67-7F5EAD204FA4}"/>
          </ac:spMkLst>
        </pc:spChg>
        <pc:spChg chg="add mod">
          <ac:chgData name="Dragan Kostić" userId="5d7f6791-2fbb-4ebe-a477-c4096d4e4682" providerId="ADAL" clId="{9EE80C29-93D4-490A-AAA9-F8D7ECCC4BE5}" dt="2020-09-22T14:02:33.226" v="922" actId="1035"/>
          <ac:spMkLst>
            <pc:docMk/>
            <pc:sldMk cId="1521567770" sldId="860"/>
            <ac:spMk id="12" creationId="{75C98B3F-6172-4937-B761-EA1AB87993A7}"/>
          </ac:spMkLst>
        </pc:spChg>
        <pc:spChg chg="del">
          <ac:chgData name="Dragan Kostić" userId="5d7f6791-2fbb-4ebe-a477-c4096d4e4682" providerId="ADAL" clId="{9EE80C29-93D4-490A-AAA9-F8D7ECCC4BE5}" dt="2020-09-22T14:05:12.240" v="977" actId="478"/>
          <ac:spMkLst>
            <pc:docMk/>
            <pc:sldMk cId="1521567770" sldId="860"/>
            <ac:spMk id="13" creationId="{B6B86B3C-9C46-4143-8ABE-10DC36B26AF2}"/>
          </ac:spMkLst>
        </pc:spChg>
        <pc:spChg chg="mod">
          <ac:chgData name="Dragan Kostić" userId="5d7f6791-2fbb-4ebe-a477-c4096d4e4682" providerId="ADAL" clId="{9EE80C29-93D4-490A-AAA9-F8D7ECCC4BE5}" dt="2020-09-22T14:13:29.593" v="1121" actId="20577"/>
          <ac:spMkLst>
            <pc:docMk/>
            <pc:sldMk cId="1521567770" sldId="860"/>
            <ac:spMk id="15" creationId="{6B95A2C9-D61A-4D18-9E7B-D531DF9B9610}"/>
          </ac:spMkLst>
        </pc:spChg>
        <pc:spChg chg="add del mod">
          <ac:chgData name="Dragan Kostić" userId="5d7f6791-2fbb-4ebe-a477-c4096d4e4682" providerId="ADAL" clId="{9EE80C29-93D4-490A-AAA9-F8D7ECCC4BE5}" dt="2020-09-22T14:10:43.490" v="1065" actId="478"/>
          <ac:spMkLst>
            <pc:docMk/>
            <pc:sldMk cId="1521567770" sldId="860"/>
            <ac:spMk id="16" creationId="{5228328B-ED32-4733-B4AF-605A13CA63C8}"/>
          </ac:spMkLst>
        </pc:spChg>
        <pc:spChg chg="mod">
          <ac:chgData name="Dragan Kostić" userId="5d7f6791-2fbb-4ebe-a477-c4096d4e4682" providerId="ADAL" clId="{9EE80C29-93D4-490A-AAA9-F8D7ECCC4BE5}" dt="2020-09-23T08:30:58.855" v="2001"/>
          <ac:spMkLst>
            <pc:docMk/>
            <pc:sldMk cId="1521567770" sldId="860"/>
            <ac:spMk id="17" creationId="{D5F99E79-DCF0-4F39-8D13-8930F6D4C872}"/>
          </ac:spMkLst>
        </pc:spChg>
        <pc:spChg chg="del">
          <ac:chgData name="Dragan Kostić" userId="5d7f6791-2fbb-4ebe-a477-c4096d4e4682" providerId="ADAL" clId="{9EE80C29-93D4-490A-AAA9-F8D7ECCC4BE5}" dt="2020-09-22T14:05:20.096" v="985" actId="478"/>
          <ac:spMkLst>
            <pc:docMk/>
            <pc:sldMk cId="1521567770" sldId="860"/>
            <ac:spMk id="19" creationId="{8C0722BA-B51F-4DB0-9E59-29D14732E6FF}"/>
          </ac:spMkLst>
        </pc:spChg>
        <pc:spChg chg="del">
          <ac:chgData name="Dragan Kostić" userId="5d7f6791-2fbb-4ebe-a477-c4096d4e4682" providerId="ADAL" clId="{9EE80C29-93D4-490A-AAA9-F8D7ECCC4BE5}" dt="2020-09-22T14:05:20.096" v="985" actId="478"/>
          <ac:spMkLst>
            <pc:docMk/>
            <pc:sldMk cId="1521567770" sldId="860"/>
            <ac:spMk id="21" creationId="{A83D5AE5-5106-430B-8403-D0D5EFD9401E}"/>
          </ac:spMkLst>
        </pc:spChg>
        <pc:spChg chg="del">
          <ac:chgData name="Dragan Kostić" userId="5d7f6791-2fbb-4ebe-a477-c4096d4e4682" providerId="ADAL" clId="{9EE80C29-93D4-490A-AAA9-F8D7ECCC4BE5}" dt="2020-09-22T14:05:22.441" v="986" actId="478"/>
          <ac:spMkLst>
            <pc:docMk/>
            <pc:sldMk cId="1521567770" sldId="860"/>
            <ac:spMk id="23" creationId="{876CE0C9-2D4B-4C46-A650-B224DBE57794}"/>
          </ac:spMkLst>
        </pc:spChg>
        <pc:spChg chg="add mod">
          <ac:chgData name="Dragan Kostić" userId="5d7f6791-2fbb-4ebe-a477-c4096d4e4682" providerId="ADAL" clId="{9EE80C29-93D4-490A-AAA9-F8D7ECCC4BE5}" dt="2020-09-22T14:00:32.101" v="866" actId="1076"/>
          <ac:spMkLst>
            <pc:docMk/>
            <pc:sldMk cId="1521567770" sldId="860"/>
            <ac:spMk id="24" creationId="{91C22192-3BB2-400A-97A1-BFD4E4AA1521}"/>
          </ac:spMkLst>
        </pc:spChg>
        <pc:spChg chg="add mod">
          <ac:chgData name="Dragan Kostić" userId="5d7f6791-2fbb-4ebe-a477-c4096d4e4682" providerId="ADAL" clId="{9EE80C29-93D4-490A-AAA9-F8D7ECCC4BE5}" dt="2020-09-22T14:00:34.057" v="867" actId="1076"/>
          <ac:spMkLst>
            <pc:docMk/>
            <pc:sldMk cId="1521567770" sldId="860"/>
            <ac:spMk id="26" creationId="{0EAE311F-98CF-4B70-9D82-CF90BFD0B33B}"/>
          </ac:spMkLst>
        </pc:spChg>
        <pc:spChg chg="mod">
          <ac:chgData name="Dragan Kostić" userId="5d7f6791-2fbb-4ebe-a477-c4096d4e4682" providerId="ADAL" clId="{9EE80C29-93D4-490A-AAA9-F8D7ECCC4BE5}" dt="2020-10-13T08:22:41.202" v="22467"/>
          <ac:spMkLst>
            <pc:docMk/>
            <pc:sldMk cId="1521567770" sldId="860"/>
            <ac:spMk id="30" creationId="{E890A977-7ED7-482A-9675-3238D81A9F98}"/>
          </ac:spMkLst>
        </pc:spChg>
        <pc:spChg chg="mod">
          <ac:chgData name="Dragan Kostić" userId="5d7f6791-2fbb-4ebe-a477-c4096d4e4682" providerId="ADAL" clId="{9EE80C29-93D4-490A-AAA9-F8D7ECCC4BE5}" dt="2020-10-13T08:22:41.202" v="22467"/>
          <ac:spMkLst>
            <pc:docMk/>
            <pc:sldMk cId="1521567770" sldId="860"/>
            <ac:spMk id="31" creationId="{C4B74F3A-BF2E-41B9-9BBD-D5F9561966AE}"/>
          </ac:spMkLst>
        </pc:spChg>
        <pc:spChg chg="add del mod">
          <ac:chgData name="Dragan Kostić" userId="5d7f6791-2fbb-4ebe-a477-c4096d4e4682" providerId="ADAL" clId="{9EE80C29-93D4-490A-AAA9-F8D7ECCC4BE5}" dt="2020-09-22T14:05:12.241" v="979"/>
          <ac:spMkLst>
            <pc:docMk/>
            <pc:sldMk cId="1521567770" sldId="860"/>
            <ac:spMk id="36" creationId="{F2A12B04-E1F3-4181-BD6D-8586BA79A5E1}"/>
          </ac:spMkLst>
        </pc:spChg>
        <pc:spChg chg="mod">
          <ac:chgData name="Dragan Kostić" userId="5d7f6791-2fbb-4ebe-a477-c4096d4e4682" providerId="ADAL" clId="{9EE80C29-93D4-490A-AAA9-F8D7ECCC4BE5}" dt="2020-10-13T08:22:41.202" v="22467"/>
          <ac:spMkLst>
            <pc:docMk/>
            <pc:sldMk cId="1521567770" sldId="860"/>
            <ac:spMk id="39" creationId="{1A473BBF-4F38-4CD6-989D-D80316143B9F}"/>
          </ac:spMkLst>
        </pc:spChg>
        <pc:spChg chg="mod">
          <ac:chgData name="Dragan Kostić" userId="5d7f6791-2fbb-4ebe-a477-c4096d4e4682" providerId="ADAL" clId="{9EE80C29-93D4-490A-AAA9-F8D7ECCC4BE5}" dt="2020-10-13T08:22:41.202" v="22467"/>
          <ac:spMkLst>
            <pc:docMk/>
            <pc:sldMk cId="1521567770" sldId="860"/>
            <ac:spMk id="40" creationId="{3BB9BFB8-E14E-40D1-BDFF-5FBD7CAEE31E}"/>
          </ac:spMkLst>
        </pc:spChg>
        <pc:spChg chg="del">
          <ac:chgData name="Dragan Kostić" userId="5d7f6791-2fbb-4ebe-a477-c4096d4e4682" providerId="ADAL" clId="{9EE80C29-93D4-490A-AAA9-F8D7ECCC4BE5}" dt="2020-09-22T14:05:20.096" v="985" actId="478"/>
          <ac:spMkLst>
            <pc:docMk/>
            <pc:sldMk cId="1521567770" sldId="860"/>
            <ac:spMk id="40" creationId="{3F954205-354A-4CF0-A9A5-F6FFC3CD1E51}"/>
          </ac:spMkLst>
        </pc:spChg>
        <pc:spChg chg="mod">
          <ac:chgData name="Dragan Kostić" userId="5d7f6791-2fbb-4ebe-a477-c4096d4e4682" providerId="ADAL" clId="{9EE80C29-93D4-490A-AAA9-F8D7ECCC4BE5}" dt="2020-10-13T08:22:41.202" v="22467"/>
          <ac:spMkLst>
            <pc:docMk/>
            <pc:sldMk cId="1521567770" sldId="860"/>
            <ac:spMk id="41" creationId="{4D46C251-A7E6-40F6-A1FE-A344B3974E43}"/>
          </ac:spMkLst>
        </pc:spChg>
        <pc:spChg chg="mod">
          <ac:chgData name="Dragan Kostić" userId="5d7f6791-2fbb-4ebe-a477-c4096d4e4682" providerId="ADAL" clId="{9EE80C29-93D4-490A-AAA9-F8D7ECCC4BE5}" dt="2020-10-13T08:22:41.202" v="22467"/>
          <ac:spMkLst>
            <pc:docMk/>
            <pc:sldMk cId="1521567770" sldId="860"/>
            <ac:spMk id="42" creationId="{22F67B7D-5714-4433-9F57-BCDE46FBACD5}"/>
          </ac:spMkLst>
        </pc:spChg>
        <pc:spChg chg="mod">
          <ac:chgData name="Dragan Kostić" userId="5d7f6791-2fbb-4ebe-a477-c4096d4e4682" providerId="ADAL" clId="{9EE80C29-93D4-490A-AAA9-F8D7ECCC4BE5}" dt="2020-10-13T08:22:41.202" v="22467"/>
          <ac:spMkLst>
            <pc:docMk/>
            <pc:sldMk cId="1521567770" sldId="860"/>
            <ac:spMk id="45" creationId="{32C038DB-3665-4A90-923E-DD0531C26B92}"/>
          </ac:spMkLst>
        </pc:spChg>
        <pc:grpChg chg="add mod">
          <ac:chgData name="Dragan Kostić" userId="5d7f6791-2fbb-4ebe-a477-c4096d4e4682" providerId="ADAL" clId="{9EE80C29-93D4-490A-AAA9-F8D7ECCC4BE5}" dt="2020-10-13T08:22:41.202" v="22467"/>
          <ac:grpSpMkLst>
            <pc:docMk/>
            <pc:sldMk cId="1521567770" sldId="860"/>
            <ac:grpSpMk id="22" creationId="{2B752235-2495-4415-AD63-3F49F4811E55}"/>
          </ac:grpSpMkLst>
        </pc:grpChg>
        <pc:grpChg chg="del">
          <ac:chgData name="Dragan Kostić" userId="5d7f6791-2fbb-4ebe-a477-c4096d4e4682" providerId="ADAL" clId="{9EE80C29-93D4-490A-AAA9-F8D7ECCC4BE5}" dt="2020-10-13T08:22:34.475" v="22465" actId="478"/>
          <ac:grpSpMkLst>
            <pc:docMk/>
            <pc:sldMk cId="1521567770" sldId="860"/>
            <ac:grpSpMk id="38" creationId="{22E29DD8-A095-4307-A380-6502F65FF8A3}"/>
          </ac:grpSpMkLst>
        </pc:grpChg>
        <pc:cxnChg chg="mod">
          <ac:chgData name="Dragan Kostić" userId="5d7f6791-2fbb-4ebe-a477-c4096d4e4682" providerId="ADAL" clId="{9EE80C29-93D4-490A-AAA9-F8D7ECCC4BE5}" dt="2020-10-13T08:22:41.202" v="22467"/>
          <ac:cxnSpMkLst>
            <pc:docMk/>
            <pc:sldMk cId="1521567770" sldId="860"/>
            <ac:cxnSpMk id="23" creationId="{72BFAEDF-1761-43EC-B15D-9F2BD0B6D2CB}"/>
          </ac:cxnSpMkLst>
        </pc:cxnChg>
        <pc:cxnChg chg="del">
          <ac:chgData name="Dragan Kostić" userId="5d7f6791-2fbb-4ebe-a477-c4096d4e4682" providerId="ADAL" clId="{9EE80C29-93D4-490A-AAA9-F8D7ECCC4BE5}" dt="2020-10-13T08:22:37.139" v="22466" actId="478"/>
          <ac:cxnSpMkLst>
            <pc:docMk/>
            <pc:sldMk cId="1521567770" sldId="860"/>
            <ac:cxnSpMk id="27" creationId="{A6F03ABA-8591-4F49-AD80-EE27C3DF603D}"/>
          </ac:cxnSpMkLst>
        </pc:cxnChg>
        <pc:cxnChg chg="mod">
          <ac:chgData name="Dragan Kostić" userId="5d7f6791-2fbb-4ebe-a477-c4096d4e4682" providerId="ADAL" clId="{9EE80C29-93D4-490A-AAA9-F8D7ECCC4BE5}" dt="2020-10-13T08:22:41.202" v="22467"/>
          <ac:cxnSpMkLst>
            <pc:docMk/>
            <pc:sldMk cId="1521567770" sldId="860"/>
            <ac:cxnSpMk id="28" creationId="{E0F5A09D-4E10-402F-ABFB-696CA398710D}"/>
          </ac:cxnSpMkLst>
        </pc:cxnChg>
        <pc:cxnChg chg="mod">
          <ac:chgData name="Dragan Kostić" userId="5d7f6791-2fbb-4ebe-a477-c4096d4e4682" providerId="ADAL" clId="{9EE80C29-93D4-490A-AAA9-F8D7ECCC4BE5}" dt="2020-10-13T08:22:41.202" v="22467"/>
          <ac:cxnSpMkLst>
            <pc:docMk/>
            <pc:sldMk cId="1521567770" sldId="860"/>
            <ac:cxnSpMk id="32" creationId="{7BCD4F43-E646-411F-ACF6-037925A2317D}"/>
          </ac:cxnSpMkLst>
        </pc:cxnChg>
        <pc:cxnChg chg="mod">
          <ac:chgData name="Dragan Kostić" userId="5d7f6791-2fbb-4ebe-a477-c4096d4e4682" providerId="ADAL" clId="{9EE80C29-93D4-490A-AAA9-F8D7ECCC4BE5}" dt="2020-10-13T08:22:41.202" v="22467"/>
          <ac:cxnSpMkLst>
            <pc:docMk/>
            <pc:sldMk cId="1521567770" sldId="860"/>
            <ac:cxnSpMk id="36" creationId="{1863C8E2-EB22-4D1C-94B2-F9A78970C7BB}"/>
          </ac:cxnSpMkLst>
        </pc:cxnChg>
        <pc:cxnChg chg="mod">
          <ac:chgData name="Dragan Kostić" userId="5d7f6791-2fbb-4ebe-a477-c4096d4e4682" providerId="ADAL" clId="{9EE80C29-93D4-490A-AAA9-F8D7ECCC4BE5}" dt="2020-10-13T08:22:41.202" v="22467"/>
          <ac:cxnSpMkLst>
            <pc:docMk/>
            <pc:sldMk cId="1521567770" sldId="860"/>
            <ac:cxnSpMk id="43" creationId="{99E5D529-BAC0-414C-ADA5-23289DAD4118}"/>
          </ac:cxnSpMkLst>
        </pc:cxnChg>
        <pc:cxnChg chg="mod">
          <ac:chgData name="Dragan Kostić" userId="5d7f6791-2fbb-4ebe-a477-c4096d4e4682" providerId="ADAL" clId="{9EE80C29-93D4-490A-AAA9-F8D7ECCC4BE5}" dt="2020-10-13T08:22:41.202" v="22467"/>
          <ac:cxnSpMkLst>
            <pc:docMk/>
            <pc:sldMk cId="1521567770" sldId="860"/>
            <ac:cxnSpMk id="44" creationId="{CCF84BDF-9C5D-4C19-83DC-72286A2D4A3D}"/>
          </ac:cxnSpMkLst>
        </pc:cxnChg>
      </pc:sldChg>
      <pc:sldChg chg="addSp delSp modSp add mod ord">
        <pc:chgData name="Dragan Kostić" userId="5d7f6791-2fbb-4ebe-a477-c4096d4e4682" providerId="ADAL" clId="{9EE80C29-93D4-490A-AAA9-F8D7ECCC4BE5}" dt="2020-09-23T07:49:42.676" v="1890"/>
        <pc:sldMkLst>
          <pc:docMk/>
          <pc:sldMk cId="1762821953" sldId="861"/>
        </pc:sldMkLst>
        <pc:spChg chg="del">
          <ac:chgData name="Dragan Kostić" userId="5d7f6791-2fbb-4ebe-a477-c4096d4e4682" providerId="ADAL" clId="{9EE80C29-93D4-490A-AAA9-F8D7ECCC4BE5}" dt="2020-09-23T07:49:41.478" v="1889" actId="478"/>
          <ac:spMkLst>
            <pc:docMk/>
            <pc:sldMk cId="1762821953" sldId="861"/>
            <ac:spMk id="4" creationId="{1415A191-351E-4CEA-B4A8-52F202538457}"/>
          </ac:spMkLst>
        </pc:spChg>
        <pc:spChg chg="add mod">
          <ac:chgData name="Dragan Kostić" userId="5d7f6791-2fbb-4ebe-a477-c4096d4e4682" providerId="ADAL" clId="{9EE80C29-93D4-490A-AAA9-F8D7ECCC4BE5}" dt="2020-09-23T07:49:42.676" v="1890"/>
          <ac:spMkLst>
            <pc:docMk/>
            <pc:sldMk cId="1762821953" sldId="861"/>
            <ac:spMk id="6" creationId="{EC6A2DE6-6D35-4942-9F8C-E8DC5ACC5FA8}"/>
          </ac:spMkLst>
        </pc:spChg>
        <pc:spChg chg="mod">
          <ac:chgData name="Dragan Kostić" userId="5d7f6791-2fbb-4ebe-a477-c4096d4e4682" providerId="ADAL" clId="{9EE80C29-93D4-490A-AAA9-F8D7ECCC4BE5}" dt="2020-09-22T14:15:48.987" v="1190" actId="20577"/>
          <ac:spMkLst>
            <pc:docMk/>
            <pc:sldMk cId="1762821953" sldId="861"/>
            <ac:spMk id="9" creationId="{0E5E9904-A975-49BF-B732-5DF4A841518E}"/>
          </ac:spMkLst>
        </pc:spChg>
      </pc:sldChg>
      <pc:sldChg chg="addSp delSp modSp add mod">
        <pc:chgData name="Dragan Kostić" userId="5d7f6791-2fbb-4ebe-a477-c4096d4e4682" providerId="ADAL" clId="{9EE80C29-93D4-490A-AAA9-F8D7ECCC4BE5}" dt="2020-10-13T08:26:42.129" v="22477" actId="6549"/>
        <pc:sldMkLst>
          <pc:docMk/>
          <pc:sldMk cId="1088950394" sldId="862"/>
        </pc:sldMkLst>
        <pc:spChg chg="mod">
          <ac:chgData name="Dragan Kostić" userId="5d7f6791-2fbb-4ebe-a477-c4096d4e4682" providerId="ADAL" clId="{9EE80C29-93D4-490A-AAA9-F8D7ECCC4BE5}" dt="2020-09-23T10:12:36.989" v="3656" actId="6549"/>
          <ac:spMkLst>
            <pc:docMk/>
            <pc:sldMk cId="1088950394" sldId="862"/>
            <ac:spMk id="2" creationId="{9299D85B-E77E-4D5B-A7D7-884F3BC9CAFD}"/>
          </ac:spMkLst>
        </pc:spChg>
        <pc:spChg chg="del">
          <ac:chgData name="Dragan Kostić" userId="5d7f6791-2fbb-4ebe-a477-c4096d4e4682" providerId="ADAL" clId="{9EE80C29-93D4-490A-AAA9-F8D7ECCC4BE5}" dt="2020-09-23T08:55:40.359" v="2018" actId="478"/>
          <ac:spMkLst>
            <pc:docMk/>
            <pc:sldMk cId="1088950394" sldId="862"/>
            <ac:spMk id="3" creationId="{703B27E0-95E8-4691-B518-CECEFBD52164}"/>
          </ac:spMkLst>
        </pc:spChg>
        <pc:spChg chg="del">
          <ac:chgData name="Dragan Kostić" userId="5d7f6791-2fbb-4ebe-a477-c4096d4e4682" providerId="ADAL" clId="{9EE80C29-93D4-490A-AAA9-F8D7ECCC4BE5}" dt="2020-09-23T08:55:40.359" v="2018" actId="478"/>
          <ac:spMkLst>
            <pc:docMk/>
            <pc:sldMk cId="1088950394" sldId="862"/>
            <ac:spMk id="5" creationId="{88900FCC-CEDC-460F-823E-F822B8B6A85E}"/>
          </ac:spMkLst>
        </pc:spChg>
        <pc:spChg chg="add">
          <ac:chgData name="Dragan Kostić" userId="5d7f6791-2fbb-4ebe-a477-c4096d4e4682" providerId="ADAL" clId="{9EE80C29-93D4-490A-AAA9-F8D7ECCC4BE5}" dt="2020-09-23T07:50:02.468" v="1891" actId="22"/>
          <ac:spMkLst>
            <pc:docMk/>
            <pc:sldMk cId="1088950394" sldId="862"/>
            <ac:spMk id="7" creationId="{CC654580-3787-4CF4-80BA-1AE1D9543D72}"/>
          </ac:spMkLst>
        </pc:spChg>
        <pc:spChg chg="add mod">
          <ac:chgData name="Dragan Kostić" userId="5d7f6791-2fbb-4ebe-a477-c4096d4e4682" providerId="ADAL" clId="{9EE80C29-93D4-490A-AAA9-F8D7ECCC4BE5}" dt="2020-10-13T08:26:42.129" v="22477" actId="6549"/>
          <ac:spMkLst>
            <pc:docMk/>
            <pc:sldMk cId="1088950394" sldId="862"/>
            <ac:spMk id="9" creationId="{889329C3-A9B7-4D1D-8609-2D9336C90439}"/>
          </ac:spMkLst>
        </pc:spChg>
        <pc:spChg chg="del">
          <ac:chgData name="Dragan Kostić" userId="5d7f6791-2fbb-4ebe-a477-c4096d4e4682" providerId="ADAL" clId="{9EE80C29-93D4-490A-AAA9-F8D7ECCC4BE5}" dt="2020-09-23T08:55:40.359" v="2018" actId="478"/>
          <ac:spMkLst>
            <pc:docMk/>
            <pc:sldMk cId="1088950394" sldId="862"/>
            <ac:spMk id="10" creationId="{66E2F33F-63EE-4BEC-AFC9-67FF47E54542}"/>
          </ac:spMkLst>
        </pc:spChg>
        <pc:spChg chg="add del mod">
          <ac:chgData name="Dragan Kostić" userId="5d7f6791-2fbb-4ebe-a477-c4096d4e4682" providerId="ADAL" clId="{9EE80C29-93D4-490A-AAA9-F8D7ECCC4BE5}" dt="2020-09-23T08:55:47.526" v="2019" actId="478"/>
          <ac:spMkLst>
            <pc:docMk/>
            <pc:sldMk cId="1088950394" sldId="862"/>
            <ac:spMk id="11" creationId="{D055D208-35E5-4F4C-90DB-41D0C072396D}"/>
          </ac:spMkLst>
        </pc:spChg>
        <pc:spChg chg="add del mod">
          <ac:chgData name="Dragan Kostić" userId="5d7f6791-2fbb-4ebe-a477-c4096d4e4682" providerId="ADAL" clId="{9EE80C29-93D4-490A-AAA9-F8D7ECCC4BE5}" dt="2020-09-23T09:04:34.984" v="2088" actId="478"/>
          <ac:spMkLst>
            <pc:docMk/>
            <pc:sldMk cId="1088950394" sldId="862"/>
            <ac:spMk id="12" creationId="{EF652F6F-5C8A-4A39-85FB-4FCA62293ADD}"/>
          </ac:spMkLst>
        </pc:spChg>
        <pc:spChg chg="del">
          <ac:chgData name="Dragan Kostić" userId="5d7f6791-2fbb-4ebe-a477-c4096d4e4682" providerId="ADAL" clId="{9EE80C29-93D4-490A-AAA9-F8D7ECCC4BE5}" dt="2020-09-23T08:55:40.359" v="2018" actId="478"/>
          <ac:spMkLst>
            <pc:docMk/>
            <pc:sldMk cId="1088950394" sldId="862"/>
            <ac:spMk id="13" creationId="{F9C805FD-93CF-49AD-B037-A76E81CF47FD}"/>
          </ac:spMkLst>
        </pc:spChg>
        <pc:spChg chg="del">
          <ac:chgData name="Dragan Kostić" userId="5d7f6791-2fbb-4ebe-a477-c4096d4e4682" providerId="ADAL" clId="{9EE80C29-93D4-490A-AAA9-F8D7ECCC4BE5}" dt="2020-09-23T09:31:01.538" v="2286" actId="478"/>
          <ac:spMkLst>
            <pc:docMk/>
            <pc:sldMk cId="1088950394" sldId="862"/>
            <ac:spMk id="17" creationId="{8807CDF6-3736-4531-AD9A-1DD388FF9A02}"/>
          </ac:spMkLst>
        </pc:spChg>
        <pc:spChg chg="del">
          <ac:chgData name="Dragan Kostić" userId="5d7f6791-2fbb-4ebe-a477-c4096d4e4682" providerId="ADAL" clId="{9EE80C29-93D4-490A-AAA9-F8D7ECCC4BE5}" dt="2020-09-23T08:55:40.359" v="2018" actId="478"/>
          <ac:spMkLst>
            <pc:docMk/>
            <pc:sldMk cId="1088950394" sldId="862"/>
            <ac:spMk id="20" creationId="{37CCD084-7A6A-4A1B-977B-6DE011538254}"/>
          </ac:spMkLst>
        </pc:spChg>
        <pc:spChg chg="add mod">
          <ac:chgData name="Dragan Kostić" userId="5d7f6791-2fbb-4ebe-a477-c4096d4e4682" providerId="ADAL" clId="{9EE80C29-93D4-490A-AAA9-F8D7ECCC4BE5}" dt="2020-09-23T10:01:25.824" v="3247" actId="164"/>
          <ac:spMkLst>
            <pc:docMk/>
            <pc:sldMk cId="1088950394" sldId="862"/>
            <ac:spMk id="23" creationId="{4D29B4E1-F93F-4E71-B86F-4721FE24A0E7}"/>
          </ac:spMkLst>
        </pc:spChg>
        <pc:spChg chg="add mod">
          <ac:chgData name="Dragan Kostić" userId="5d7f6791-2fbb-4ebe-a477-c4096d4e4682" providerId="ADAL" clId="{9EE80C29-93D4-490A-AAA9-F8D7ECCC4BE5}" dt="2020-09-23T10:28:42.610" v="3666" actId="6549"/>
          <ac:spMkLst>
            <pc:docMk/>
            <pc:sldMk cId="1088950394" sldId="862"/>
            <ac:spMk id="25" creationId="{AC0EB1B3-DEB0-4908-939A-36E0E790B776}"/>
          </ac:spMkLst>
        </pc:spChg>
        <pc:spChg chg="add mod">
          <ac:chgData name="Dragan Kostić" userId="5d7f6791-2fbb-4ebe-a477-c4096d4e4682" providerId="ADAL" clId="{9EE80C29-93D4-490A-AAA9-F8D7ECCC4BE5}" dt="2020-09-23T10:28:54.727" v="3670" actId="20577"/>
          <ac:spMkLst>
            <pc:docMk/>
            <pc:sldMk cId="1088950394" sldId="862"/>
            <ac:spMk id="26" creationId="{614ECEC1-CDB1-404E-99FF-417F115E9C72}"/>
          </ac:spMkLst>
        </pc:spChg>
        <pc:spChg chg="add mod">
          <ac:chgData name="Dragan Kostić" userId="5d7f6791-2fbb-4ebe-a477-c4096d4e4682" providerId="ADAL" clId="{9EE80C29-93D4-490A-AAA9-F8D7ECCC4BE5}" dt="2020-09-23T10:28:46.809" v="3668" actId="6549"/>
          <ac:spMkLst>
            <pc:docMk/>
            <pc:sldMk cId="1088950394" sldId="862"/>
            <ac:spMk id="27" creationId="{B2C3039A-6C3D-4EB8-BD32-4B8D7C8724F1}"/>
          </ac:spMkLst>
        </pc:spChg>
        <pc:spChg chg="add mod">
          <ac:chgData name="Dragan Kostić" userId="5d7f6791-2fbb-4ebe-a477-c4096d4e4682" providerId="ADAL" clId="{9EE80C29-93D4-490A-AAA9-F8D7ECCC4BE5}" dt="2020-09-23T10:06:48.643" v="3482" actId="20577"/>
          <ac:spMkLst>
            <pc:docMk/>
            <pc:sldMk cId="1088950394" sldId="862"/>
            <ac:spMk id="29" creationId="{C8EB64F2-2357-486C-8F17-EE36441C6401}"/>
          </ac:spMkLst>
        </pc:spChg>
        <pc:spChg chg="add mod">
          <ac:chgData name="Dragan Kostić" userId="5d7f6791-2fbb-4ebe-a477-c4096d4e4682" providerId="ADAL" clId="{9EE80C29-93D4-490A-AAA9-F8D7ECCC4BE5}" dt="2020-09-23T10:13:00.584" v="3664" actId="1035"/>
          <ac:spMkLst>
            <pc:docMk/>
            <pc:sldMk cId="1088950394" sldId="862"/>
            <ac:spMk id="33" creationId="{241CDC52-0A0C-49BB-AA07-C645FDFC79DA}"/>
          </ac:spMkLst>
        </pc:spChg>
        <pc:spChg chg="add mod">
          <ac:chgData name="Dragan Kostić" userId="5d7f6791-2fbb-4ebe-a477-c4096d4e4682" providerId="ADAL" clId="{9EE80C29-93D4-490A-AAA9-F8D7ECCC4BE5}" dt="2020-09-23T10:28:57.393" v="3672" actId="20577"/>
          <ac:spMkLst>
            <pc:docMk/>
            <pc:sldMk cId="1088950394" sldId="862"/>
            <ac:spMk id="35" creationId="{99559B25-44A1-4A2A-825D-3BFFB0CB9313}"/>
          </ac:spMkLst>
        </pc:spChg>
        <pc:spChg chg="add mod">
          <ac:chgData name="Dragan Kostić" userId="5d7f6791-2fbb-4ebe-a477-c4096d4e4682" providerId="ADAL" clId="{9EE80C29-93D4-490A-AAA9-F8D7ECCC4BE5}" dt="2020-09-23T09:43:20.316" v="2471" actId="1038"/>
          <ac:spMkLst>
            <pc:docMk/>
            <pc:sldMk cId="1088950394" sldId="862"/>
            <ac:spMk id="38" creationId="{6B83CB2A-1F30-4751-BDB9-EAD58D92F651}"/>
          </ac:spMkLst>
        </pc:spChg>
        <pc:spChg chg="add mod">
          <ac:chgData name="Dragan Kostić" userId="5d7f6791-2fbb-4ebe-a477-c4096d4e4682" providerId="ADAL" clId="{9EE80C29-93D4-490A-AAA9-F8D7ECCC4BE5}" dt="2020-09-23T09:43:20.316" v="2471" actId="1038"/>
          <ac:spMkLst>
            <pc:docMk/>
            <pc:sldMk cId="1088950394" sldId="862"/>
            <ac:spMk id="43" creationId="{8892742F-A3EC-4A3B-A734-C85C5B3DE49B}"/>
          </ac:spMkLst>
        </pc:spChg>
        <pc:spChg chg="add mod ord">
          <ac:chgData name="Dragan Kostić" userId="5d7f6791-2fbb-4ebe-a477-c4096d4e4682" providerId="ADAL" clId="{9EE80C29-93D4-490A-AAA9-F8D7ECCC4BE5}" dt="2020-09-23T09:43:35.694" v="2473" actId="164"/>
          <ac:spMkLst>
            <pc:docMk/>
            <pc:sldMk cId="1088950394" sldId="862"/>
            <ac:spMk id="45" creationId="{F5176CBB-EA52-45B3-B520-1B005F113582}"/>
          </ac:spMkLst>
        </pc:spChg>
        <pc:spChg chg="add mod">
          <ac:chgData name="Dragan Kostić" userId="5d7f6791-2fbb-4ebe-a477-c4096d4e4682" providerId="ADAL" clId="{9EE80C29-93D4-490A-AAA9-F8D7ECCC4BE5}" dt="2020-09-23T09:47:54.755" v="2682" actId="164"/>
          <ac:spMkLst>
            <pc:docMk/>
            <pc:sldMk cId="1088950394" sldId="862"/>
            <ac:spMk id="47" creationId="{217E2C17-D00B-4FC9-96AB-D0BBFC14D1A6}"/>
          </ac:spMkLst>
        </pc:spChg>
        <pc:spChg chg="add mod">
          <ac:chgData name="Dragan Kostić" userId="5d7f6791-2fbb-4ebe-a477-c4096d4e4682" providerId="ADAL" clId="{9EE80C29-93D4-490A-AAA9-F8D7ECCC4BE5}" dt="2020-09-23T09:48:14.015" v="2686" actId="164"/>
          <ac:spMkLst>
            <pc:docMk/>
            <pc:sldMk cId="1088950394" sldId="862"/>
            <ac:spMk id="48" creationId="{0EA77108-2C4F-44C5-9070-E9CFCABE8AD2}"/>
          </ac:spMkLst>
        </pc:spChg>
        <pc:spChg chg="add mod">
          <ac:chgData name="Dragan Kostić" userId="5d7f6791-2fbb-4ebe-a477-c4096d4e4682" providerId="ADAL" clId="{9EE80C29-93D4-490A-AAA9-F8D7ECCC4BE5}" dt="2020-09-23T10:01:25.824" v="3247" actId="164"/>
          <ac:spMkLst>
            <pc:docMk/>
            <pc:sldMk cId="1088950394" sldId="862"/>
            <ac:spMk id="53" creationId="{72D26BDE-BFD4-4E3A-AF92-98DE7AC7AF10}"/>
          </ac:spMkLst>
        </pc:spChg>
        <pc:spChg chg="add mod">
          <ac:chgData name="Dragan Kostić" userId="5d7f6791-2fbb-4ebe-a477-c4096d4e4682" providerId="ADAL" clId="{9EE80C29-93D4-490A-AAA9-F8D7ECCC4BE5}" dt="2020-09-23T10:01:25.824" v="3247" actId="164"/>
          <ac:spMkLst>
            <pc:docMk/>
            <pc:sldMk cId="1088950394" sldId="862"/>
            <ac:spMk id="54" creationId="{73A9C94D-1127-456D-A98C-EB8B8CB61381}"/>
          </ac:spMkLst>
        </pc:spChg>
        <pc:spChg chg="add mod">
          <ac:chgData name="Dragan Kostić" userId="5d7f6791-2fbb-4ebe-a477-c4096d4e4682" providerId="ADAL" clId="{9EE80C29-93D4-490A-AAA9-F8D7ECCC4BE5}" dt="2020-09-23T10:01:38.277" v="3269" actId="1036"/>
          <ac:spMkLst>
            <pc:docMk/>
            <pc:sldMk cId="1088950394" sldId="862"/>
            <ac:spMk id="56" creationId="{3491BF5A-0791-4B86-B292-E4F31D45A456}"/>
          </ac:spMkLst>
        </pc:spChg>
        <pc:spChg chg="add mod">
          <ac:chgData name="Dragan Kostić" userId="5d7f6791-2fbb-4ebe-a477-c4096d4e4682" providerId="ADAL" clId="{9EE80C29-93D4-490A-AAA9-F8D7ECCC4BE5}" dt="2020-09-23T10:01:38.277" v="3269" actId="1036"/>
          <ac:spMkLst>
            <pc:docMk/>
            <pc:sldMk cId="1088950394" sldId="862"/>
            <ac:spMk id="57" creationId="{CA72C450-E72B-425E-8D16-774307C4B8C4}"/>
          </ac:spMkLst>
        </pc:spChg>
        <pc:spChg chg="add mod">
          <ac:chgData name="Dragan Kostić" userId="5d7f6791-2fbb-4ebe-a477-c4096d4e4682" providerId="ADAL" clId="{9EE80C29-93D4-490A-AAA9-F8D7ECCC4BE5}" dt="2020-09-23T10:01:38.277" v="3269" actId="1036"/>
          <ac:spMkLst>
            <pc:docMk/>
            <pc:sldMk cId="1088950394" sldId="862"/>
            <ac:spMk id="59" creationId="{0176471D-4764-43D6-8054-85BB912C9A50}"/>
          </ac:spMkLst>
        </pc:spChg>
        <pc:spChg chg="add mod">
          <ac:chgData name="Dragan Kostić" userId="5d7f6791-2fbb-4ebe-a477-c4096d4e4682" providerId="ADAL" clId="{9EE80C29-93D4-490A-AAA9-F8D7ECCC4BE5}" dt="2020-09-23T10:01:38.277" v="3269" actId="1036"/>
          <ac:spMkLst>
            <pc:docMk/>
            <pc:sldMk cId="1088950394" sldId="862"/>
            <ac:spMk id="61" creationId="{2D39564E-EFE2-4B31-9891-8BDB109C4A81}"/>
          </ac:spMkLst>
        </pc:spChg>
        <pc:spChg chg="add del mod">
          <ac:chgData name="Dragan Kostić" userId="5d7f6791-2fbb-4ebe-a477-c4096d4e4682" providerId="ADAL" clId="{9EE80C29-93D4-490A-AAA9-F8D7ECCC4BE5}" dt="2020-09-23T10:06:01.661" v="3446" actId="478"/>
          <ac:spMkLst>
            <pc:docMk/>
            <pc:sldMk cId="1088950394" sldId="862"/>
            <ac:spMk id="66" creationId="{3007BB54-1F78-4D76-88EC-93D7B06CCA28}"/>
          </ac:spMkLst>
        </pc:spChg>
        <pc:spChg chg="add mod">
          <ac:chgData name="Dragan Kostić" userId="5d7f6791-2fbb-4ebe-a477-c4096d4e4682" providerId="ADAL" clId="{9EE80C29-93D4-490A-AAA9-F8D7ECCC4BE5}" dt="2020-09-23T10:09:20.030" v="3524" actId="1076"/>
          <ac:spMkLst>
            <pc:docMk/>
            <pc:sldMk cId="1088950394" sldId="862"/>
            <ac:spMk id="67" creationId="{A6BE5263-F08A-4881-BD03-668D46AEFC60}"/>
          </ac:spMkLst>
        </pc:spChg>
        <pc:spChg chg="add mod">
          <ac:chgData name="Dragan Kostić" userId="5d7f6791-2fbb-4ebe-a477-c4096d4e4682" providerId="ADAL" clId="{9EE80C29-93D4-490A-AAA9-F8D7ECCC4BE5}" dt="2020-09-23T10:08:29.557" v="3508" actId="1076"/>
          <ac:spMkLst>
            <pc:docMk/>
            <pc:sldMk cId="1088950394" sldId="862"/>
            <ac:spMk id="69" creationId="{64BCB032-8D68-46EF-91C5-C01D9EB45F00}"/>
          </ac:spMkLst>
        </pc:spChg>
        <pc:spChg chg="add mod">
          <ac:chgData name="Dragan Kostić" userId="5d7f6791-2fbb-4ebe-a477-c4096d4e4682" providerId="ADAL" clId="{9EE80C29-93D4-490A-AAA9-F8D7ECCC4BE5}" dt="2020-09-23T10:08:19.894" v="3505" actId="1076"/>
          <ac:spMkLst>
            <pc:docMk/>
            <pc:sldMk cId="1088950394" sldId="862"/>
            <ac:spMk id="71" creationId="{77D25A61-9DB0-452B-93E7-FAA83A03E165}"/>
          </ac:spMkLst>
        </pc:spChg>
        <pc:spChg chg="add mod">
          <ac:chgData name="Dragan Kostić" userId="5d7f6791-2fbb-4ebe-a477-c4096d4e4682" providerId="ADAL" clId="{9EE80C29-93D4-490A-AAA9-F8D7ECCC4BE5}" dt="2020-09-23T10:07:03.382" v="3494" actId="1035"/>
          <ac:spMkLst>
            <pc:docMk/>
            <pc:sldMk cId="1088950394" sldId="862"/>
            <ac:spMk id="73" creationId="{D4094DE5-F707-45E5-8F72-E72AC2C88EE7}"/>
          </ac:spMkLst>
        </pc:spChg>
        <pc:spChg chg="add mod">
          <ac:chgData name="Dragan Kostić" userId="5d7f6791-2fbb-4ebe-a477-c4096d4e4682" providerId="ADAL" clId="{9EE80C29-93D4-490A-AAA9-F8D7ECCC4BE5}" dt="2020-10-13T08:25:54.101" v="22469" actId="20577"/>
          <ac:spMkLst>
            <pc:docMk/>
            <pc:sldMk cId="1088950394" sldId="862"/>
            <ac:spMk id="85" creationId="{287C40C8-7ED4-4245-8FFF-315E988C9F19}"/>
          </ac:spMkLst>
        </pc:spChg>
        <pc:grpChg chg="add mod">
          <ac:chgData name="Dragan Kostić" userId="5d7f6791-2fbb-4ebe-a477-c4096d4e4682" providerId="ADAL" clId="{9EE80C29-93D4-490A-AAA9-F8D7ECCC4BE5}" dt="2020-09-23T09:43:20.316" v="2471" actId="1038"/>
          <ac:grpSpMkLst>
            <pc:docMk/>
            <pc:sldMk cId="1088950394" sldId="862"/>
            <ac:grpSpMk id="34" creationId="{482DFB3D-A748-499C-811F-9E84D577CB68}"/>
          </ac:grpSpMkLst>
        </pc:grpChg>
        <pc:grpChg chg="add mod">
          <ac:chgData name="Dragan Kostić" userId="5d7f6791-2fbb-4ebe-a477-c4096d4e4682" providerId="ADAL" clId="{9EE80C29-93D4-490A-AAA9-F8D7ECCC4BE5}" dt="2020-09-23T09:43:20.316" v="2471" actId="1038"/>
          <ac:grpSpMkLst>
            <pc:docMk/>
            <pc:sldMk cId="1088950394" sldId="862"/>
            <ac:grpSpMk id="40" creationId="{0BDFF17D-D99C-473F-A1B7-8A5611FF499A}"/>
          </ac:grpSpMkLst>
        </pc:grpChg>
        <pc:grpChg chg="add mod">
          <ac:chgData name="Dragan Kostić" userId="5d7f6791-2fbb-4ebe-a477-c4096d4e4682" providerId="ADAL" clId="{9EE80C29-93D4-490A-AAA9-F8D7ECCC4BE5}" dt="2020-09-23T09:43:20.316" v="2471" actId="1038"/>
          <ac:grpSpMkLst>
            <pc:docMk/>
            <pc:sldMk cId="1088950394" sldId="862"/>
            <ac:grpSpMk id="41" creationId="{E9968C6B-15A6-4588-A3E5-AB7193FF001B}"/>
          </ac:grpSpMkLst>
        </pc:grpChg>
        <pc:grpChg chg="add mod">
          <ac:chgData name="Dragan Kostić" userId="5d7f6791-2fbb-4ebe-a477-c4096d4e4682" providerId="ADAL" clId="{9EE80C29-93D4-490A-AAA9-F8D7ECCC4BE5}" dt="2020-09-23T09:43:35.694" v="2473" actId="164"/>
          <ac:grpSpMkLst>
            <pc:docMk/>
            <pc:sldMk cId="1088950394" sldId="862"/>
            <ac:grpSpMk id="44" creationId="{5B2324E8-1F15-4BC6-B807-15B4BD63F3C6}"/>
          </ac:grpSpMkLst>
        </pc:grpChg>
        <pc:grpChg chg="add mod">
          <ac:chgData name="Dragan Kostić" userId="5d7f6791-2fbb-4ebe-a477-c4096d4e4682" providerId="ADAL" clId="{9EE80C29-93D4-490A-AAA9-F8D7ECCC4BE5}" dt="2020-09-23T09:47:54.755" v="2682" actId="164"/>
          <ac:grpSpMkLst>
            <pc:docMk/>
            <pc:sldMk cId="1088950394" sldId="862"/>
            <ac:grpSpMk id="46" creationId="{CF515F6F-274D-4FF7-AC37-B562BC6B5104}"/>
          </ac:grpSpMkLst>
        </pc:grpChg>
        <pc:grpChg chg="add mod">
          <ac:chgData name="Dragan Kostić" userId="5d7f6791-2fbb-4ebe-a477-c4096d4e4682" providerId="ADAL" clId="{9EE80C29-93D4-490A-AAA9-F8D7ECCC4BE5}" dt="2020-09-23T09:48:14.015" v="2686" actId="164"/>
          <ac:grpSpMkLst>
            <pc:docMk/>
            <pc:sldMk cId="1088950394" sldId="862"/>
            <ac:grpSpMk id="50" creationId="{40C430F5-2AB8-4AFE-A110-888A72098747}"/>
          </ac:grpSpMkLst>
        </pc:grpChg>
        <pc:grpChg chg="add mod">
          <ac:chgData name="Dragan Kostić" userId="5d7f6791-2fbb-4ebe-a477-c4096d4e4682" providerId="ADAL" clId="{9EE80C29-93D4-490A-AAA9-F8D7ECCC4BE5}" dt="2020-09-23T09:48:14.015" v="2686" actId="164"/>
          <ac:grpSpMkLst>
            <pc:docMk/>
            <pc:sldMk cId="1088950394" sldId="862"/>
            <ac:grpSpMk id="52" creationId="{97BB5CFE-BAF1-49F7-BC09-FADC270FA769}"/>
          </ac:grpSpMkLst>
        </pc:grpChg>
        <pc:grpChg chg="add mod">
          <ac:chgData name="Dragan Kostić" userId="5d7f6791-2fbb-4ebe-a477-c4096d4e4682" providerId="ADAL" clId="{9EE80C29-93D4-490A-AAA9-F8D7ECCC4BE5}" dt="2020-09-23T10:01:25.824" v="3247" actId="164"/>
          <ac:grpSpMkLst>
            <pc:docMk/>
            <pc:sldMk cId="1088950394" sldId="862"/>
            <ac:grpSpMk id="63" creationId="{D295511A-463C-4A44-B38B-62EA51112BD7}"/>
          </ac:grpSpMkLst>
        </pc:grpChg>
        <pc:grpChg chg="add mod">
          <ac:chgData name="Dragan Kostić" userId="5d7f6791-2fbb-4ebe-a477-c4096d4e4682" providerId="ADAL" clId="{9EE80C29-93D4-490A-AAA9-F8D7ECCC4BE5}" dt="2020-09-23T10:01:38.277" v="3269" actId="1036"/>
          <ac:grpSpMkLst>
            <pc:docMk/>
            <pc:sldMk cId="1088950394" sldId="862"/>
            <ac:grpSpMk id="65" creationId="{9943F978-631A-4732-A74F-4A19044F4F93}"/>
          </ac:grpSpMkLst>
        </pc:grpChg>
        <pc:picChg chg="del">
          <ac:chgData name="Dragan Kostić" userId="5d7f6791-2fbb-4ebe-a477-c4096d4e4682" providerId="ADAL" clId="{9EE80C29-93D4-490A-AAA9-F8D7ECCC4BE5}" dt="2020-09-23T07:57:46.198" v="1971" actId="478"/>
          <ac:picMkLst>
            <pc:docMk/>
            <pc:sldMk cId="1088950394" sldId="862"/>
            <ac:picMk id="6" creationId="{13E30C39-4881-49B3-9F72-0FDFB7D109A5}"/>
          </ac:picMkLst>
        </pc:picChg>
        <pc:picChg chg="add mod">
          <ac:chgData name="Dragan Kostić" userId="5d7f6791-2fbb-4ebe-a477-c4096d4e4682" providerId="ADAL" clId="{9EE80C29-93D4-490A-AAA9-F8D7ECCC4BE5}" dt="2020-09-23T09:43:20.316" v="2471" actId="1038"/>
          <ac:picMkLst>
            <pc:docMk/>
            <pc:sldMk cId="1088950394" sldId="862"/>
            <ac:picMk id="8" creationId="{FB7BA0D6-40D5-4FDD-9ADA-FC614B06BDBA}"/>
          </ac:picMkLst>
        </pc:picChg>
        <pc:picChg chg="add mod">
          <ac:chgData name="Dragan Kostić" userId="5d7f6791-2fbb-4ebe-a477-c4096d4e4682" providerId="ADAL" clId="{9EE80C29-93D4-490A-AAA9-F8D7ECCC4BE5}" dt="2020-09-23T09:43:20.316" v="2471" actId="1038"/>
          <ac:picMkLst>
            <pc:docMk/>
            <pc:sldMk cId="1088950394" sldId="862"/>
            <ac:picMk id="32" creationId="{8B58C49F-E601-4C2A-B579-253396FD4569}"/>
          </ac:picMkLst>
        </pc:picChg>
        <pc:picChg chg="add mod">
          <ac:chgData name="Dragan Kostić" userId="5d7f6791-2fbb-4ebe-a477-c4096d4e4682" providerId="ADAL" clId="{9EE80C29-93D4-490A-AAA9-F8D7ECCC4BE5}" dt="2020-09-23T09:43:20.316" v="2471" actId="1038"/>
          <ac:picMkLst>
            <pc:docMk/>
            <pc:sldMk cId="1088950394" sldId="862"/>
            <ac:picMk id="37" creationId="{1235A678-DF23-4754-995A-232E4B9FD2C4}"/>
          </ac:picMkLst>
        </pc:picChg>
        <pc:picChg chg="del">
          <ac:chgData name="Dragan Kostić" userId="5d7f6791-2fbb-4ebe-a477-c4096d4e4682" providerId="ADAL" clId="{9EE80C29-93D4-490A-AAA9-F8D7ECCC4BE5}" dt="2020-09-23T07:57:46.198" v="1971" actId="478"/>
          <ac:picMkLst>
            <pc:docMk/>
            <pc:sldMk cId="1088950394" sldId="862"/>
            <ac:picMk id="1026" creationId="{902D16AE-A2AF-4355-B08A-F0875F96D888}"/>
          </ac:picMkLst>
        </pc:picChg>
        <pc:picChg chg="del">
          <ac:chgData name="Dragan Kostić" userId="5d7f6791-2fbb-4ebe-a477-c4096d4e4682" providerId="ADAL" clId="{9EE80C29-93D4-490A-AAA9-F8D7ECCC4BE5}" dt="2020-09-23T07:57:46.198" v="1971" actId="478"/>
          <ac:picMkLst>
            <pc:docMk/>
            <pc:sldMk cId="1088950394" sldId="862"/>
            <ac:picMk id="1028" creationId="{E4695F95-C091-48CF-A5B6-509E8A995115}"/>
          </ac:picMkLst>
        </pc:picChg>
        <pc:cxnChg chg="add mod">
          <ac:chgData name="Dragan Kostić" userId="5d7f6791-2fbb-4ebe-a477-c4096d4e4682" providerId="ADAL" clId="{9EE80C29-93D4-490A-AAA9-F8D7ECCC4BE5}" dt="2020-09-23T10:08:12.949" v="3504" actId="692"/>
          <ac:cxnSpMkLst>
            <pc:docMk/>
            <pc:sldMk cId="1088950394" sldId="862"/>
            <ac:cxnSpMk id="77" creationId="{315ABFBE-B2EB-4470-9BBD-394374FA4C6A}"/>
          </ac:cxnSpMkLst>
        </pc:cxnChg>
        <pc:cxnChg chg="add mod">
          <ac:chgData name="Dragan Kostić" userId="5d7f6791-2fbb-4ebe-a477-c4096d4e4682" providerId="ADAL" clId="{9EE80C29-93D4-490A-AAA9-F8D7ECCC4BE5}" dt="2020-09-23T10:08:57.279" v="3523" actId="1036"/>
          <ac:cxnSpMkLst>
            <pc:docMk/>
            <pc:sldMk cId="1088950394" sldId="862"/>
            <ac:cxnSpMk id="82" creationId="{3B5F87A1-40AB-4D02-814A-2A11CC4BB2AA}"/>
          </ac:cxnSpMkLst>
        </pc:cxnChg>
      </pc:sldChg>
      <pc:sldChg chg="modSp add mod ord">
        <pc:chgData name="Dragan Kostić" userId="5d7f6791-2fbb-4ebe-a477-c4096d4e4682" providerId="ADAL" clId="{9EE80C29-93D4-490A-AAA9-F8D7ECCC4BE5}" dt="2020-09-25T11:17:48.687" v="6835"/>
        <pc:sldMkLst>
          <pc:docMk/>
          <pc:sldMk cId="3183415828" sldId="863"/>
        </pc:sldMkLst>
        <pc:spChg chg="mod">
          <ac:chgData name="Dragan Kostić" userId="5d7f6791-2fbb-4ebe-a477-c4096d4e4682" providerId="ADAL" clId="{9EE80C29-93D4-490A-AAA9-F8D7ECCC4BE5}" dt="2020-09-23T10:35:19.258" v="3733" actId="1076"/>
          <ac:spMkLst>
            <pc:docMk/>
            <pc:sldMk cId="3183415828" sldId="863"/>
            <ac:spMk id="2" creationId="{FEB8AEBF-75C4-48E5-B5E9-90A0BE5B99A0}"/>
          </ac:spMkLst>
        </pc:spChg>
        <pc:spChg chg="mod">
          <ac:chgData name="Dragan Kostić" userId="5d7f6791-2fbb-4ebe-a477-c4096d4e4682" providerId="ADAL" clId="{9EE80C29-93D4-490A-AAA9-F8D7ECCC4BE5}" dt="2020-09-23T14:20:07.534" v="4851" actId="6549"/>
          <ac:spMkLst>
            <pc:docMk/>
            <pc:sldMk cId="3183415828" sldId="863"/>
            <ac:spMk id="9" creationId="{0E5E9904-A975-49BF-B732-5DF4A841518E}"/>
          </ac:spMkLst>
        </pc:spChg>
      </pc:sldChg>
      <pc:sldChg chg="addSp delSp modSp add del mod delAnim modAnim">
        <pc:chgData name="Dragan Kostić" userId="5d7f6791-2fbb-4ebe-a477-c4096d4e4682" providerId="ADAL" clId="{9EE80C29-93D4-490A-AAA9-F8D7ECCC4BE5}" dt="2020-10-14T14:12:25.262" v="23719" actId="47"/>
        <pc:sldMkLst>
          <pc:docMk/>
          <pc:sldMk cId="1402755448" sldId="864"/>
        </pc:sldMkLst>
        <pc:spChg chg="mod">
          <ac:chgData name="Dragan Kostić" userId="5d7f6791-2fbb-4ebe-a477-c4096d4e4682" providerId="ADAL" clId="{9EE80C29-93D4-490A-AAA9-F8D7ECCC4BE5}" dt="2020-09-23T10:42:20.713" v="3988" actId="20577"/>
          <ac:spMkLst>
            <pc:docMk/>
            <pc:sldMk cId="1402755448" sldId="864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09-23T10:42:44.841" v="3996" actId="6549"/>
          <ac:spMkLst>
            <pc:docMk/>
            <pc:sldMk cId="1402755448" sldId="864"/>
            <ac:spMk id="3" creationId="{703B27E0-95E8-4691-B518-CECEFBD52164}"/>
          </ac:spMkLst>
        </pc:spChg>
        <pc:spChg chg="del">
          <ac:chgData name="Dragan Kostić" userId="5d7f6791-2fbb-4ebe-a477-c4096d4e4682" providerId="ADAL" clId="{9EE80C29-93D4-490A-AAA9-F8D7ECCC4BE5}" dt="2020-09-23T10:42:52.553" v="3997" actId="478"/>
          <ac:spMkLst>
            <pc:docMk/>
            <pc:sldMk cId="1402755448" sldId="864"/>
            <ac:spMk id="6" creationId="{D99688CB-F338-4C9F-8A4D-A4CDBA09EB27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14" creationId="{B1B7D139-D876-4D87-A36B-A196CC4A78E0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15" creationId="{C1FE98DC-47F4-4CB7-81FE-5C387556FDD8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16" creationId="{70C1AC6B-D0C7-4BDC-ADF7-376F0F919210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19" creationId="{9F2EE0A8-6DDE-466A-BFE0-8D524B829740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20" creationId="{423747A7-0C0D-48DA-BD3C-154F20095AD5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23" creationId="{3C8C0BF2-6B80-4B8A-B0D8-1C3A60BD8025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24" creationId="{10933000-A046-47D8-B7BE-8B46D532A4E9}"/>
          </ac:spMkLst>
        </pc:spChg>
        <pc:spChg chg="del mod topLvl">
          <ac:chgData name="Dragan Kostić" userId="5d7f6791-2fbb-4ebe-a477-c4096d4e4682" providerId="ADAL" clId="{9EE80C29-93D4-490A-AAA9-F8D7ECCC4BE5}" dt="2020-09-23T10:43:29.305" v="4007" actId="478"/>
          <ac:spMkLst>
            <pc:docMk/>
            <pc:sldMk cId="1402755448" sldId="864"/>
            <ac:spMk id="24" creationId="{68E67FAB-A5BC-4BC0-BAA1-3F4A3FF50D38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25" creationId="{6A867061-0260-4396-A015-09D7BEBBC6E7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26" creationId="{36578FAF-06ED-499E-AF79-12C13EAD16E7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27" creationId="{E04038EC-82A3-4240-8B71-360E7123CDD1}"/>
          </ac:spMkLst>
        </pc:spChg>
        <pc:spChg chg="add mod">
          <ac:chgData name="Dragan Kostić" userId="5d7f6791-2fbb-4ebe-a477-c4096d4e4682" providerId="ADAL" clId="{9EE80C29-93D4-490A-AAA9-F8D7ECCC4BE5}" dt="2020-09-23T10:45:14.136" v="4050" actId="1035"/>
          <ac:spMkLst>
            <pc:docMk/>
            <pc:sldMk cId="1402755448" sldId="864"/>
            <ac:spMk id="28" creationId="{F056FDB6-6586-43D3-99E1-4CF7584894F0}"/>
          </ac:spMkLst>
        </pc:spChg>
        <pc:spChg chg="del">
          <ac:chgData name="Dragan Kostić" userId="5d7f6791-2fbb-4ebe-a477-c4096d4e4682" providerId="ADAL" clId="{9EE80C29-93D4-490A-AAA9-F8D7ECCC4BE5}" dt="2020-09-23T10:42:55.830" v="3998" actId="478"/>
          <ac:spMkLst>
            <pc:docMk/>
            <pc:sldMk cId="1402755448" sldId="864"/>
            <ac:spMk id="30" creationId="{460BC4A5-F837-4EFF-9496-BA983A244368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31" creationId="{B53B8E95-FB07-450F-9B4B-71E4DBCE0379}"/>
          </ac:spMkLst>
        </pc:spChg>
        <pc:spChg chg="mod">
          <ac:chgData name="Dragan Kostić" userId="5d7f6791-2fbb-4ebe-a477-c4096d4e4682" providerId="ADAL" clId="{9EE80C29-93D4-490A-AAA9-F8D7ECCC4BE5}" dt="2020-10-14T14:08:17.554" v="23681"/>
          <ac:spMkLst>
            <pc:docMk/>
            <pc:sldMk cId="1402755448" sldId="864"/>
            <ac:spMk id="32" creationId="{9139E496-E752-482E-A480-FE32D15E4BA0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39" creationId="{74106AF6-4B8E-4292-BD99-3A115C2271EB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40" creationId="{4A541957-7677-4F43-9CE7-8F8D430DB3D2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41" creationId="{4822F1CC-0E8F-44CD-9CED-7BC8A7611905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44" creationId="{51F666FB-7996-4788-9C4F-21F760619F02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45" creationId="{D4522220-810C-4D41-998D-1D62FE008D4F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46" creationId="{7A08291B-5DCF-413C-A5AF-1139904C3D85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47" creationId="{E77D9046-330C-49E9-9928-D2760B124CD5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48" creationId="{C6391B61-A51F-4436-94C9-A1569439F1FB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49" creationId="{64850B14-F386-4EC6-A268-877A2F3F8066}"/>
          </ac:spMkLst>
        </pc:spChg>
        <pc:spChg chg="mod topLvl">
          <ac:chgData name="Dragan Kostić" userId="5d7f6791-2fbb-4ebe-a477-c4096d4e4682" providerId="ADAL" clId="{9EE80C29-93D4-490A-AAA9-F8D7ECCC4BE5}" dt="2020-10-14T14:08:49.350" v="23690" actId="165"/>
          <ac:spMkLst>
            <pc:docMk/>
            <pc:sldMk cId="1402755448" sldId="864"/>
            <ac:spMk id="50" creationId="{C8B32E64-F279-404C-AD21-2852FA866E5F}"/>
          </ac:spMkLst>
        </pc:spChg>
        <pc:spChg chg="del mod topLvl">
          <ac:chgData name="Dragan Kostić" userId="5d7f6791-2fbb-4ebe-a477-c4096d4e4682" providerId="ADAL" clId="{9EE80C29-93D4-490A-AAA9-F8D7ECCC4BE5}" dt="2020-10-14T14:08:55.232" v="23693" actId="478"/>
          <ac:spMkLst>
            <pc:docMk/>
            <pc:sldMk cId="1402755448" sldId="864"/>
            <ac:spMk id="53" creationId="{F8BBDDD3-FCA3-4E03-84D3-1912E61B5831}"/>
          </ac:spMkLst>
        </pc:spChg>
        <pc:spChg chg="del mod topLvl">
          <ac:chgData name="Dragan Kostić" userId="5d7f6791-2fbb-4ebe-a477-c4096d4e4682" providerId="ADAL" clId="{9EE80C29-93D4-490A-AAA9-F8D7ECCC4BE5}" dt="2020-10-14T14:08:57.058" v="23694" actId="478"/>
          <ac:spMkLst>
            <pc:docMk/>
            <pc:sldMk cId="1402755448" sldId="864"/>
            <ac:spMk id="54" creationId="{FFD113B7-A9A4-4489-ACA0-A23973AE421D}"/>
          </ac:spMkLst>
        </pc:spChg>
        <pc:grpChg chg="add mod">
          <ac:chgData name="Dragan Kostić" userId="5d7f6791-2fbb-4ebe-a477-c4096d4e4682" providerId="ADAL" clId="{9EE80C29-93D4-490A-AAA9-F8D7ECCC4BE5}" dt="2020-09-23T10:45:14.136" v="4050" actId="1035"/>
          <ac:grpSpMkLst>
            <pc:docMk/>
            <pc:sldMk cId="1402755448" sldId="864"/>
            <ac:grpSpMk id="10" creationId="{F4CE0D10-D6A9-4713-AAFF-09B5BB078C69}"/>
          </ac:grpSpMkLst>
        </pc:grpChg>
        <pc:grpChg chg="add del mod">
          <ac:chgData name="Dragan Kostić" userId="5d7f6791-2fbb-4ebe-a477-c4096d4e4682" providerId="ADAL" clId="{9EE80C29-93D4-490A-AAA9-F8D7ECCC4BE5}" dt="2020-10-14T14:08:19.788" v="23682"/>
          <ac:grpSpMkLst>
            <pc:docMk/>
            <pc:sldMk cId="1402755448" sldId="864"/>
            <ac:grpSpMk id="12" creationId="{E2C10B23-86DE-4E5D-B6AD-E3EBED66C951}"/>
          </ac:grpSpMkLst>
        </pc:grpChg>
        <pc:grpChg chg="mod">
          <ac:chgData name="Dragan Kostić" userId="5d7f6791-2fbb-4ebe-a477-c4096d4e4682" providerId="ADAL" clId="{9EE80C29-93D4-490A-AAA9-F8D7ECCC4BE5}" dt="2020-10-14T14:08:17.554" v="23681"/>
          <ac:grpSpMkLst>
            <pc:docMk/>
            <pc:sldMk cId="1402755448" sldId="864"/>
            <ac:grpSpMk id="13" creationId="{3BA3B05A-8B35-4FD2-80AB-924B679C9C79}"/>
          </ac:grpSpMkLst>
        </pc:grpChg>
        <pc:grpChg chg="add del mod">
          <ac:chgData name="Dragan Kostić" userId="5d7f6791-2fbb-4ebe-a477-c4096d4e4682" providerId="ADAL" clId="{9EE80C29-93D4-490A-AAA9-F8D7ECCC4BE5}" dt="2020-09-23T10:43:29.305" v="4007" actId="478"/>
          <ac:grpSpMkLst>
            <pc:docMk/>
            <pc:sldMk cId="1402755448" sldId="864"/>
            <ac:grpSpMk id="23" creationId="{4CD73C9C-F771-4DEB-A0C3-9057EAA3437B}"/>
          </ac:grpSpMkLst>
        </pc:grpChg>
        <pc:grpChg chg="add del mod">
          <ac:chgData name="Dragan Kostić" userId="5d7f6791-2fbb-4ebe-a477-c4096d4e4682" providerId="ADAL" clId="{9EE80C29-93D4-490A-AAA9-F8D7ECCC4BE5}" dt="2020-10-14T14:08:43.911" v="23689" actId="165"/>
          <ac:grpSpMkLst>
            <pc:docMk/>
            <pc:sldMk cId="1402755448" sldId="864"/>
            <ac:grpSpMk id="35" creationId="{F3E22E01-8CC8-403F-A7B2-0D6E739792E4}"/>
          </ac:grpSpMkLst>
        </pc:grpChg>
        <pc:grpChg chg="del">
          <ac:chgData name="Dragan Kostić" userId="5d7f6791-2fbb-4ebe-a477-c4096d4e4682" providerId="ADAL" clId="{9EE80C29-93D4-490A-AAA9-F8D7ECCC4BE5}" dt="2020-09-23T10:43:19.929" v="4003" actId="478"/>
          <ac:grpSpMkLst>
            <pc:docMk/>
            <pc:sldMk cId="1402755448" sldId="864"/>
            <ac:grpSpMk id="36" creationId="{A573EC99-26B4-4C2D-A654-3EC230FD01AE}"/>
          </ac:grpSpMkLst>
        </pc:grpChg>
        <pc:grpChg chg="mod topLvl">
          <ac:chgData name="Dragan Kostić" userId="5d7f6791-2fbb-4ebe-a477-c4096d4e4682" providerId="ADAL" clId="{9EE80C29-93D4-490A-AAA9-F8D7ECCC4BE5}" dt="2020-10-14T14:08:43.911" v="23689" actId="165"/>
          <ac:grpSpMkLst>
            <pc:docMk/>
            <pc:sldMk cId="1402755448" sldId="864"/>
            <ac:grpSpMk id="36" creationId="{FE8A4C27-225D-4E6A-9037-0AC0716FE193}"/>
          </ac:grpSpMkLst>
        </pc:grpChg>
        <pc:grpChg chg="del mod topLvl">
          <ac:chgData name="Dragan Kostić" userId="5d7f6791-2fbb-4ebe-a477-c4096d4e4682" providerId="ADAL" clId="{9EE80C29-93D4-490A-AAA9-F8D7ECCC4BE5}" dt="2020-10-14T14:08:49.350" v="23690" actId="165"/>
          <ac:grpSpMkLst>
            <pc:docMk/>
            <pc:sldMk cId="1402755448" sldId="864"/>
            <ac:grpSpMk id="37" creationId="{98557C0C-F003-4C8E-9FA4-40C4EC00DA31}"/>
          </ac:grpSpMkLst>
        </pc:grpChg>
        <pc:grpChg chg="mod topLvl">
          <ac:chgData name="Dragan Kostić" userId="5d7f6791-2fbb-4ebe-a477-c4096d4e4682" providerId="ADAL" clId="{9EE80C29-93D4-490A-AAA9-F8D7ECCC4BE5}" dt="2020-10-14T14:08:49.350" v="23690" actId="165"/>
          <ac:grpSpMkLst>
            <pc:docMk/>
            <pc:sldMk cId="1402755448" sldId="864"/>
            <ac:grpSpMk id="38" creationId="{95431D67-BFEB-4D42-BD3B-0A55A7568C05}"/>
          </ac:grpSpMkLst>
        </pc:grpChg>
        <pc:picChg chg="add del mod">
          <ac:chgData name="Dragan Kostić" userId="5d7f6791-2fbb-4ebe-a477-c4096d4e4682" providerId="ADAL" clId="{9EE80C29-93D4-490A-AAA9-F8D7ECCC4BE5}" dt="2020-10-14T14:08:16.489" v="23680" actId="478"/>
          <ac:picMkLst>
            <pc:docMk/>
            <pc:sldMk cId="1402755448" sldId="864"/>
            <ac:picMk id="7" creationId="{D4CAB37E-7AAA-41C3-B3BB-4C34B0894A18}"/>
          </ac:picMkLst>
        </pc:picChg>
        <pc:picChg chg="add mod">
          <ac:chgData name="Dragan Kostić" userId="5d7f6791-2fbb-4ebe-a477-c4096d4e4682" providerId="ADAL" clId="{9EE80C29-93D4-490A-AAA9-F8D7ECCC4BE5}" dt="2020-09-23T10:45:14.136" v="4050" actId="1035"/>
          <ac:picMkLst>
            <pc:docMk/>
            <pc:sldMk cId="1402755448" sldId="864"/>
            <ac:picMk id="8" creationId="{42DE5A3E-B6FD-4DED-9513-0A33E58C8E8B}"/>
          </ac:picMkLst>
        </pc:picChg>
        <pc:picChg chg="del">
          <ac:chgData name="Dragan Kostić" userId="5d7f6791-2fbb-4ebe-a477-c4096d4e4682" providerId="ADAL" clId="{9EE80C29-93D4-490A-AAA9-F8D7ECCC4BE5}" dt="2020-09-23T10:42:52.553" v="3997" actId="478"/>
          <ac:picMkLst>
            <pc:docMk/>
            <pc:sldMk cId="1402755448" sldId="864"/>
            <ac:picMk id="11" creationId="{0F08D6D6-975B-429D-8132-A2C7A9DE0E2D}"/>
          </ac:picMkLst>
        </pc:picChg>
        <pc:picChg chg="del">
          <ac:chgData name="Dragan Kostić" userId="5d7f6791-2fbb-4ebe-a477-c4096d4e4682" providerId="ADAL" clId="{9EE80C29-93D4-490A-AAA9-F8D7ECCC4BE5}" dt="2020-09-23T10:42:55.830" v="3998" actId="478"/>
          <ac:picMkLst>
            <pc:docMk/>
            <pc:sldMk cId="1402755448" sldId="864"/>
            <ac:picMk id="12" creationId="{E8B9DE43-D0A9-4300-B3B5-0B332C759C88}"/>
          </ac:picMkLst>
        </pc:picChg>
        <pc:picChg chg="add mod">
          <ac:chgData name="Dragan Kostić" userId="5d7f6791-2fbb-4ebe-a477-c4096d4e4682" providerId="ADAL" clId="{9EE80C29-93D4-490A-AAA9-F8D7ECCC4BE5}" dt="2020-09-23T10:42:59.201" v="4000" actId="1076"/>
          <ac:picMkLst>
            <pc:docMk/>
            <pc:sldMk cId="1402755448" sldId="864"/>
            <ac:picMk id="21" creationId="{712166CB-267C-4ACA-9B2C-F653BEF27570}"/>
          </ac:picMkLst>
        </pc:picChg>
        <pc:picChg chg="add mod">
          <ac:chgData name="Dragan Kostić" userId="5d7f6791-2fbb-4ebe-a477-c4096d4e4682" providerId="ADAL" clId="{9EE80C29-93D4-490A-AAA9-F8D7ECCC4BE5}" dt="2020-09-23T10:42:59.201" v="4000" actId="1076"/>
          <ac:picMkLst>
            <pc:docMk/>
            <pc:sldMk cId="1402755448" sldId="864"/>
            <ac:picMk id="22" creationId="{5D5105D9-1F91-4525-8F11-7AA76C2AF060}"/>
          </ac:picMkLst>
        </pc:picChg>
        <pc:picChg chg="del mod topLvl">
          <ac:chgData name="Dragan Kostić" userId="5d7f6791-2fbb-4ebe-a477-c4096d4e4682" providerId="ADAL" clId="{9EE80C29-93D4-490A-AAA9-F8D7ECCC4BE5}" dt="2020-09-23T10:45:11.320" v="4048" actId="478"/>
          <ac:picMkLst>
            <pc:docMk/>
            <pc:sldMk cId="1402755448" sldId="864"/>
            <ac:picMk id="25" creationId="{3E0AF43A-041C-48DD-BBC3-5AE2F6036582}"/>
          </ac:picMkLst>
        </pc:picChg>
        <pc:cxnChg chg="del">
          <ac:chgData name="Dragan Kostić" userId="5d7f6791-2fbb-4ebe-a477-c4096d4e4682" providerId="ADAL" clId="{9EE80C29-93D4-490A-AAA9-F8D7ECCC4BE5}" dt="2020-09-23T10:42:55.830" v="3998" actId="478"/>
          <ac:cxnSpMkLst>
            <pc:docMk/>
            <pc:sldMk cId="1402755448" sldId="864"/>
            <ac:cxnSpMk id="14" creationId="{88DFDEEA-0287-4EAE-B600-8EC20BC7A056}"/>
          </ac:cxnSpMkLst>
        </pc:cxnChg>
        <pc:cxnChg chg="del">
          <ac:chgData name="Dragan Kostić" userId="5d7f6791-2fbb-4ebe-a477-c4096d4e4682" providerId="ADAL" clId="{9EE80C29-93D4-490A-AAA9-F8D7ECCC4BE5}" dt="2020-09-23T10:42:55.830" v="3998" actId="478"/>
          <ac:cxnSpMkLst>
            <pc:docMk/>
            <pc:sldMk cId="1402755448" sldId="864"/>
            <ac:cxnSpMk id="17" creationId="{08A9538F-57C7-4633-9EAC-C84847C5E741}"/>
          </ac:cxnSpMkLst>
        </pc:cxnChg>
        <pc:cxnChg chg="mod">
          <ac:chgData name="Dragan Kostić" userId="5d7f6791-2fbb-4ebe-a477-c4096d4e4682" providerId="ADAL" clId="{9EE80C29-93D4-490A-AAA9-F8D7ECCC4BE5}" dt="2020-10-14T14:08:17.554" v="23681"/>
          <ac:cxnSpMkLst>
            <pc:docMk/>
            <pc:sldMk cId="1402755448" sldId="864"/>
            <ac:cxnSpMk id="17" creationId="{E129CCAB-B535-43EF-BBA6-205A22C8B729}"/>
          </ac:cxnSpMkLst>
        </pc:cxnChg>
        <pc:cxnChg chg="mod">
          <ac:chgData name="Dragan Kostić" userId="5d7f6791-2fbb-4ebe-a477-c4096d4e4682" providerId="ADAL" clId="{9EE80C29-93D4-490A-AAA9-F8D7ECCC4BE5}" dt="2020-10-14T14:08:17.554" v="23681"/>
          <ac:cxnSpMkLst>
            <pc:docMk/>
            <pc:sldMk cId="1402755448" sldId="864"/>
            <ac:cxnSpMk id="18" creationId="{E3A77E80-BB91-49C9-8CBA-49EFFBEFD227}"/>
          </ac:cxnSpMkLst>
        </pc:cxnChg>
        <pc:cxnChg chg="del">
          <ac:chgData name="Dragan Kostić" userId="5d7f6791-2fbb-4ebe-a477-c4096d4e4682" providerId="ADAL" clId="{9EE80C29-93D4-490A-AAA9-F8D7ECCC4BE5}" dt="2020-09-23T10:42:55.830" v="3998" actId="478"/>
          <ac:cxnSpMkLst>
            <pc:docMk/>
            <pc:sldMk cId="1402755448" sldId="864"/>
            <ac:cxnSpMk id="20" creationId="{12E11F66-447B-4497-B661-C4E1E2C6047B}"/>
          </ac:cxnSpMkLst>
        </pc:cxnChg>
        <pc:cxnChg chg="del">
          <ac:chgData name="Dragan Kostić" userId="5d7f6791-2fbb-4ebe-a477-c4096d4e4682" providerId="ADAL" clId="{9EE80C29-93D4-490A-AAA9-F8D7ECCC4BE5}" dt="2020-09-23T10:42:55.830" v="3998" actId="478"/>
          <ac:cxnSpMkLst>
            <pc:docMk/>
            <pc:sldMk cId="1402755448" sldId="864"/>
            <ac:cxnSpMk id="26" creationId="{AA124170-5408-4FD0-8BD7-AE5E837F7888}"/>
          </ac:cxnSpMkLst>
        </pc:cxnChg>
        <pc:cxnChg chg="mod">
          <ac:chgData name="Dragan Kostić" userId="5d7f6791-2fbb-4ebe-a477-c4096d4e4682" providerId="ADAL" clId="{9EE80C29-93D4-490A-AAA9-F8D7ECCC4BE5}" dt="2020-10-14T14:08:17.554" v="23681"/>
          <ac:cxnSpMkLst>
            <pc:docMk/>
            <pc:sldMk cId="1402755448" sldId="864"/>
            <ac:cxnSpMk id="29" creationId="{C5B27EC1-00ED-42D1-B673-42CCACD8E964}"/>
          </ac:cxnSpMkLst>
        </pc:cxnChg>
        <pc:cxnChg chg="mod">
          <ac:chgData name="Dragan Kostić" userId="5d7f6791-2fbb-4ebe-a477-c4096d4e4682" providerId="ADAL" clId="{9EE80C29-93D4-490A-AAA9-F8D7ECCC4BE5}" dt="2020-10-14T14:08:17.554" v="23681"/>
          <ac:cxnSpMkLst>
            <pc:docMk/>
            <pc:sldMk cId="1402755448" sldId="864"/>
            <ac:cxnSpMk id="30" creationId="{93EDB19D-3743-4265-B148-57DDEAA5DCDF}"/>
          </ac:cxnSpMkLst>
        </pc:cxnChg>
        <pc:cxnChg chg="mod">
          <ac:chgData name="Dragan Kostić" userId="5d7f6791-2fbb-4ebe-a477-c4096d4e4682" providerId="ADAL" clId="{9EE80C29-93D4-490A-AAA9-F8D7ECCC4BE5}" dt="2020-10-14T14:08:17.554" v="23681"/>
          <ac:cxnSpMkLst>
            <pc:docMk/>
            <pc:sldMk cId="1402755448" sldId="864"/>
            <ac:cxnSpMk id="33" creationId="{E65E1AD7-1A7A-45A4-B6D6-C41F6E69E744}"/>
          </ac:cxnSpMkLst>
        </pc:cxnChg>
        <pc:cxnChg chg="mod">
          <ac:chgData name="Dragan Kostić" userId="5d7f6791-2fbb-4ebe-a477-c4096d4e4682" providerId="ADAL" clId="{9EE80C29-93D4-490A-AAA9-F8D7ECCC4BE5}" dt="2020-10-14T14:08:17.554" v="23681"/>
          <ac:cxnSpMkLst>
            <pc:docMk/>
            <pc:sldMk cId="1402755448" sldId="864"/>
            <ac:cxnSpMk id="34" creationId="{9E6D2C1B-3EBD-4639-AEA5-8722372E061B}"/>
          </ac:cxnSpMkLst>
        </pc:cxnChg>
        <pc:cxnChg chg="del">
          <ac:chgData name="Dragan Kostić" userId="5d7f6791-2fbb-4ebe-a477-c4096d4e4682" providerId="ADAL" clId="{9EE80C29-93D4-490A-AAA9-F8D7ECCC4BE5}" dt="2020-09-23T10:42:55.830" v="3998" actId="478"/>
          <ac:cxnSpMkLst>
            <pc:docMk/>
            <pc:sldMk cId="1402755448" sldId="864"/>
            <ac:cxnSpMk id="37" creationId="{827C0664-8433-4B77-BFDE-A2531672C6F5}"/>
          </ac:cxnSpMkLst>
        </pc:cxnChg>
        <pc:cxnChg chg="del">
          <ac:chgData name="Dragan Kostić" userId="5d7f6791-2fbb-4ebe-a477-c4096d4e4682" providerId="ADAL" clId="{9EE80C29-93D4-490A-AAA9-F8D7ECCC4BE5}" dt="2020-09-23T10:42:55.830" v="3998" actId="478"/>
          <ac:cxnSpMkLst>
            <pc:docMk/>
            <pc:sldMk cId="1402755448" sldId="864"/>
            <ac:cxnSpMk id="39" creationId="{A4E7D23A-26DF-4291-90BD-9A2C5B46F471}"/>
          </ac:cxnSpMkLst>
        </pc:cxnChg>
        <pc:cxnChg chg="mod topLvl">
          <ac:chgData name="Dragan Kostić" userId="5d7f6791-2fbb-4ebe-a477-c4096d4e4682" providerId="ADAL" clId="{9EE80C29-93D4-490A-AAA9-F8D7ECCC4BE5}" dt="2020-10-14T14:08:49.350" v="23690" actId="165"/>
          <ac:cxnSpMkLst>
            <pc:docMk/>
            <pc:sldMk cId="1402755448" sldId="864"/>
            <ac:cxnSpMk id="42" creationId="{DF935C3B-87E7-4CF3-A788-F9F987D1705D}"/>
          </ac:cxnSpMkLst>
        </pc:cxnChg>
        <pc:cxnChg chg="mod topLvl">
          <ac:chgData name="Dragan Kostić" userId="5d7f6791-2fbb-4ebe-a477-c4096d4e4682" providerId="ADAL" clId="{9EE80C29-93D4-490A-AAA9-F8D7ECCC4BE5}" dt="2020-10-14T14:08:49.350" v="23690" actId="165"/>
          <ac:cxnSpMkLst>
            <pc:docMk/>
            <pc:sldMk cId="1402755448" sldId="864"/>
            <ac:cxnSpMk id="43" creationId="{28FEDA72-BB69-4065-BBC7-A8962DE8397D}"/>
          </ac:cxnSpMkLst>
        </pc:cxnChg>
        <pc:cxnChg chg="del mod topLvl">
          <ac:chgData name="Dragan Kostić" userId="5d7f6791-2fbb-4ebe-a477-c4096d4e4682" providerId="ADAL" clId="{9EE80C29-93D4-490A-AAA9-F8D7ECCC4BE5}" dt="2020-10-14T14:08:53.478" v="23692" actId="478"/>
          <ac:cxnSpMkLst>
            <pc:docMk/>
            <pc:sldMk cId="1402755448" sldId="864"/>
            <ac:cxnSpMk id="51" creationId="{91AEE54B-58D7-4FEC-8BB3-731203DEE3A9}"/>
          </ac:cxnSpMkLst>
        </pc:cxnChg>
        <pc:cxnChg chg="del mod topLvl">
          <ac:chgData name="Dragan Kostić" userId="5d7f6791-2fbb-4ebe-a477-c4096d4e4682" providerId="ADAL" clId="{9EE80C29-93D4-490A-AAA9-F8D7ECCC4BE5}" dt="2020-10-14T14:08:52.121" v="23691" actId="478"/>
          <ac:cxnSpMkLst>
            <pc:docMk/>
            <pc:sldMk cId="1402755448" sldId="864"/>
            <ac:cxnSpMk id="52" creationId="{11B98CEE-5514-490D-9BDC-0FDE249312CE}"/>
          </ac:cxnSpMkLst>
        </pc:cxnChg>
        <pc:cxnChg chg="mod">
          <ac:chgData name="Dragan Kostić" userId="5d7f6791-2fbb-4ebe-a477-c4096d4e4682" providerId="ADAL" clId="{9EE80C29-93D4-490A-AAA9-F8D7ECCC4BE5}" dt="2020-10-14T14:08:49.350" v="23690" actId="165"/>
          <ac:cxnSpMkLst>
            <pc:docMk/>
            <pc:sldMk cId="1402755448" sldId="864"/>
            <ac:cxnSpMk id="55" creationId="{59BD633E-1DE1-455E-B320-4EB7EE763F26}"/>
          </ac:cxnSpMkLst>
        </pc:cxnChg>
        <pc:cxnChg chg="mod">
          <ac:chgData name="Dragan Kostić" userId="5d7f6791-2fbb-4ebe-a477-c4096d4e4682" providerId="ADAL" clId="{9EE80C29-93D4-490A-AAA9-F8D7ECCC4BE5}" dt="2020-10-14T14:08:49.350" v="23690" actId="165"/>
          <ac:cxnSpMkLst>
            <pc:docMk/>
            <pc:sldMk cId="1402755448" sldId="864"/>
            <ac:cxnSpMk id="56" creationId="{F7CDF874-44E5-4444-A56A-B061A7CA8CEE}"/>
          </ac:cxnSpMkLst>
        </pc:cxnChg>
        <pc:cxnChg chg="mod">
          <ac:chgData name="Dragan Kostić" userId="5d7f6791-2fbb-4ebe-a477-c4096d4e4682" providerId="ADAL" clId="{9EE80C29-93D4-490A-AAA9-F8D7ECCC4BE5}" dt="2020-10-14T14:08:43.911" v="23689" actId="165"/>
          <ac:cxnSpMkLst>
            <pc:docMk/>
            <pc:sldMk cId="1402755448" sldId="864"/>
            <ac:cxnSpMk id="57" creationId="{EFC8571B-F85F-4983-870D-7F46BA97AA6C}"/>
          </ac:cxnSpMkLst>
        </pc:cxnChg>
        <pc:cxnChg chg="mod">
          <ac:chgData name="Dragan Kostić" userId="5d7f6791-2fbb-4ebe-a477-c4096d4e4682" providerId="ADAL" clId="{9EE80C29-93D4-490A-AAA9-F8D7ECCC4BE5}" dt="2020-10-14T14:08:43.911" v="23689" actId="165"/>
          <ac:cxnSpMkLst>
            <pc:docMk/>
            <pc:sldMk cId="1402755448" sldId="864"/>
            <ac:cxnSpMk id="58" creationId="{8C49753B-4504-4FBB-864D-DF2949DBD291}"/>
          </ac:cxnSpMkLst>
        </pc:cxnChg>
      </pc:sldChg>
      <pc:sldChg chg="addSp delSp modSp add mod delAnim modAnim">
        <pc:chgData name="Dragan Kostić" userId="5d7f6791-2fbb-4ebe-a477-c4096d4e4682" providerId="ADAL" clId="{9EE80C29-93D4-490A-AAA9-F8D7ECCC4BE5}" dt="2020-10-15T10:11:46.945" v="24243" actId="164"/>
        <pc:sldMkLst>
          <pc:docMk/>
          <pc:sldMk cId="2504093500" sldId="865"/>
        </pc:sldMkLst>
        <pc:spChg chg="mod">
          <ac:chgData name="Dragan Kostić" userId="5d7f6791-2fbb-4ebe-a477-c4096d4e4682" providerId="ADAL" clId="{9EE80C29-93D4-490A-AAA9-F8D7ECCC4BE5}" dt="2020-09-23T13:14:54.558" v="4062" actId="255"/>
          <ac:spMkLst>
            <pc:docMk/>
            <pc:sldMk cId="2504093500" sldId="865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09-23T13:15:26.584" v="4084" actId="20577"/>
          <ac:spMkLst>
            <pc:docMk/>
            <pc:sldMk cId="2504093500" sldId="865"/>
            <ac:spMk id="3" creationId="{703B27E0-95E8-4691-B518-CECEFBD52164}"/>
          </ac:spMkLst>
        </pc:spChg>
        <pc:spChg chg="add mod">
          <ac:chgData name="Dragan Kostić" userId="5d7f6791-2fbb-4ebe-a477-c4096d4e4682" providerId="ADAL" clId="{9EE80C29-93D4-490A-AAA9-F8D7ECCC4BE5}" dt="2020-10-15T10:01:29.884" v="24046" actId="1076"/>
          <ac:spMkLst>
            <pc:docMk/>
            <pc:sldMk cId="2504093500" sldId="865"/>
            <ac:spMk id="7" creationId="{50066081-0965-4C0A-93FC-1CA41E7EA62E}"/>
          </ac:spMkLst>
        </pc:spChg>
        <pc:spChg chg="add mod">
          <ac:chgData name="Dragan Kostić" userId="5d7f6791-2fbb-4ebe-a477-c4096d4e4682" providerId="ADAL" clId="{9EE80C29-93D4-490A-AAA9-F8D7ECCC4BE5}" dt="2020-10-15T10:02:24.627" v="24068" actId="1076"/>
          <ac:spMkLst>
            <pc:docMk/>
            <pc:sldMk cId="2504093500" sldId="865"/>
            <ac:spMk id="8" creationId="{AF16A7F2-641A-4506-BF1D-DB60501CF61E}"/>
          </ac:spMkLst>
        </pc:spChg>
        <pc:spChg chg="add mod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14" creationId="{EF10DF22-36BF-4271-94EB-6A273E534321}"/>
          </ac:spMkLst>
        </pc:spChg>
        <pc:spChg chg="add mod">
          <ac:chgData name="Dragan Kostić" userId="5d7f6791-2fbb-4ebe-a477-c4096d4e4682" providerId="ADAL" clId="{9EE80C29-93D4-490A-AAA9-F8D7ECCC4BE5}" dt="2020-09-23T13:18:41.657" v="4135"/>
          <ac:spMkLst>
            <pc:docMk/>
            <pc:sldMk cId="2504093500" sldId="865"/>
            <ac:spMk id="16" creationId="{04C50579-4FFC-4365-9A67-033108A763EB}"/>
          </ac:spMkLst>
        </pc:spChg>
        <pc:spChg chg="mod topLvl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17" creationId="{59BC8156-1D6D-4659-9D7A-1D2CBF01F533}"/>
          </ac:spMkLst>
        </pc:spChg>
        <pc:spChg chg="mod topLvl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18" creationId="{EFD33A05-D7CC-49D1-8A88-617F67CCB59C}"/>
          </ac:spMkLst>
        </pc:spChg>
        <pc:spChg chg="mod topLvl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19" creationId="{39E6661D-A73F-4E1E-B6A9-AE7C9BD1F5BF}"/>
          </ac:spMkLst>
        </pc:spChg>
        <pc:spChg chg="add mod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20" creationId="{73BE69A6-E7E1-4ABB-9EDD-FB1A548D9925}"/>
          </ac:spMkLst>
        </pc:spChg>
        <pc:spChg chg="add mod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21" creationId="{A7A74033-7B35-4805-A56F-C033EBC1AD2F}"/>
          </ac:spMkLst>
        </pc:spChg>
        <pc:spChg chg="del mod topLvl">
          <ac:chgData name="Dragan Kostić" userId="5d7f6791-2fbb-4ebe-a477-c4096d4e4682" providerId="ADAL" clId="{9EE80C29-93D4-490A-AAA9-F8D7ECCC4BE5}" dt="2020-10-14T15:02:13.214" v="23973" actId="478"/>
          <ac:spMkLst>
            <pc:docMk/>
            <pc:sldMk cId="2504093500" sldId="865"/>
            <ac:spMk id="22" creationId="{56F63928-D15E-4843-9BA0-0D565E0E56BF}"/>
          </ac:spMkLst>
        </pc:spChg>
        <pc:spChg chg="del mod topLvl">
          <ac:chgData name="Dragan Kostić" userId="5d7f6791-2fbb-4ebe-a477-c4096d4e4682" providerId="ADAL" clId="{9EE80C29-93D4-490A-AAA9-F8D7ECCC4BE5}" dt="2020-10-14T15:02:11.874" v="23972" actId="478"/>
          <ac:spMkLst>
            <pc:docMk/>
            <pc:sldMk cId="2504093500" sldId="865"/>
            <ac:spMk id="23" creationId="{A417C0BE-F06D-47D9-909A-E542EEBE140C}"/>
          </ac:spMkLst>
        </pc:spChg>
        <pc:spChg chg="add mod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23" creationId="{E96C8848-5171-40FD-B16F-13CF3C3DFA5E}"/>
          </ac:spMkLst>
        </pc:spChg>
        <pc:spChg chg="del mod topLvl">
          <ac:chgData name="Dragan Kostić" userId="5d7f6791-2fbb-4ebe-a477-c4096d4e4682" providerId="ADAL" clId="{9EE80C29-93D4-490A-AAA9-F8D7ECCC4BE5}" dt="2020-10-14T15:02:19.772" v="23975" actId="478"/>
          <ac:spMkLst>
            <pc:docMk/>
            <pc:sldMk cId="2504093500" sldId="865"/>
            <ac:spMk id="24" creationId="{F03C20D6-CC40-403B-9A9E-9D4BA072908C}"/>
          </ac:spMkLst>
        </pc:spChg>
        <pc:spChg chg="del mod topLvl">
          <ac:chgData name="Dragan Kostić" userId="5d7f6791-2fbb-4ebe-a477-c4096d4e4682" providerId="ADAL" clId="{9EE80C29-93D4-490A-AAA9-F8D7ECCC4BE5}" dt="2020-10-14T15:02:17.710" v="23974" actId="478"/>
          <ac:spMkLst>
            <pc:docMk/>
            <pc:sldMk cId="2504093500" sldId="865"/>
            <ac:spMk id="25" creationId="{10811F9B-1746-40FB-AA63-077CC76D3BDB}"/>
          </ac:spMkLst>
        </pc:spChg>
        <pc:spChg chg="del mod topLvl">
          <ac:chgData name="Dragan Kostić" userId="5d7f6791-2fbb-4ebe-a477-c4096d4e4682" providerId="ADAL" clId="{9EE80C29-93D4-490A-AAA9-F8D7ECCC4BE5}" dt="2020-10-14T15:02:04.259" v="23969" actId="478"/>
          <ac:spMkLst>
            <pc:docMk/>
            <pc:sldMk cId="2504093500" sldId="865"/>
            <ac:spMk id="26" creationId="{F4EA373C-2CC0-4697-8AAF-B8CE9B0ED6F7}"/>
          </ac:spMkLst>
        </pc:spChg>
        <pc:spChg chg="del mod topLvl">
          <ac:chgData name="Dragan Kostić" userId="5d7f6791-2fbb-4ebe-a477-c4096d4e4682" providerId="ADAL" clId="{9EE80C29-93D4-490A-AAA9-F8D7ECCC4BE5}" dt="2020-10-15T09:57:10.890" v="23987" actId="478"/>
          <ac:spMkLst>
            <pc:docMk/>
            <pc:sldMk cId="2504093500" sldId="865"/>
            <ac:spMk id="27" creationId="{A730D58B-A566-4D31-B8DB-831C3640160D}"/>
          </ac:spMkLst>
        </pc:spChg>
        <pc:spChg chg="del mod topLvl">
          <ac:chgData name="Dragan Kostić" userId="5d7f6791-2fbb-4ebe-a477-c4096d4e4682" providerId="ADAL" clId="{9EE80C29-93D4-490A-AAA9-F8D7ECCC4BE5}" dt="2020-10-14T15:02:06.148" v="23970" actId="478"/>
          <ac:spMkLst>
            <pc:docMk/>
            <pc:sldMk cId="2504093500" sldId="865"/>
            <ac:spMk id="28" creationId="{380C6406-A2BF-49CC-A586-742BA0FDDB33}"/>
          </ac:spMkLst>
        </pc:spChg>
        <pc:spChg chg="del mod topLvl">
          <ac:chgData name="Dragan Kostić" userId="5d7f6791-2fbb-4ebe-a477-c4096d4e4682" providerId="ADAL" clId="{9EE80C29-93D4-490A-AAA9-F8D7ECCC4BE5}" dt="2020-09-23T13:18:25.031" v="4128" actId="478"/>
          <ac:spMkLst>
            <pc:docMk/>
            <pc:sldMk cId="2504093500" sldId="865"/>
            <ac:spMk id="28" creationId="{F056FDB6-6586-43D3-99E1-4CF7584894F0}"/>
          </ac:spMkLst>
        </pc:spChg>
        <pc:spChg chg="del mod topLvl">
          <ac:chgData name="Dragan Kostić" userId="5d7f6791-2fbb-4ebe-a477-c4096d4e4682" providerId="ADAL" clId="{9EE80C29-93D4-490A-AAA9-F8D7ECCC4BE5}" dt="2020-10-15T09:55:18.395" v="23984" actId="478"/>
          <ac:spMkLst>
            <pc:docMk/>
            <pc:sldMk cId="2504093500" sldId="865"/>
            <ac:spMk id="31" creationId="{3B7B64D1-DEE1-4C18-AA3C-E278F258A4C8}"/>
          </ac:spMkLst>
        </pc:spChg>
        <pc:spChg chg="del mod topLvl">
          <ac:chgData name="Dragan Kostić" userId="5d7f6791-2fbb-4ebe-a477-c4096d4e4682" providerId="ADAL" clId="{9EE80C29-93D4-490A-AAA9-F8D7ECCC4BE5}" dt="2020-10-15T09:55:08.645" v="23983" actId="478"/>
          <ac:spMkLst>
            <pc:docMk/>
            <pc:sldMk cId="2504093500" sldId="865"/>
            <ac:spMk id="32" creationId="{79E4159B-0D44-4191-8339-534F86A2F143}"/>
          </ac:spMkLst>
        </pc:spChg>
        <pc:spChg chg="add mod topLvl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46" creationId="{EA48A0AE-B1D7-4321-8A14-4AFBB88D5B01}"/>
          </ac:spMkLst>
        </pc:spChg>
        <pc:spChg chg="add mod topLvl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48" creationId="{1E14BCAC-5160-434D-9D87-C7D7995D6409}"/>
          </ac:spMkLst>
        </pc:spChg>
        <pc:spChg chg="add mod topLvl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50" creationId="{0749AC8E-B294-4E0A-9789-BA0092B35DDD}"/>
          </ac:spMkLst>
        </pc:spChg>
        <pc:spChg chg="add mod topLvl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51" creationId="{ED5786F4-1E05-4D1A-92C8-2F1CDFFDAC86}"/>
          </ac:spMkLst>
        </pc:spChg>
        <pc:spChg chg="add mod topLvl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53" creationId="{B0D4AE8A-F158-4704-9D4E-F5E1D85CEECC}"/>
          </ac:spMkLst>
        </pc:spChg>
        <pc:spChg chg="add mod topLvl">
          <ac:chgData name="Dragan Kostić" userId="5d7f6791-2fbb-4ebe-a477-c4096d4e4682" providerId="ADAL" clId="{9EE80C29-93D4-490A-AAA9-F8D7ECCC4BE5}" dt="2020-10-15T10:11:46.945" v="24243" actId="164"/>
          <ac:spMkLst>
            <pc:docMk/>
            <pc:sldMk cId="2504093500" sldId="865"/>
            <ac:spMk id="64" creationId="{7CE77608-ADBC-4C0F-8E20-F36FC7D937F8}"/>
          </ac:spMkLst>
        </pc:spChg>
        <pc:grpChg chg="add del mod">
          <ac:chgData name="Dragan Kostić" userId="5d7f6791-2fbb-4ebe-a477-c4096d4e4682" providerId="ADAL" clId="{9EE80C29-93D4-490A-AAA9-F8D7ECCC4BE5}" dt="2020-10-14T14:53:44.682" v="23833" actId="165"/>
          <ac:grpSpMkLst>
            <pc:docMk/>
            <pc:sldMk cId="2504093500" sldId="865"/>
            <ac:grpSpMk id="10" creationId="{910AB4B2-7130-4E36-824B-B0888C80AA87}"/>
          </ac:grpSpMkLst>
        </pc:grpChg>
        <pc:grpChg chg="del mod">
          <ac:chgData name="Dragan Kostić" userId="5d7f6791-2fbb-4ebe-a477-c4096d4e4682" providerId="ADAL" clId="{9EE80C29-93D4-490A-AAA9-F8D7ECCC4BE5}" dt="2020-09-23T13:16:47.215" v="4099" actId="478"/>
          <ac:grpSpMkLst>
            <pc:docMk/>
            <pc:sldMk cId="2504093500" sldId="865"/>
            <ac:grpSpMk id="10" creationId="{F4CE0D10-D6A9-4713-AAFF-09B5BB078C69}"/>
          </ac:grpSpMkLst>
        </pc:grpChg>
        <pc:grpChg chg="del mod topLvl">
          <ac:chgData name="Dragan Kostić" userId="5d7f6791-2fbb-4ebe-a477-c4096d4e4682" providerId="ADAL" clId="{9EE80C29-93D4-490A-AAA9-F8D7ECCC4BE5}" dt="2020-10-14T15:02:01.020" v="23967" actId="478"/>
          <ac:grpSpMkLst>
            <pc:docMk/>
            <pc:sldMk cId="2504093500" sldId="865"/>
            <ac:grpSpMk id="11" creationId="{95D09CAF-84BC-480A-A435-AD77A2E6B33B}"/>
          </ac:grpSpMkLst>
        </pc:grpChg>
        <pc:grpChg chg="del mod topLvl">
          <ac:chgData name="Dragan Kostić" userId="5d7f6791-2fbb-4ebe-a477-c4096d4e4682" providerId="ADAL" clId="{9EE80C29-93D4-490A-AAA9-F8D7ECCC4BE5}" dt="2020-10-14T14:53:55.820" v="23834" actId="165"/>
          <ac:grpSpMkLst>
            <pc:docMk/>
            <pc:sldMk cId="2504093500" sldId="865"/>
            <ac:grpSpMk id="12" creationId="{35F5FE6D-5661-47D8-AF41-98F39F39FBAA}"/>
          </ac:grpSpMkLst>
        </pc:grpChg>
        <pc:grpChg chg="del mod topLvl">
          <ac:chgData name="Dragan Kostić" userId="5d7f6791-2fbb-4ebe-a477-c4096d4e4682" providerId="ADAL" clId="{9EE80C29-93D4-490A-AAA9-F8D7ECCC4BE5}" dt="2020-10-15T10:05:39.022" v="24110" actId="165"/>
          <ac:grpSpMkLst>
            <pc:docMk/>
            <pc:sldMk cId="2504093500" sldId="865"/>
            <ac:grpSpMk id="13" creationId="{2810692E-0916-47CA-B5C3-CB9377D4E173}"/>
          </ac:grpSpMkLst>
        </pc:grpChg>
        <pc:grpChg chg="add mod">
          <ac:chgData name="Dragan Kostić" userId="5d7f6791-2fbb-4ebe-a477-c4096d4e4682" providerId="ADAL" clId="{9EE80C29-93D4-490A-AAA9-F8D7ECCC4BE5}" dt="2020-10-15T10:11:46.945" v="24243" actId="164"/>
          <ac:grpSpMkLst>
            <pc:docMk/>
            <pc:sldMk cId="2504093500" sldId="865"/>
            <ac:grpSpMk id="24" creationId="{6ADA0435-5482-46F0-9BAA-972DEE730212}"/>
          </ac:grpSpMkLst>
        </pc:grpChg>
        <pc:grpChg chg="add del mod topLvl">
          <ac:chgData name="Dragan Kostić" userId="5d7f6791-2fbb-4ebe-a477-c4096d4e4682" providerId="ADAL" clId="{9EE80C29-93D4-490A-AAA9-F8D7ECCC4BE5}" dt="2020-10-15T10:06:14.408" v="24133" actId="165"/>
          <ac:grpSpMkLst>
            <pc:docMk/>
            <pc:sldMk cId="2504093500" sldId="865"/>
            <ac:grpSpMk id="37" creationId="{33EB8C5A-DEB1-4150-955C-883F3911FDCE}"/>
          </ac:grpSpMkLst>
        </pc:grpChg>
        <pc:grpChg chg="add del mod topLvl">
          <ac:chgData name="Dragan Kostić" userId="5d7f6791-2fbb-4ebe-a477-c4096d4e4682" providerId="ADAL" clId="{9EE80C29-93D4-490A-AAA9-F8D7ECCC4BE5}" dt="2020-10-15T10:05:33.560" v="24109" actId="165"/>
          <ac:grpSpMkLst>
            <pc:docMk/>
            <pc:sldMk cId="2504093500" sldId="865"/>
            <ac:grpSpMk id="65" creationId="{B1FE020C-79DC-4AC9-8B3E-9E2887B04924}"/>
          </ac:grpSpMkLst>
        </pc:grpChg>
        <pc:grpChg chg="add del mod">
          <ac:chgData name="Dragan Kostić" userId="5d7f6791-2fbb-4ebe-a477-c4096d4e4682" providerId="ADAL" clId="{9EE80C29-93D4-490A-AAA9-F8D7ECCC4BE5}" dt="2020-10-15T10:05:28.512" v="24108" actId="165"/>
          <ac:grpSpMkLst>
            <pc:docMk/>
            <pc:sldMk cId="2504093500" sldId="865"/>
            <ac:grpSpMk id="66" creationId="{F1A2F5AC-DAEE-4EE2-9FCC-CD10F51AF0E1}"/>
          </ac:grpSpMkLst>
        </pc:grpChg>
        <pc:picChg chg="add del mod">
          <ac:chgData name="Dragan Kostić" userId="5d7f6791-2fbb-4ebe-a477-c4096d4e4682" providerId="ADAL" clId="{9EE80C29-93D4-490A-AAA9-F8D7ECCC4BE5}" dt="2020-10-15T10:02:18.646" v="24067" actId="478"/>
          <ac:picMkLst>
            <pc:docMk/>
            <pc:sldMk cId="2504093500" sldId="865"/>
            <ac:picMk id="6" creationId="{4933C0F3-A091-4521-B0C5-DE71333D9FD9}"/>
          </ac:picMkLst>
        </pc:picChg>
        <pc:picChg chg="del">
          <ac:chgData name="Dragan Kostić" userId="5d7f6791-2fbb-4ebe-a477-c4096d4e4682" providerId="ADAL" clId="{9EE80C29-93D4-490A-AAA9-F8D7ECCC4BE5}" dt="2020-09-23T13:15:41.862" v="4089" actId="478"/>
          <ac:picMkLst>
            <pc:docMk/>
            <pc:sldMk cId="2504093500" sldId="865"/>
            <ac:picMk id="7" creationId="{D4CAB37E-7AAA-41C3-B3BB-4C34B0894A18}"/>
          </ac:picMkLst>
        </pc:picChg>
        <pc:picChg chg="del mod topLvl">
          <ac:chgData name="Dragan Kostić" userId="5d7f6791-2fbb-4ebe-a477-c4096d4e4682" providerId="ADAL" clId="{9EE80C29-93D4-490A-AAA9-F8D7ECCC4BE5}" dt="2020-09-23T13:16:47.215" v="4099" actId="478"/>
          <ac:picMkLst>
            <pc:docMk/>
            <pc:sldMk cId="2504093500" sldId="865"/>
            <ac:picMk id="8" creationId="{42DE5A3E-B6FD-4DED-9513-0A33E58C8E8B}"/>
          </ac:picMkLst>
        </pc:picChg>
        <pc:picChg chg="add del mod">
          <ac:chgData name="Dragan Kostić" userId="5d7f6791-2fbb-4ebe-a477-c4096d4e4682" providerId="ADAL" clId="{9EE80C29-93D4-490A-AAA9-F8D7ECCC4BE5}" dt="2020-10-14T15:01:58.954" v="23966" actId="478"/>
          <ac:picMkLst>
            <pc:docMk/>
            <pc:sldMk cId="2504093500" sldId="865"/>
            <ac:picMk id="14" creationId="{1A9C285D-1C37-4A1E-A779-CA9FDF7F815F}"/>
          </ac:picMkLst>
        </pc:picChg>
        <pc:picChg chg="add del mod">
          <ac:chgData name="Dragan Kostić" userId="5d7f6791-2fbb-4ebe-a477-c4096d4e4682" providerId="ADAL" clId="{9EE80C29-93D4-490A-AAA9-F8D7ECCC4BE5}" dt="2020-10-15T10:01:26.262" v="24045" actId="478"/>
          <ac:picMkLst>
            <pc:docMk/>
            <pc:sldMk cId="2504093500" sldId="865"/>
            <ac:picMk id="15" creationId="{508DBD4D-9C75-448E-8A94-4DDA8CA3B370}"/>
          </ac:picMkLst>
        </pc:picChg>
        <pc:picChg chg="del">
          <ac:chgData name="Dragan Kostić" userId="5d7f6791-2fbb-4ebe-a477-c4096d4e4682" providerId="ADAL" clId="{9EE80C29-93D4-490A-AAA9-F8D7ECCC4BE5}" dt="2020-09-23T13:15:31.495" v="4085" actId="478"/>
          <ac:picMkLst>
            <pc:docMk/>
            <pc:sldMk cId="2504093500" sldId="865"/>
            <ac:picMk id="21" creationId="{712166CB-267C-4ACA-9B2C-F653BEF27570}"/>
          </ac:picMkLst>
        </pc:picChg>
        <pc:picChg chg="del">
          <ac:chgData name="Dragan Kostić" userId="5d7f6791-2fbb-4ebe-a477-c4096d4e4682" providerId="ADAL" clId="{9EE80C29-93D4-490A-AAA9-F8D7ECCC4BE5}" dt="2020-09-23T13:15:35.952" v="4088" actId="478"/>
          <ac:picMkLst>
            <pc:docMk/>
            <pc:sldMk cId="2504093500" sldId="865"/>
            <ac:picMk id="22" creationId="{5D5105D9-1F91-4525-8F11-7AA76C2AF060}"/>
          </ac:picMkLst>
        </pc:picChg>
        <pc:cxnChg chg="del mod topLvl">
          <ac:chgData name="Dragan Kostić" userId="5d7f6791-2fbb-4ebe-a477-c4096d4e4682" providerId="ADAL" clId="{9EE80C29-93D4-490A-AAA9-F8D7ECCC4BE5}" dt="2020-10-14T14:54:05.604" v="23837" actId="478"/>
          <ac:cxnSpMkLst>
            <pc:docMk/>
            <pc:sldMk cId="2504093500" sldId="865"/>
            <ac:cxnSpMk id="20" creationId="{6E5E591C-AA5A-42FC-BE29-55DB3CECFF25}"/>
          </ac:cxnSpMkLst>
        </pc:cxnChg>
        <pc:cxnChg chg="del mod topLvl">
          <ac:chgData name="Dragan Kostić" userId="5d7f6791-2fbb-4ebe-a477-c4096d4e4682" providerId="ADAL" clId="{9EE80C29-93D4-490A-AAA9-F8D7ECCC4BE5}" dt="2020-10-14T15:02:02.390" v="23968" actId="478"/>
          <ac:cxnSpMkLst>
            <pc:docMk/>
            <pc:sldMk cId="2504093500" sldId="865"/>
            <ac:cxnSpMk id="21" creationId="{0F80365C-E791-466B-8AD6-C7053AE7D3E4}"/>
          </ac:cxnSpMkLst>
        </pc:cxnChg>
        <pc:cxnChg chg="del mod topLvl">
          <ac:chgData name="Dragan Kostić" userId="5d7f6791-2fbb-4ebe-a477-c4096d4e4682" providerId="ADAL" clId="{9EE80C29-93D4-490A-AAA9-F8D7ECCC4BE5}" dt="2020-10-14T14:54:00.523" v="23836" actId="478"/>
          <ac:cxnSpMkLst>
            <pc:docMk/>
            <pc:sldMk cId="2504093500" sldId="865"/>
            <ac:cxnSpMk id="29" creationId="{3EC9E14C-5CF7-4960-809C-56CC52DE5C61}"/>
          </ac:cxnSpMkLst>
        </pc:cxnChg>
        <pc:cxnChg chg="del mod topLvl">
          <ac:chgData name="Dragan Kostić" userId="5d7f6791-2fbb-4ebe-a477-c4096d4e4682" providerId="ADAL" clId="{9EE80C29-93D4-490A-AAA9-F8D7ECCC4BE5}" dt="2020-10-14T14:53:58.579" v="23835" actId="478"/>
          <ac:cxnSpMkLst>
            <pc:docMk/>
            <pc:sldMk cId="2504093500" sldId="865"/>
            <ac:cxnSpMk id="30" creationId="{C9292185-564D-46DA-9B07-271CB84955AD}"/>
          </ac:cxnSpMkLst>
        </pc:cxnChg>
        <pc:cxnChg chg="mod topLvl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33" creationId="{08F5163C-0E7D-4E3A-8196-C88018AFAA4C}"/>
          </ac:cxnSpMkLst>
        </pc:cxnChg>
        <pc:cxnChg chg="del mod topLvl">
          <ac:chgData name="Dragan Kostić" userId="5d7f6791-2fbb-4ebe-a477-c4096d4e4682" providerId="ADAL" clId="{9EE80C29-93D4-490A-AAA9-F8D7ECCC4BE5}" dt="2020-10-15T10:05:43.294" v="24111" actId="478"/>
          <ac:cxnSpMkLst>
            <pc:docMk/>
            <pc:sldMk cId="2504093500" sldId="865"/>
            <ac:cxnSpMk id="34" creationId="{E9747820-F2C7-4DEF-A65A-72B5CF800793}"/>
          </ac:cxnSpMkLst>
        </pc:cxnChg>
        <pc:cxnChg chg="mod">
          <ac:chgData name="Dragan Kostić" userId="5d7f6791-2fbb-4ebe-a477-c4096d4e4682" providerId="ADAL" clId="{9EE80C29-93D4-490A-AAA9-F8D7ECCC4BE5}" dt="2020-10-14T14:53:44.682" v="23833" actId="165"/>
          <ac:cxnSpMkLst>
            <pc:docMk/>
            <pc:sldMk cId="2504093500" sldId="865"/>
            <ac:cxnSpMk id="35" creationId="{FB771309-79FC-4F65-96A1-310D1A7CC0C5}"/>
          </ac:cxnSpMkLst>
        </pc:cxnChg>
        <pc:cxnChg chg="mod">
          <ac:chgData name="Dragan Kostić" userId="5d7f6791-2fbb-4ebe-a477-c4096d4e4682" providerId="ADAL" clId="{9EE80C29-93D4-490A-AAA9-F8D7ECCC4BE5}" dt="2020-10-14T14:53:44.682" v="23833" actId="165"/>
          <ac:cxnSpMkLst>
            <pc:docMk/>
            <pc:sldMk cId="2504093500" sldId="865"/>
            <ac:cxnSpMk id="36" creationId="{ACD953E6-AD04-4463-BC80-E85EDB3C49D7}"/>
          </ac:cxnSpMkLst>
        </pc:cxnChg>
        <pc:cxnChg chg="mod topLvl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38" creationId="{D95B4E87-250E-48BD-BA1B-79FBB8607586}"/>
          </ac:cxnSpMkLst>
        </pc:cxnChg>
        <pc:cxnChg chg="del mod topLvl">
          <ac:chgData name="Dragan Kostić" userId="5d7f6791-2fbb-4ebe-a477-c4096d4e4682" providerId="ADAL" clId="{9EE80C29-93D4-490A-AAA9-F8D7ECCC4BE5}" dt="2020-10-15T10:06:16.947" v="24134" actId="478"/>
          <ac:cxnSpMkLst>
            <pc:docMk/>
            <pc:sldMk cId="2504093500" sldId="865"/>
            <ac:cxnSpMk id="39" creationId="{F5926DF0-3C48-463C-9E23-2DC29CA9B967}"/>
          </ac:cxnSpMkLst>
        </pc:cxnChg>
        <pc:cxnChg chg="add mod topLvl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40" creationId="{15DDB58E-91B3-4383-898F-FA63682E61CF}"/>
          </ac:cxnSpMkLst>
        </pc:cxnChg>
        <pc:cxnChg chg="add mod topLvl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41" creationId="{94F383F8-6AF0-4FE2-8289-54BC80C2ADDF}"/>
          </ac:cxnSpMkLst>
        </pc:cxnChg>
        <pc:cxnChg chg="add mod topLvl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43" creationId="{2DA80156-FDD9-49F8-AD82-EA05816117D0}"/>
          </ac:cxnSpMkLst>
        </pc:cxnChg>
        <pc:cxnChg chg="add mod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44" creationId="{BB65731A-3898-4FDF-A39A-F6A3B0F19013}"/>
          </ac:cxnSpMkLst>
        </pc:cxnChg>
        <pc:cxnChg chg="add mod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45" creationId="{D68173DA-2F91-4D8E-A216-9148B5AF1DFB}"/>
          </ac:cxnSpMkLst>
        </pc:cxnChg>
        <pc:cxnChg chg="add mod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47" creationId="{E0E685D7-3750-4F4E-A0C7-015DF52ECFFC}"/>
          </ac:cxnSpMkLst>
        </pc:cxnChg>
        <pc:cxnChg chg="add mod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49" creationId="{E143D017-B06F-4AAE-9134-A9EE49CDA655}"/>
          </ac:cxnSpMkLst>
        </pc:cxnChg>
        <pc:cxnChg chg="add mod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52" creationId="{2D49A2E3-610E-4337-8ED6-D20EB39D9FBB}"/>
          </ac:cxnSpMkLst>
        </pc:cxnChg>
        <pc:cxnChg chg="add mod topLvl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54" creationId="{2D9D3BC7-F532-4CD9-9369-72C7ACDB53AB}"/>
          </ac:cxnSpMkLst>
        </pc:cxnChg>
        <pc:cxnChg chg="add mod topLvl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57" creationId="{2D65BD08-9814-492D-AF1E-598C3F6EE979}"/>
          </ac:cxnSpMkLst>
        </pc:cxnChg>
        <pc:cxnChg chg="add mod topLvl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58" creationId="{BE059314-A0A9-4316-974E-3B813AA235F2}"/>
          </ac:cxnSpMkLst>
        </pc:cxnChg>
        <pc:cxnChg chg="add mod">
          <ac:chgData name="Dragan Kostić" userId="5d7f6791-2fbb-4ebe-a477-c4096d4e4682" providerId="ADAL" clId="{9EE80C29-93D4-490A-AAA9-F8D7ECCC4BE5}" dt="2020-10-15T10:11:46.945" v="24243" actId="164"/>
          <ac:cxnSpMkLst>
            <pc:docMk/>
            <pc:sldMk cId="2504093500" sldId="865"/>
            <ac:cxnSpMk id="60" creationId="{6A13A7B7-0B92-410D-A0E5-752996F7F2FD}"/>
          </ac:cxnSpMkLst>
        </pc:cxnChg>
      </pc:sldChg>
      <pc:sldChg chg="addSp delSp modSp add mod delAnim modAnim">
        <pc:chgData name="Dragan Kostić" userId="5d7f6791-2fbb-4ebe-a477-c4096d4e4682" providerId="ADAL" clId="{9EE80C29-93D4-490A-AAA9-F8D7ECCC4BE5}" dt="2020-11-03T14:49:51.302" v="28686" actId="1076"/>
        <pc:sldMkLst>
          <pc:docMk/>
          <pc:sldMk cId="811054220" sldId="866"/>
        </pc:sldMkLst>
        <pc:spChg chg="mod">
          <ac:chgData name="Dragan Kostić" userId="5d7f6791-2fbb-4ebe-a477-c4096d4e4682" providerId="ADAL" clId="{9EE80C29-93D4-490A-AAA9-F8D7ECCC4BE5}" dt="2020-09-23T13:18:59.208" v="4139" actId="20577"/>
          <ac:spMkLst>
            <pc:docMk/>
            <pc:sldMk cId="811054220" sldId="866"/>
            <ac:spMk id="2" creationId="{9299D85B-E77E-4D5B-A7D7-884F3BC9CAFD}"/>
          </ac:spMkLst>
        </pc:spChg>
        <pc:spChg chg="add del mod">
          <ac:chgData name="Dragan Kostić" userId="5d7f6791-2fbb-4ebe-a477-c4096d4e4682" providerId="ADAL" clId="{9EE80C29-93D4-490A-AAA9-F8D7ECCC4BE5}" dt="2020-11-03T14:49:42.759" v="28684" actId="478"/>
          <ac:spMkLst>
            <pc:docMk/>
            <pc:sldMk cId="811054220" sldId="866"/>
            <ac:spMk id="6" creationId="{4D111774-44B6-4066-B79A-2DEDA276F9CD}"/>
          </ac:spMkLst>
        </pc:spChg>
        <pc:spChg chg="add mod">
          <ac:chgData name="Dragan Kostić" userId="5d7f6791-2fbb-4ebe-a477-c4096d4e4682" providerId="ADAL" clId="{9EE80C29-93D4-490A-AAA9-F8D7ECCC4BE5}" dt="2020-11-03T14:49:51.302" v="28686" actId="1076"/>
          <ac:spMkLst>
            <pc:docMk/>
            <pc:sldMk cId="811054220" sldId="866"/>
            <ac:spMk id="7" creationId="{D8E38F64-10FD-4891-94D4-78E16E77A642}"/>
          </ac:spMkLst>
        </pc:spChg>
        <pc:spChg chg="del">
          <ac:chgData name="Dragan Kostić" userId="5d7f6791-2fbb-4ebe-a477-c4096d4e4682" providerId="ADAL" clId="{9EE80C29-93D4-490A-AAA9-F8D7ECCC4BE5}" dt="2020-09-23T13:19:19.055" v="4143" actId="478"/>
          <ac:spMkLst>
            <pc:docMk/>
            <pc:sldMk cId="811054220" sldId="866"/>
            <ac:spMk id="16" creationId="{04C50579-4FFC-4365-9A67-033108A763EB}"/>
          </ac:spMkLst>
        </pc:spChg>
        <pc:spChg chg="mod topLvl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17" creationId="{CFA16B34-FFF7-4554-8F48-6EC44F9C40CF}"/>
          </ac:spMkLst>
        </pc:spChg>
        <pc:spChg chg="mod topLvl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18" creationId="{2C9460FE-7C23-4E17-B3F4-3DAE723A293A}"/>
          </ac:spMkLst>
        </pc:spChg>
        <pc:spChg chg="mod topLvl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19" creationId="{AD39976C-F39D-4C28-B3DE-2814C311987E}"/>
          </ac:spMkLst>
        </pc:spChg>
        <pc:spChg chg="del mod">
          <ac:chgData name="Dragan Kostić" userId="5d7f6791-2fbb-4ebe-a477-c4096d4e4682" providerId="ADAL" clId="{9EE80C29-93D4-490A-AAA9-F8D7ECCC4BE5}" dt="2020-10-15T09:57:19.160" v="23989" actId="478"/>
          <ac:spMkLst>
            <pc:docMk/>
            <pc:sldMk cId="811054220" sldId="866"/>
            <ac:spMk id="20" creationId="{F34D12EA-E26B-487E-8B36-448D909C907A}"/>
          </ac:spMkLst>
        </pc:spChg>
        <pc:spChg chg="mod topLvl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24" creationId="{20F8F8DB-9514-43AF-82D3-9EB45E0ACB7E}"/>
          </ac:spMkLst>
        </pc:spChg>
        <pc:spChg chg="mod topLvl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25" creationId="{3117878D-163F-4364-B3CD-49ED5C2E65BB}"/>
          </ac:spMkLst>
        </pc:spChg>
        <pc:spChg chg="mod topLvl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26" creationId="{98A4A783-D99A-4DD2-BBEF-67B536269A14}"/>
          </ac:spMkLst>
        </pc:spChg>
        <pc:spChg chg="mod topLvl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27" creationId="{EFF0BBDB-BA66-4495-81DC-9C3E4E247998}"/>
          </ac:spMkLst>
        </pc:spChg>
        <pc:spChg chg="mod topLvl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28" creationId="{3BBFCDEC-981E-422C-BE51-7810B728BDA0}"/>
          </ac:spMkLst>
        </pc:spChg>
        <pc:spChg chg="mod topLvl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32" creationId="{505EEDFF-6CE9-4B61-BA38-DD22D0E85E2A}"/>
          </ac:spMkLst>
        </pc:spChg>
        <pc:spChg chg="add mod">
          <ac:chgData name="Dragan Kostić" userId="5d7f6791-2fbb-4ebe-a477-c4096d4e4682" providerId="ADAL" clId="{9EE80C29-93D4-490A-AAA9-F8D7ECCC4BE5}" dt="2020-11-03T14:49:00.624" v="28683" actId="1035"/>
          <ac:spMkLst>
            <pc:docMk/>
            <pc:sldMk cId="811054220" sldId="866"/>
            <ac:spMk id="45" creationId="{CE8ED249-BAD4-41A9-BFFA-D0EC1132C043}"/>
          </ac:spMkLst>
        </pc:spChg>
        <pc:spChg chg="add del mod">
          <ac:chgData name="Dragan Kostić" userId="5d7f6791-2fbb-4ebe-a477-c4096d4e4682" providerId="ADAL" clId="{9EE80C29-93D4-490A-AAA9-F8D7ECCC4BE5}" dt="2020-10-15T10:04:25.410" v="24097" actId="478"/>
          <ac:spMkLst>
            <pc:docMk/>
            <pc:sldMk cId="811054220" sldId="866"/>
            <ac:spMk id="47" creationId="{C5FFCA10-2A5D-4CD3-A785-2A786B4DEB86}"/>
          </ac:spMkLst>
        </pc:spChg>
        <pc:spChg chg="add mod">
          <ac:chgData name="Dragan Kostić" userId="5d7f6791-2fbb-4ebe-a477-c4096d4e4682" providerId="ADAL" clId="{9EE80C29-93D4-490A-AAA9-F8D7ECCC4BE5}" dt="2020-11-03T14:49:00.624" v="28683" actId="1035"/>
          <ac:spMkLst>
            <pc:docMk/>
            <pc:sldMk cId="811054220" sldId="866"/>
            <ac:spMk id="49" creationId="{D8596870-4156-4E33-B6B0-6E3AC9A70D45}"/>
          </ac:spMkLst>
        </pc:spChg>
        <pc:spChg chg="add mod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55" creationId="{41C68E0A-23C2-4151-9D68-AED16508A4F5}"/>
          </ac:spMkLst>
        </pc:spChg>
        <pc:spChg chg="add mod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58" creationId="{E2BE7D54-7073-4BEE-B7B2-6EA80DC0C37B}"/>
          </ac:spMkLst>
        </pc:spChg>
        <pc:spChg chg="add mod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60" creationId="{54E47C7B-2DFD-4CD4-8137-3665525F7927}"/>
          </ac:spMkLst>
        </pc:spChg>
        <pc:spChg chg="add mod">
          <ac:chgData name="Dragan Kostić" userId="5d7f6791-2fbb-4ebe-a477-c4096d4e4682" providerId="ADAL" clId="{9EE80C29-93D4-490A-AAA9-F8D7ECCC4BE5}" dt="2020-10-15T10:22:03.806" v="24468" actId="1038"/>
          <ac:spMkLst>
            <pc:docMk/>
            <pc:sldMk cId="811054220" sldId="866"/>
            <ac:spMk id="62" creationId="{4533336A-36AA-4605-9DA0-262F2CE0D0F5}"/>
          </ac:spMkLst>
        </pc:spChg>
        <pc:spChg chg="add mod">
          <ac:chgData name="Dragan Kostić" userId="5d7f6791-2fbb-4ebe-a477-c4096d4e4682" providerId="ADAL" clId="{9EE80C29-93D4-490A-AAA9-F8D7ECCC4BE5}" dt="2020-11-03T14:48:54.777" v="28675" actId="1035"/>
          <ac:spMkLst>
            <pc:docMk/>
            <pc:sldMk cId="811054220" sldId="866"/>
            <ac:spMk id="64" creationId="{027D1984-A9E6-41BB-A9A9-943C5EF3ED35}"/>
          </ac:spMkLst>
        </pc:spChg>
        <pc:spChg chg="add mod">
          <ac:chgData name="Dragan Kostić" userId="5d7f6791-2fbb-4ebe-a477-c4096d4e4682" providerId="ADAL" clId="{9EE80C29-93D4-490A-AAA9-F8D7ECCC4BE5}" dt="2020-11-03T10:39:46.073" v="28458" actId="20577"/>
          <ac:spMkLst>
            <pc:docMk/>
            <pc:sldMk cId="811054220" sldId="866"/>
            <ac:spMk id="66" creationId="{0E4F2B1B-2B32-4B77-8690-C5D7C6409FFB}"/>
          </ac:spMkLst>
        </pc:spChg>
        <pc:grpChg chg="add del mod">
          <ac:chgData name="Dragan Kostić" userId="5d7f6791-2fbb-4ebe-a477-c4096d4e4682" providerId="ADAL" clId="{9EE80C29-93D4-490A-AAA9-F8D7ECCC4BE5}" dt="2020-10-15T09:57:16.693" v="23988" actId="165"/>
          <ac:grpSpMkLst>
            <pc:docMk/>
            <pc:sldMk cId="811054220" sldId="866"/>
            <ac:grpSpMk id="10" creationId="{16BCDF6E-B3C9-4E89-B018-F708E08345A3}"/>
          </ac:grpSpMkLst>
        </pc:grpChg>
        <pc:grpChg chg="del mod topLvl">
          <ac:chgData name="Dragan Kostić" userId="5d7f6791-2fbb-4ebe-a477-c4096d4e4682" providerId="ADAL" clId="{9EE80C29-93D4-490A-AAA9-F8D7ECCC4BE5}" dt="2020-10-15T10:11:37.200" v="24242" actId="165"/>
          <ac:grpSpMkLst>
            <pc:docMk/>
            <pc:sldMk cId="811054220" sldId="866"/>
            <ac:grpSpMk id="11" creationId="{513A4FBE-0709-4EEB-A2B2-78B86F94C744}"/>
          </ac:grpSpMkLst>
        </pc:grpChg>
        <pc:grpChg chg="del mod topLvl">
          <ac:chgData name="Dragan Kostić" userId="5d7f6791-2fbb-4ebe-a477-c4096d4e4682" providerId="ADAL" clId="{9EE80C29-93D4-490A-AAA9-F8D7ECCC4BE5}" dt="2020-10-15T09:57:24.572" v="23990" actId="165"/>
          <ac:grpSpMkLst>
            <pc:docMk/>
            <pc:sldMk cId="811054220" sldId="866"/>
            <ac:grpSpMk id="15" creationId="{59EC0435-4752-45C2-8AAA-F57F5E6E2D75}"/>
          </ac:grpSpMkLst>
        </pc:grpChg>
        <pc:grpChg chg="del mod topLvl">
          <ac:chgData name="Dragan Kostić" userId="5d7f6791-2fbb-4ebe-a477-c4096d4e4682" providerId="ADAL" clId="{9EE80C29-93D4-490A-AAA9-F8D7ECCC4BE5}" dt="2020-10-15T10:10:59.463" v="24222" actId="165"/>
          <ac:grpSpMkLst>
            <pc:docMk/>
            <pc:sldMk cId="811054220" sldId="866"/>
            <ac:grpSpMk id="16" creationId="{1B79E41C-1D70-4BB7-B082-D8B5182AB46A}"/>
          </ac:grpSpMkLst>
        </pc:grpChg>
        <pc:grpChg chg="add mod">
          <ac:chgData name="Dragan Kostić" userId="5d7f6791-2fbb-4ebe-a477-c4096d4e4682" providerId="ADAL" clId="{9EE80C29-93D4-490A-AAA9-F8D7ECCC4BE5}" dt="2020-10-15T10:22:03.806" v="24468" actId="1038"/>
          <ac:grpSpMkLst>
            <pc:docMk/>
            <pc:sldMk cId="811054220" sldId="866"/>
            <ac:grpSpMk id="67" creationId="{44EA65EE-6846-49EC-A8A8-1104695F84E5}"/>
          </ac:grpSpMkLst>
        </pc:grpChg>
        <pc:picChg chg="del">
          <ac:chgData name="Dragan Kostić" userId="5d7f6791-2fbb-4ebe-a477-c4096d4e4682" providerId="ADAL" clId="{9EE80C29-93D4-490A-AAA9-F8D7ECCC4BE5}" dt="2020-09-23T13:19:10.287" v="4140" actId="478"/>
          <ac:picMkLst>
            <pc:docMk/>
            <pc:sldMk cId="811054220" sldId="866"/>
            <ac:picMk id="6" creationId="{4933C0F3-A091-4521-B0C5-DE71333D9FD9}"/>
          </ac:picMkLst>
        </pc:picChg>
        <pc:picChg chg="add del mod">
          <ac:chgData name="Dragan Kostić" userId="5d7f6791-2fbb-4ebe-a477-c4096d4e4682" providerId="ADAL" clId="{9EE80C29-93D4-490A-AAA9-F8D7ECCC4BE5}" dt="2020-10-15T10:03:04.140" v="24091" actId="478"/>
          <ac:picMkLst>
            <pc:docMk/>
            <pc:sldMk cId="811054220" sldId="866"/>
            <ac:picMk id="7" creationId="{15692C6B-708C-43A5-B55B-7BD8C725258D}"/>
          </ac:picMkLst>
        </pc:picChg>
        <pc:picChg chg="add del mod">
          <ac:chgData name="Dragan Kostić" userId="5d7f6791-2fbb-4ebe-a477-c4096d4e4682" providerId="ADAL" clId="{9EE80C29-93D4-490A-AAA9-F8D7ECCC4BE5}" dt="2020-10-15T10:16:13.113" v="24311" actId="478"/>
          <ac:picMkLst>
            <pc:docMk/>
            <pc:sldMk cId="811054220" sldId="866"/>
            <ac:picMk id="12" creationId="{D6450CD3-1A9D-4F92-87F0-585A36EA0C32}"/>
          </ac:picMkLst>
        </pc:picChg>
        <pc:picChg chg="add del mod">
          <ac:chgData name="Dragan Kostić" userId="5d7f6791-2fbb-4ebe-a477-c4096d4e4682" providerId="ADAL" clId="{9EE80C29-93D4-490A-AAA9-F8D7ECCC4BE5}" dt="2020-10-15T10:17:57.566" v="24388" actId="478"/>
          <ac:picMkLst>
            <pc:docMk/>
            <pc:sldMk cId="811054220" sldId="866"/>
            <ac:picMk id="13" creationId="{1F4B1239-EBCD-4F37-A4A4-E980CDDC2A58}"/>
          </ac:picMkLst>
        </pc:picChg>
        <pc:picChg chg="del">
          <ac:chgData name="Dragan Kostić" userId="5d7f6791-2fbb-4ebe-a477-c4096d4e4682" providerId="ADAL" clId="{9EE80C29-93D4-490A-AAA9-F8D7ECCC4BE5}" dt="2020-10-15T09:55:59.202" v="23985" actId="478"/>
          <ac:picMkLst>
            <pc:docMk/>
            <pc:sldMk cId="811054220" sldId="866"/>
            <ac:picMk id="14" creationId="{1A9C285D-1C37-4A1E-A779-CA9FDF7F815F}"/>
          </ac:picMkLst>
        </pc:picChg>
        <pc:picChg chg="del">
          <ac:chgData name="Dragan Kostić" userId="5d7f6791-2fbb-4ebe-a477-c4096d4e4682" providerId="ADAL" clId="{9EE80C29-93D4-490A-AAA9-F8D7ECCC4BE5}" dt="2020-09-23T13:19:19.055" v="4143" actId="478"/>
          <ac:picMkLst>
            <pc:docMk/>
            <pc:sldMk cId="811054220" sldId="866"/>
            <ac:picMk id="15" creationId="{508DBD4D-9C75-448E-8A94-4DDA8CA3B370}"/>
          </ac:picMkLst>
        </pc:picChg>
        <pc:cxnChg chg="mod topLvl">
          <ac:chgData name="Dragan Kostić" userId="5d7f6791-2fbb-4ebe-a477-c4096d4e4682" providerId="ADAL" clId="{9EE80C29-93D4-490A-AAA9-F8D7ECCC4BE5}" dt="2020-10-15T10:22:03.806" v="24468" actId="1038"/>
          <ac:cxnSpMkLst>
            <pc:docMk/>
            <pc:sldMk cId="811054220" sldId="866"/>
            <ac:cxnSpMk id="21" creationId="{E865D098-7938-4F00-9BDC-C606638D5F20}"/>
          </ac:cxnSpMkLst>
        </pc:cxnChg>
        <pc:cxnChg chg="del mod topLvl">
          <ac:chgData name="Dragan Kostić" userId="5d7f6791-2fbb-4ebe-a477-c4096d4e4682" providerId="ADAL" clId="{9EE80C29-93D4-490A-AAA9-F8D7ECCC4BE5}" dt="2020-10-15T10:11:22.549" v="24228" actId="478"/>
          <ac:cxnSpMkLst>
            <pc:docMk/>
            <pc:sldMk cId="811054220" sldId="866"/>
            <ac:cxnSpMk id="22" creationId="{D8207BC7-CE7E-4111-AC8B-0BC7F68AD042}"/>
          </ac:cxnSpMkLst>
        </pc:cxnChg>
        <pc:cxnChg chg="mod topLvl">
          <ac:chgData name="Dragan Kostić" userId="5d7f6791-2fbb-4ebe-a477-c4096d4e4682" providerId="ADAL" clId="{9EE80C29-93D4-490A-AAA9-F8D7ECCC4BE5}" dt="2020-10-15T10:22:03.806" v="24468" actId="1038"/>
          <ac:cxnSpMkLst>
            <pc:docMk/>
            <pc:sldMk cId="811054220" sldId="866"/>
            <ac:cxnSpMk id="23" creationId="{D3982195-2D42-471C-8BC7-E403A118D33F}"/>
          </ac:cxnSpMkLst>
        </pc:cxnChg>
        <pc:cxnChg chg="del mod topLvl">
          <ac:chgData name="Dragan Kostić" userId="5d7f6791-2fbb-4ebe-a477-c4096d4e4682" providerId="ADAL" clId="{9EE80C29-93D4-490A-AAA9-F8D7ECCC4BE5}" dt="2020-10-15T09:59:29.597" v="24012" actId="478"/>
          <ac:cxnSpMkLst>
            <pc:docMk/>
            <pc:sldMk cId="811054220" sldId="866"/>
            <ac:cxnSpMk id="29" creationId="{EF76B92A-50A5-4500-A468-0DE7C880CE89}"/>
          </ac:cxnSpMkLst>
        </pc:cxnChg>
        <pc:cxnChg chg="mod topLvl">
          <ac:chgData name="Dragan Kostić" userId="5d7f6791-2fbb-4ebe-a477-c4096d4e4682" providerId="ADAL" clId="{9EE80C29-93D4-490A-AAA9-F8D7ECCC4BE5}" dt="2020-10-15T10:22:03.806" v="24468" actId="1038"/>
          <ac:cxnSpMkLst>
            <pc:docMk/>
            <pc:sldMk cId="811054220" sldId="866"/>
            <ac:cxnSpMk id="30" creationId="{53393FF0-D852-4C45-BFAB-2624D956B847}"/>
          </ac:cxnSpMkLst>
        </pc:cxnChg>
        <pc:cxnChg chg="mod topLvl">
          <ac:chgData name="Dragan Kostić" userId="5d7f6791-2fbb-4ebe-a477-c4096d4e4682" providerId="ADAL" clId="{9EE80C29-93D4-490A-AAA9-F8D7ECCC4BE5}" dt="2020-10-15T10:22:03.806" v="24468" actId="1038"/>
          <ac:cxnSpMkLst>
            <pc:docMk/>
            <pc:sldMk cId="811054220" sldId="866"/>
            <ac:cxnSpMk id="31" creationId="{26DF3466-2039-4132-9FDB-580289F88367}"/>
          </ac:cxnSpMkLst>
        </pc:cxnChg>
        <pc:cxnChg chg="mod topLvl">
          <ac:chgData name="Dragan Kostić" userId="5d7f6791-2fbb-4ebe-a477-c4096d4e4682" providerId="ADAL" clId="{9EE80C29-93D4-490A-AAA9-F8D7ECCC4BE5}" dt="2020-10-15T10:22:03.806" v="24468" actId="1038"/>
          <ac:cxnSpMkLst>
            <pc:docMk/>
            <pc:sldMk cId="811054220" sldId="866"/>
            <ac:cxnSpMk id="33" creationId="{15131D6C-E790-4A45-9D6B-514892391B07}"/>
          </ac:cxnSpMkLst>
        </pc:cxnChg>
        <pc:cxnChg chg="del mod topLvl">
          <ac:chgData name="Dragan Kostić" userId="5d7f6791-2fbb-4ebe-a477-c4096d4e4682" providerId="ADAL" clId="{9EE80C29-93D4-490A-AAA9-F8D7ECCC4BE5}" dt="2020-10-15T10:11:05.591" v="24223" actId="478"/>
          <ac:cxnSpMkLst>
            <pc:docMk/>
            <pc:sldMk cId="811054220" sldId="866"/>
            <ac:cxnSpMk id="34" creationId="{9EB39E23-F49C-4F08-8A85-1AB392FAF77F}"/>
          </ac:cxnSpMkLst>
        </pc:cxnChg>
        <pc:cxnChg chg="mod topLvl">
          <ac:chgData name="Dragan Kostić" userId="5d7f6791-2fbb-4ebe-a477-c4096d4e4682" providerId="ADAL" clId="{9EE80C29-93D4-490A-AAA9-F8D7ECCC4BE5}" dt="2020-10-15T10:22:03.806" v="24468" actId="1038"/>
          <ac:cxnSpMkLst>
            <pc:docMk/>
            <pc:sldMk cId="811054220" sldId="866"/>
            <ac:cxnSpMk id="35" creationId="{AA186154-1241-450D-89E9-7F2BF30527D7}"/>
          </ac:cxnSpMkLst>
        </pc:cxnChg>
        <pc:cxnChg chg="del mod topLvl">
          <ac:chgData name="Dragan Kostić" userId="5d7f6791-2fbb-4ebe-a477-c4096d4e4682" providerId="ADAL" clId="{9EE80C29-93D4-490A-AAA9-F8D7ECCC4BE5}" dt="2020-10-15T10:11:54.351" v="24244" actId="478"/>
          <ac:cxnSpMkLst>
            <pc:docMk/>
            <pc:sldMk cId="811054220" sldId="866"/>
            <ac:cxnSpMk id="36" creationId="{EEB43ED4-1B0A-442E-9FC9-328D40AB11D7}"/>
          </ac:cxnSpMkLst>
        </pc:cxnChg>
        <pc:cxnChg chg="add mod">
          <ac:chgData name="Dragan Kostić" userId="5d7f6791-2fbb-4ebe-a477-c4096d4e4682" providerId="ADAL" clId="{9EE80C29-93D4-490A-AAA9-F8D7ECCC4BE5}" dt="2020-10-15T10:22:03.806" v="24468" actId="1038"/>
          <ac:cxnSpMkLst>
            <pc:docMk/>
            <pc:sldMk cId="811054220" sldId="866"/>
            <ac:cxnSpMk id="50" creationId="{7675B2D4-9528-46DE-AB06-1E70678CF491}"/>
          </ac:cxnSpMkLst>
        </pc:cxnChg>
        <pc:cxnChg chg="add mod">
          <ac:chgData name="Dragan Kostić" userId="5d7f6791-2fbb-4ebe-a477-c4096d4e4682" providerId="ADAL" clId="{9EE80C29-93D4-490A-AAA9-F8D7ECCC4BE5}" dt="2020-10-15T10:22:03.806" v="24468" actId="1038"/>
          <ac:cxnSpMkLst>
            <pc:docMk/>
            <pc:sldMk cId="811054220" sldId="866"/>
            <ac:cxnSpMk id="51" creationId="{0590F04F-DAA1-4632-BD1B-432CCB81544D}"/>
          </ac:cxnSpMkLst>
        </pc:cxnChg>
        <pc:cxnChg chg="add mod">
          <ac:chgData name="Dragan Kostić" userId="5d7f6791-2fbb-4ebe-a477-c4096d4e4682" providerId="ADAL" clId="{9EE80C29-93D4-490A-AAA9-F8D7ECCC4BE5}" dt="2020-10-15T10:22:03.806" v="24468" actId="1038"/>
          <ac:cxnSpMkLst>
            <pc:docMk/>
            <pc:sldMk cId="811054220" sldId="866"/>
            <ac:cxnSpMk id="52" creationId="{DAF72CDC-4CCB-4FFE-9939-17BD85E4E3D3}"/>
          </ac:cxnSpMkLst>
        </pc:cxnChg>
      </pc:sldChg>
      <pc:sldChg chg="addSp delSp modSp add mod delAnim">
        <pc:chgData name="Dragan Kostić" userId="5d7f6791-2fbb-4ebe-a477-c4096d4e4682" providerId="ADAL" clId="{9EE80C29-93D4-490A-AAA9-F8D7ECCC4BE5}" dt="2020-10-15T10:40:06.060" v="24922" actId="1076"/>
        <pc:sldMkLst>
          <pc:docMk/>
          <pc:sldMk cId="4225256331" sldId="867"/>
        </pc:sldMkLst>
        <pc:spChg chg="mod">
          <ac:chgData name="Dragan Kostić" userId="5d7f6791-2fbb-4ebe-a477-c4096d4e4682" providerId="ADAL" clId="{9EE80C29-93D4-490A-AAA9-F8D7ECCC4BE5}" dt="2020-09-23T13:20:28.816" v="4148" actId="6549"/>
          <ac:spMkLst>
            <pc:docMk/>
            <pc:sldMk cId="4225256331" sldId="867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10-15T10:22:56.878" v="24477" actId="14100"/>
          <ac:spMkLst>
            <pc:docMk/>
            <pc:sldMk cId="4225256331" sldId="867"/>
            <ac:spMk id="3" creationId="{703B27E0-95E8-4691-B518-CECEFBD52164}"/>
          </ac:spMkLst>
        </pc:spChg>
        <pc:spChg chg="add mod">
          <ac:chgData name="Dragan Kostić" userId="5d7f6791-2fbb-4ebe-a477-c4096d4e4682" providerId="ADAL" clId="{9EE80C29-93D4-490A-AAA9-F8D7ECCC4BE5}" dt="2020-10-15T10:30:51.883" v="24751" actId="1076"/>
          <ac:spMkLst>
            <pc:docMk/>
            <pc:sldMk cId="4225256331" sldId="867"/>
            <ac:spMk id="7" creationId="{B81EBCD6-FFA9-48AD-A4A4-4E9292917E34}"/>
          </ac:spMkLst>
        </pc:spChg>
        <pc:spChg chg="add mod">
          <ac:chgData name="Dragan Kostić" userId="5d7f6791-2fbb-4ebe-a477-c4096d4e4682" providerId="ADAL" clId="{9EE80C29-93D4-490A-AAA9-F8D7ECCC4BE5}" dt="2020-10-15T10:30:51.883" v="24751" actId="1076"/>
          <ac:spMkLst>
            <pc:docMk/>
            <pc:sldMk cId="4225256331" sldId="867"/>
            <ac:spMk id="10" creationId="{84E8C262-D001-4241-9140-81E749B0B234}"/>
          </ac:spMkLst>
        </pc:spChg>
        <pc:spChg chg="add mod">
          <ac:chgData name="Dragan Kostić" userId="5d7f6791-2fbb-4ebe-a477-c4096d4e4682" providerId="ADAL" clId="{9EE80C29-93D4-490A-AAA9-F8D7ECCC4BE5}" dt="2020-10-15T10:30:51.883" v="24751" actId="1076"/>
          <ac:spMkLst>
            <pc:docMk/>
            <pc:sldMk cId="4225256331" sldId="867"/>
            <ac:spMk id="12" creationId="{49578879-67D2-4FA8-A0E2-77CDC331E55F}"/>
          </ac:spMkLst>
        </pc:spChg>
        <pc:spChg chg="add mod">
          <ac:chgData name="Dragan Kostić" userId="5d7f6791-2fbb-4ebe-a477-c4096d4e4682" providerId="ADAL" clId="{9EE80C29-93D4-490A-AAA9-F8D7ECCC4BE5}" dt="2020-10-15T10:30:51.883" v="24751" actId="1076"/>
          <ac:spMkLst>
            <pc:docMk/>
            <pc:sldMk cId="4225256331" sldId="867"/>
            <ac:spMk id="14" creationId="{D3F49A8F-CA78-4393-88EC-5E3E37C3D3E6}"/>
          </ac:spMkLst>
        </pc:spChg>
        <pc:spChg chg="add mod">
          <ac:chgData name="Dragan Kostić" userId="5d7f6791-2fbb-4ebe-a477-c4096d4e4682" providerId="ADAL" clId="{9EE80C29-93D4-490A-AAA9-F8D7ECCC4BE5}" dt="2020-10-15T10:27:38.826" v="24694" actId="14100"/>
          <ac:spMkLst>
            <pc:docMk/>
            <pc:sldMk cId="4225256331" sldId="867"/>
            <ac:spMk id="17" creationId="{D9DF0F27-5CD0-4370-97F7-BA2F71DCCB2C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21" creationId="{D4CC1E82-DA17-46B8-BF3B-574E2E6C055B}"/>
          </ac:spMkLst>
        </pc:spChg>
        <pc:spChg chg="add mod">
          <ac:chgData name="Dragan Kostić" userId="5d7f6791-2fbb-4ebe-a477-c4096d4e4682" providerId="ADAL" clId="{9EE80C29-93D4-490A-AAA9-F8D7ECCC4BE5}" dt="2020-10-15T10:37:33.031" v="24890" actId="6549"/>
          <ac:spMkLst>
            <pc:docMk/>
            <pc:sldMk cId="4225256331" sldId="867"/>
            <ac:spMk id="22" creationId="{5B51BF51-475F-49F8-BC73-927FB2F0A285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23" creationId="{1C93FD1F-ED97-4BF8-B664-366209EB0AFA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25" creationId="{8255E65A-1355-4C05-8C22-E7AA8476147B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28" creationId="{A7E2BE59-BD87-4BD2-8A95-976E81561CC5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29" creationId="{D947A396-4BE7-4D69-9CF1-2F33A5C9CC39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30" creationId="{BEA16FF5-C3F4-4B5D-8257-253A23A7C0F9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31" creationId="{0B71FB74-1D6E-41AD-B8DD-7C7B6F393F1B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32" creationId="{C154489B-EBBC-4D32-94D0-7B5D6851D8AE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35" creationId="{028C6AFB-4308-4648-B131-0F96287C1DF1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39" creationId="{22B3D9AA-D2DC-4593-9A42-B53F5968BBF7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40" creationId="{5A02F982-4124-415B-83C6-CE44712CC26C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41" creationId="{C308B36D-1CB0-4865-B28C-E9CB409EF01F}"/>
          </ac:spMkLst>
        </pc:spChg>
        <pc:spChg chg="mod">
          <ac:chgData name="Dragan Kostić" userId="5d7f6791-2fbb-4ebe-a477-c4096d4e4682" providerId="ADAL" clId="{9EE80C29-93D4-490A-AAA9-F8D7ECCC4BE5}" dt="2020-10-15T10:19:58.547" v="24393" actId="1076"/>
          <ac:spMkLst>
            <pc:docMk/>
            <pc:sldMk cId="4225256331" sldId="867"/>
            <ac:spMk id="42" creationId="{1032BBD5-4495-4C79-98AE-10C5D0823423}"/>
          </ac:spMkLst>
        </pc:spChg>
        <pc:spChg chg="add mod">
          <ac:chgData name="Dragan Kostić" userId="5d7f6791-2fbb-4ebe-a477-c4096d4e4682" providerId="ADAL" clId="{9EE80C29-93D4-490A-AAA9-F8D7ECCC4BE5}" dt="2020-10-15T10:30:51.883" v="24751" actId="1076"/>
          <ac:spMkLst>
            <pc:docMk/>
            <pc:sldMk cId="4225256331" sldId="867"/>
            <ac:spMk id="55" creationId="{EEF3F2BF-4298-4871-9D73-91EDEA5A97EE}"/>
          </ac:spMkLst>
        </pc:spChg>
        <pc:spChg chg="add mod">
          <ac:chgData name="Dragan Kostić" userId="5d7f6791-2fbb-4ebe-a477-c4096d4e4682" providerId="ADAL" clId="{9EE80C29-93D4-490A-AAA9-F8D7ECCC4BE5}" dt="2020-10-15T10:30:51.883" v="24751" actId="1076"/>
          <ac:spMkLst>
            <pc:docMk/>
            <pc:sldMk cId="4225256331" sldId="867"/>
            <ac:spMk id="57" creationId="{6B896AEE-CE5B-4CC6-BD98-1BD835CFD7AB}"/>
          </ac:spMkLst>
        </pc:spChg>
        <pc:spChg chg="mod">
          <ac:chgData name="Dragan Kostić" userId="5d7f6791-2fbb-4ebe-a477-c4096d4e4682" providerId="ADAL" clId="{9EE80C29-93D4-490A-AAA9-F8D7ECCC4BE5}" dt="2020-10-15T10:30:49.173" v="24749" actId="1076"/>
          <ac:spMkLst>
            <pc:docMk/>
            <pc:sldMk cId="4225256331" sldId="867"/>
            <ac:spMk id="63" creationId="{63785A03-97A6-465D-A5A1-BFDB99FBAE0D}"/>
          </ac:spMkLst>
        </pc:spChg>
        <pc:spChg chg="mod">
          <ac:chgData name="Dragan Kostić" userId="5d7f6791-2fbb-4ebe-a477-c4096d4e4682" providerId="ADAL" clId="{9EE80C29-93D4-490A-AAA9-F8D7ECCC4BE5}" dt="2020-10-15T10:30:49.173" v="24749" actId="1076"/>
          <ac:spMkLst>
            <pc:docMk/>
            <pc:sldMk cId="4225256331" sldId="867"/>
            <ac:spMk id="64" creationId="{7FF1857D-A3FA-4D50-9F25-E997951382C8}"/>
          </ac:spMkLst>
        </pc:spChg>
        <pc:spChg chg="mod">
          <ac:chgData name="Dragan Kostić" userId="5d7f6791-2fbb-4ebe-a477-c4096d4e4682" providerId="ADAL" clId="{9EE80C29-93D4-490A-AAA9-F8D7ECCC4BE5}" dt="2020-10-15T10:30:49.173" v="24749" actId="1076"/>
          <ac:spMkLst>
            <pc:docMk/>
            <pc:sldMk cId="4225256331" sldId="867"/>
            <ac:spMk id="65" creationId="{3F092962-5214-4B67-8590-CC5101BE2637}"/>
          </ac:spMkLst>
        </pc:spChg>
        <pc:spChg chg="mod">
          <ac:chgData name="Dragan Kostić" userId="5d7f6791-2fbb-4ebe-a477-c4096d4e4682" providerId="ADAL" clId="{9EE80C29-93D4-490A-AAA9-F8D7ECCC4BE5}" dt="2020-10-15T10:30:49.173" v="24749" actId="1076"/>
          <ac:spMkLst>
            <pc:docMk/>
            <pc:sldMk cId="4225256331" sldId="867"/>
            <ac:spMk id="67" creationId="{0411DF71-80F3-4FCF-8F92-A491226ABC16}"/>
          </ac:spMkLst>
        </pc:spChg>
        <pc:spChg chg="mod">
          <ac:chgData name="Dragan Kostić" userId="5d7f6791-2fbb-4ebe-a477-c4096d4e4682" providerId="ADAL" clId="{9EE80C29-93D4-490A-AAA9-F8D7ECCC4BE5}" dt="2020-10-15T10:30:49.173" v="24749" actId="1076"/>
          <ac:spMkLst>
            <pc:docMk/>
            <pc:sldMk cId="4225256331" sldId="867"/>
            <ac:spMk id="68" creationId="{9DBAADF9-2E92-42F7-9D1C-A6A8D3575CC7}"/>
          </ac:spMkLst>
        </pc:spChg>
        <pc:spChg chg="mod">
          <ac:chgData name="Dragan Kostić" userId="5d7f6791-2fbb-4ebe-a477-c4096d4e4682" providerId="ADAL" clId="{9EE80C29-93D4-490A-AAA9-F8D7ECCC4BE5}" dt="2020-10-15T10:30:49.173" v="24749" actId="1076"/>
          <ac:spMkLst>
            <pc:docMk/>
            <pc:sldMk cId="4225256331" sldId="867"/>
            <ac:spMk id="69" creationId="{984C7A2D-A689-4E85-9BBA-C2A4E7868821}"/>
          </ac:spMkLst>
        </pc:spChg>
        <pc:spChg chg="add mod">
          <ac:chgData name="Dragan Kostić" userId="5d7f6791-2fbb-4ebe-a477-c4096d4e4682" providerId="ADAL" clId="{9EE80C29-93D4-490A-AAA9-F8D7ECCC4BE5}" dt="2020-10-15T10:39:05.468" v="24913" actId="20577"/>
          <ac:spMkLst>
            <pc:docMk/>
            <pc:sldMk cId="4225256331" sldId="867"/>
            <ac:spMk id="79" creationId="{70B93D1B-593F-4E75-AA88-EE0D678FE054}"/>
          </ac:spMkLst>
        </pc:spChg>
        <pc:spChg chg="add mod">
          <ac:chgData name="Dragan Kostić" userId="5d7f6791-2fbb-4ebe-a477-c4096d4e4682" providerId="ADAL" clId="{9EE80C29-93D4-490A-AAA9-F8D7ECCC4BE5}" dt="2020-10-15T10:33:26.086" v="24813" actId="207"/>
          <ac:spMkLst>
            <pc:docMk/>
            <pc:sldMk cId="4225256331" sldId="867"/>
            <ac:spMk id="81" creationId="{E03F2EC8-4378-4681-A952-64876FDF1A96}"/>
          </ac:spMkLst>
        </pc:spChg>
        <pc:spChg chg="add mod">
          <ac:chgData name="Dragan Kostić" userId="5d7f6791-2fbb-4ebe-a477-c4096d4e4682" providerId="ADAL" clId="{9EE80C29-93D4-490A-AAA9-F8D7ECCC4BE5}" dt="2020-10-15T10:37:06.659" v="24886" actId="6549"/>
          <ac:spMkLst>
            <pc:docMk/>
            <pc:sldMk cId="4225256331" sldId="867"/>
            <ac:spMk id="83" creationId="{439CE2DB-BB47-4A68-BF1F-F7C978D8A14A}"/>
          </ac:spMkLst>
        </pc:spChg>
        <pc:spChg chg="add mod">
          <ac:chgData name="Dragan Kostić" userId="5d7f6791-2fbb-4ebe-a477-c4096d4e4682" providerId="ADAL" clId="{9EE80C29-93D4-490A-AAA9-F8D7ECCC4BE5}" dt="2020-10-15T10:37:06.659" v="24886" actId="6549"/>
          <ac:spMkLst>
            <pc:docMk/>
            <pc:sldMk cId="4225256331" sldId="867"/>
            <ac:spMk id="85" creationId="{CF71031F-D41D-4165-89A3-695CE66677DD}"/>
          </ac:spMkLst>
        </pc:spChg>
        <pc:spChg chg="add mod">
          <ac:chgData name="Dragan Kostić" userId="5d7f6791-2fbb-4ebe-a477-c4096d4e4682" providerId="ADAL" clId="{9EE80C29-93D4-490A-AAA9-F8D7ECCC4BE5}" dt="2020-10-15T10:37:06.659" v="24886" actId="6549"/>
          <ac:spMkLst>
            <pc:docMk/>
            <pc:sldMk cId="4225256331" sldId="867"/>
            <ac:spMk id="87" creationId="{5BF03059-7609-49FB-B68F-2138A18BC182}"/>
          </ac:spMkLst>
        </pc:spChg>
        <pc:spChg chg="add mod">
          <ac:chgData name="Dragan Kostić" userId="5d7f6791-2fbb-4ebe-a477-c4096d4e4682" providerId="ADAL" clId="{9EE80C29-93D4-490A-AAA9-F8D7ECCC4BE5}" dt="2020-10-15T10:40:06.060" v="24922" actId="1076"/>
          <ac:spMkLst>
            <pc:docMk/>
            <pc:sldMk cId="4225256331" sldId="867"/>
            <ac:spMk id="90" creationId="{1F0117F7-4027-4140-A8DA-E92A4E2324E3}"/>
          </ac:spMkLst>
        </pc:spChg>
        <pc:grpChg chg="add mod">
          <ac:chgData name="Dragan Kostić" userId="5d7f6791-2fbb-4ebe-a477-c4096d4e4682" providerId="ADAL" clId="{9EE80C29-93D4-490A-AAA9-F8D7ECCC4BE5}" dt="2020-10-15T10:30:51.883" v="24751" actId="1076"/>
          <ac:grpSpMkLst>
            <pc:docMk/>
            <pc:sldMk cId="4225256331" sldId="867"/>
            <ac:grpSpMk id="13" creationId="{CDE69A6C-C1B1-41B3-A6DB-01A06D7A2E96}"/>
          </ac:grpSpMkLst>
        </pc:grpChg>
        <pc:grpChg chg="add del mod">
          <ac:chgData name="Dragan Kostić" userId="5d7f6791-2fbb-4ebe-a477-c4096d4e4682" providerId="ADAL" clId="{9EE80C29-93D4-490A-AAA9-F8D7ECCC4BE5}" dt="2020-10-15T10:19:59.881" v="24394" actId="478"/>
          <ac:grpSpMkLst>
            <pc:docMk/>
            <pc:sldMk cId="4225256331" sldId="867"/>
            <ac:grpSpMk id="18" creationId="{249399DE-CE48-42FA-9285-1E4FD1A98F70}"/>
          </ac:grpSpMkLst>
        </pc:grpChg>
        <pc:grpChg chg="add mod">
          <ac:chgData name="Dragan Kostić" userId="5d7f6791-2fbb-4ebe-a477-c4096d4e4682" providerId="ADAL" clId="{9EE80C29-93D4-490A-AAA9-F8D7ECCC4BE5}" dt="2020-10-15T10:30:51.883" v="24751" actId="1076"/>
          <ac:grpSpMkLst>
            <pc:docMk/>
            <pc:sldMk cId="4225256331" sldId="867"/>
            <ac:grpSpMk id="49" creationId="{04392BDD-E771-4218-8DE0-CE56CC23F2B6}"/>
          </ac:grpSpMkLst>
        </pc:grpChg>
        <pc:grpChg chg="add mod">
          <ac:chgData name="Dragan Kostić" userId="5d7f6791-2fbb-4ebe-a477-c4096d4e4682" providerId="ADAL" clId="{9EE80C29-93D4-490A-AAA9-F8D7ECCC4BE5}" dt="2020-10-15T10:30:51.883" v="24751" actId="1076"/>
          <ac:grpSpMkLst>
            <pc:docMk/>
            <pc:sldMk cId="4225256331" sldId="867"/>
            <ac:grpSpMk id="60" creationId="{B0F51141-1673-433E-842F-8CBD5E8717B5}"/>
          </ac:grpSpMkLst>
        </pc:grpChg>
        <pc:grpChg chg="add mod">
          <ac:chgData name="Dragan Kostić" userId="5d7f6791-2fbb-4ebe-a477-c4096d4e4682" providerId="ADAL" clId="{9EE80C29-93D4-490A-AAA9-F8D7ECCC4BE5}" dt="2020-10-15T10:30:51.883" v="24751" actId="1076"/>
          <ac:grpSpMkLst>
            <pc:docMk/>
            <pc:sldMk cId="4225256331" sldId="867"/>
            <ac:grpSpMk id="61" creationId="{DC0E3CBC-D237-47C2-9CA5-3A227BEDF427}"/>
          </ac:grpSpMkLst>
        </pc:grpChg>
        <pc:grpChg chg="add del mod">
          <ac:chgData name="Dragan Kostić" userId="5d7f6791-2fbb-4ebe-a477-c4096d4e4682" providerId="ADAL" clId="{9EE80C29-93D4-490A-AAA9-F8D7ECCC4BE5}" dt="2020-10-15T10:30:49.522" v="24750" actId="478"/>
          <ac:grpSpMkLst>
            <pc:docMk/>
            <pc:sldMk cId="4225256331" sldId="867"/>
            <ac:grpSpMk id="62" creationId="{104362EA-8A30-4DAC-A524-96D997CEADBF}"/>
          </ac:grpSpMkLst>
        </pc:grpChg>
        <pc:grpChg chg="mod">
          <ac:chgData name="Dragan Kostić" userId="5d7f6791-2fbb-4ebe-a477-c4096d4e4682" providerId="ADAL" clId="{9EE80C29-93D4-490A-AAA9-F8D7ECCC4BE5}" dt="2020-10-15T10:30:49.173" v="24749" actId="1076"/>
          <ac:grpSpMkLst>
            <pc:docMk/>
            <pc:sldMk cId="4225256331" sldId="867"/>
            <ac:grpSpMk id="66" creationId="{6281AC41-B5B5-4751-8EB6-741177210B26}"/>
          </ac:grpSpMkLst>
        </pc:grpChg>
        <pc:grpChg chg="mod">
          <ac:chgData name="Dragan Kostić" userId="5d7f6791-2fbb-4ebe-a477-c4096d4e4682" providerId="ADAL" clId="{9EE80C29-93D4-490A-AAA9-F8D7ECCC4BE5}" dt="2020-10-15T10:30:49.173" v="24749" actId="1076"/>
          <ac:grpSpMkLst>
            <pc:docMk/>
            <pc:sldMk cId="4225256331" sldId="867"/>
            <ac:grpSpMk id="70" creationId="{4655A99A-B625-402C-A5A3-F89EF9441700}"/>
          </ac:grpSpMkLst>
        </pc:grpChg>
        <pc:grpChg chg="mod">
          <ac:chgData name="Dragan Kostić" userId="5d7f6791-2fbb-4ebe-a477-c4096d4e4682" providerId="ADAL" clId="{9EE80C29-93D4-490A-AAA9-F8D7ECCC4BE5}" dt="2020-10-15T10:30:49.173" v="24749" actId="1076"/>
          <ac:grpSpMkLst>
            <pc:docMk/>
            <pc:sldMk cId="4225256331" sldId="867"/>
            <ac:grpSpMk id="71" creationId="{54552AB9-38AF-4807-A428-8E864C283ED6}"/>
          </ac:grpSpMkLst>
        </pc:grpChg>
        <pc:grpChg chg="add mod">
          <ac:chgData name="Dragan Kostić" userId="5d7f6791-2fbb-4ebe-a477-c4096d4e4682" providerId="ADAL" clId="{9EE80C29-93D4-490A-AAA9-F8D7ECCC4BE5}" dt="2020-10-15T10:37:06.659" v="24886" actId="6549"/>
          <ac:grpSpMkLst>
            <pc:docMk/>
            <pc:sldMk cId="4225256331" sldId="867"/>
            <ac:grpSpMk id="88" creationId="{D2E17109-148D-4628-8FDC-9D9D5DFD5A29}"/>
          </ac:grpSpMkLst>
        </pc:grpChg>
        <pc:picChg chg="add del mod">
          <ac:chgData name="Dragan Kostić" userId="5d7f6791-2fbb-4ebe-a477-c4096d4e4682" providerId="ADAL" clId="{9EE80C29-93D4-490A-AAA9-F8D7ECCC4BE5}" dt="2020-10-15T10:32:33.764" v="24793" actId="478"/>
          <ac:picMkLst>
            <pc:docMk/>
            <pc:sldMk cId="4225256331" sldId="867"/>
            <ac:picMk id="6" creationId="{70FA2A9A-0597-4E58-BDAC-5A947A5063B0}"/>
          </ac:picMkLst>
        </pc:picChg>
        <pc:picChg chg="del">
          <ac:chgData name="Dragan Kostić" userId="5d7f6791-2fbb-4ebe-a477-c4096d4e4682" providerId="ADAL" clId="{9EE80C29-93D4-490A-AAA9-F8D7ECCC4BE5}" dt="2020-09-23T13:21:54.479" v="4156" actId="478"/>
          <ac:picMkLst>
            <pc:docMk/>
            <pc:sldMk cId="4225256331" sldId="867"/>
            <ac:picMk id="7" creationId="{15692C6B-708C-43A5-B55B-7BD8C725258D}"/>
          </ac:picMkLst>
        </pc:picChg>
        <pc:picChg chg="add del mod">
          <ac:chgData name="Dragan Kostić" userId="5d7f6791-2fbb-4ebe-a477-c4096d4e4682" providerId="ADAL" clId="{9EE80C29-93D4-490A-AAA9-F8D7ECCC4BE5}" dt="2020-10-15T10:36:53.643" v="24881" actId="478"/>
          <ac:picMkLst>
            <pc:docMk/>
            <pc:sldMk cId="4225256331" sldId="867"/>
            <ac:picMk id="8" creationId="{841580BD-4A8A-488D-B824-06E417BA9B29}"/>
          </ac:picMkLst>
        </pc:picChg>
        <pc:picChg chg="add del mod">
          <ac:chgData name="Dragan Kostić" userId="5d7f6791-2fbb-4ebe-a477-c4096d4e4682" providerId="ADAL" clId="{9EE80C29-93D4-490A-AAA9-F8D7ECCC4BE5}" dt="2020-10-15T10:36:54.324" v="24882" actId="478"/>
          <ac:picMkLst>
            <pc:docMk/>
            <pc:sldMk cId="4225256331" sldId="867"/>
            <ac:picMk id="9" creationId="{36D7F54A-B95F-4D8E-B3A1-45CC1AB94330}"/>
          </ac:picMkLst>
        </pc:picChg>
        <pc:picChg chg="add del mod">
          <ac:chgData name="Dragan Kostić" userId="5d7f6791-2fbb-4ebe-a477-c4096d4e4682" providerId="ADAL" clId="{9EE80C29-93D4-490A-AAA9-F8D7ECCC4BE5}" dt="2020-10-15T10:36:55.375" v="24883" actId="478"/>
          <ac:picMkLst>
            <pc:docMk/>
            <pc:sldMk cId="4225256331" sldId="867"/>
            <ac:picMk id="11" creationId="{316B818C-957B-4D66-8268-252F7974D183}"/>
          </ac:picMkLst>
        </pc:picChg>
        <pc:picChg chg="del">
          <ac:chgData name="Dragan Kostić" userId="5d7f6791-2fbb-4ebe-a477-c4096d4e4682" providerId="ADAL" clId="{9EE80C29-93D4-490A-AAA9-F8D7ECCC4BE5}" dt="2020-09-23T13:30:04.272" v="4256" actId="478"/>
          <ac:picMkLst>
            <pc:docMk/>
            <pc:sldMk cId="4225256331" sldId="867"/>
            <ac:picMk id="12" creationId="{D6450CD3-1A9D-4F92-87F0-585A36EA0C32}"/>
          </ac:picMkLst>
        </pc:picChg>
        <pc:picChg chg="del">
          <ac:chgData name="Dragan Kostić" userId="5d7f6791-2fbb-4ebe-a477-c4096d4e4682" providerId="ADAL" clId="{9EE80C29-93D4-490A-AAA9-F8D7ECCC4BE5}" dt="2020-09-23T13:29:59.107" v="4249" actId="478"/>
          <ac:picMkLst>
            <pc:docMk/>
            <pc:sldMk cId="4225256331" sldId="867"/>
            <ac:picMk id="13" creationId="{1F4B1239-EBCD-4F37-A4A4-E980CDDC2A58}"/>
          </ac:picMkLst>
        </pc:picChg>
        <pc:picChg chg="del">
          <ac:chgData name="Dragan Kostić" userId="5d7f6791-2fbb-4ebe-a477-c4096d4e4682" providerId="ADAL" clId="{9EE80C29-93D4-490A-AAA9-F8D7ECCC4BE5}" dt="2020-09-23T13:20:51.024" v="4150" actId="478"/>
          <ac:picMkLst>
            <pc:docMk/>
            <pc:sldMk cId="4225256331" sldId="867"/>
            <ac:picMk id="14" creationId="{1A9C285D-1C37-4A1E-A779-CA9FDF7F815F}"/>
          </ac:picMkLst>
        </pc:picChg>
        <pc:picChg chg="add mod">
          <ac:chgData name="Dragan Kostić" userId="5d7f6791-2fbb-4ebe-a477-c4096d4e4682" providerId="ADAL" clId="{9EE80C29-93D4-490A-AAA9-F8D7ECCC4BE5}" dt="2020-10-15T10:30:55.319" v="24752" actId="1076"/>
          <ac:picMkLst>
            <pc:docMk/>
            <pc:sldMk cId="4225256331" sldId="867"/>
            <ac:picMk id="15" creationId="{D126AC52-C774-419D-8D9F-9D7973098876}"/>
          </ac:picMkLst>
        </pc:picChg>
        <pc:picChg chg="add del mod">
          <ac:chgData name="Dragan Kostić" userId="5d7f6791-2fbb-4ebe-a477-c4096d4e4682" providerId="ADAL" clId="{9EE80C29-93D4-490A-AAA9-F8D7ECCC4BE5}" dt="2020-10-15T10:28:58.562" v="24725" actId="478"/>
          <ac:picMkLst>
            <pc:docMk/>
            <pc:sldMk cId="4225256331" sldId="867"/>
            <ac:picMk id="16" creationId="{10D2F1FD-CAA9-4D80-8126-F5F839E3C25A}"/>
          </ac:picMkLst>
        </pc:picChg>
        <pc:picChg chg="add del mod">
          <ac:chgData name="Dragan Kostić" userId="5d7f6791-2fbb-4ebe-a477-c4096d4e4682" providerId="ADAL" clId="{9EE80C29-93D4-490A-AAA9-F8D7ECCC4BE5}" dt="2020-10-15T10:38:29.687" v="24907" actId="478"/>
          <ac:picMkLst>
            <pc:docMk/>
            <pc:sldMk cId="4225256331" sldId="867"/>
            <ac:picMk id="24" creationId="{04FAC48B-6749-4E7E-A895-DC522F79D404}"/>
          </ac:picMkLst>
        </pc:picChg>
        <pc:cxnChg chg="mod">
          <ac:chgData name="Dragan Kostić" userId="5d7f6791-2fbb-4ebe-a477-c4096d4e4682" providerId="ADAL" clId="{9EE80C29-93D4-490A-AAA9-F8D7ECCC4BE5}" dt="2020-10-15T10:19:58.547" v="24393" actId="1076"/>
          <ac:cxnSpMkLst>
            <pc:docMk/>
            <pc:sldMk cId="4225256331" sldId="867"/>
            <ac:cxnSpMk id="19" creationId="{EBA1C5C6-C1CE-4A9A-B7CB-90DC0A63E127}"/>
          </ac:cxnSpMkLst>
        </pc:cxnChg>
        <pc:cxnChg chg="mod">
          <ac:chgData name="Dragan Kostić" userId="5d7f6791-2fbb-4ebe-a477-c4096d4e4682" providerId="ADAL" clId="{9EE80C29-93D4-490A-AAA9-F8D7ECCC4BE5}" dt="2020-10-15T10:19:58.547" v="24393" actId="1076"/>
          <ac:cxnSpMkLst>
            <pc:docMk/>
            <pc:sldMk cId="4225256331" sldId="867"/>
            <ac:cxnSpMk id="20" creationId="{9CF279C1-DCE0-49BE-AC9C-909E39CA607F}"/>
          </ac:cxnSpMkLst>
        </pc:cxnChg>
        <pc:cxnChg chg="mod">
          <ac:chgData name="Dragan Kostić" userId="5d7f6791-2fbb-4ebe-a477-c4096d4e4682" providerId="ADAL" clId="{9EE80C29-93D4-490A-AAA9-F8D7ECCC4BE5}" dt="2020-10-15T10:19:58.547" v="24393" actId="1076"/>
          <ac:cxnSpMkLst>
            <pc:docMk/>
            <pc:sldMk cId="4225256331" sldId="867"/>
            <ac:cxnSpMk id="26" creationId="{1D0CE5EB-1187-4D28-BD1F-06790AB996DD}"/>
          </ac:cxnSpMkLst>
        </pc:cxnChg>
        <pc:cxnChg chg="mod">
          <ac:chgData name="Dragan Kostić" userId="5d7f6791-2fbb-4ebe-a477-c4096d4e4682" providerId="ADAL" clId="{9EE80C29-93D4-490A-AAA9-F8D7ECCC4BE5}" dt="2020-10-15T10:19:58.547" v="24393" actId="1076"/>
          <ac:cxnSpMkLst>
            <pc:docMk/>
            <pc:sldMk cId="4225256331" sldId="867"/>
            <ac:cxnSpMk id="27" creationId="{7A6B03AB-2F01-4337-95A6-D2D71F7894E8}"/>
          </ac:cxnSpMkLst>
        </pc:cxnChg>
        <pc:cxnChg chg="mod">
          <ac:chgData name="Dragan Kostić" userId="5d7f6791-2fbb-4ebe-a477-c4096d4e4682" providerId="ADAL" clId="{9EE80C29-93D4-490A-AAA9-F8D7ECCC4BE5}" dt="2020-10-15T10:19:58.547" v="24393" actId="1076"/>
          <ac:cxnSpMkLst>
            <pc:docMk/>
            <pc:sldMk cId="4225256331" sldId="867"/>
            <ac:cxnSpMk id="33" creationId="{5EA74E2C-50D7-48CE-B529-7CCC83132AB3}"/>
          </ac:cxnSpMkLst>
        </pc:cxnChg>
        <pc:cxnChg chg="mod">
          <ac:chgData name="Dragan Kostić" userId="5d7f6791-2fbb-4ebe-a477-c4096d4e4682" providerId="ADAL" clId="{9EE80C29-93D4-490A-AAA9-F8D7ECCC4BE5}" dt="2020-10-15T10:19:58.547" v="24393" actId="1076"/>
          <ac:cxnSpMkLst>
            <pc:docMk/>
            <pc:sldMk cId="4225256331" sldId="867"/>
            <ac:cxnSpMk id="34" creationId="{2ACD5AC7-3E2D-46CA-8331-ACBFB3FAA30A}"/>
          </ac:cxnSpMkLst>
        </pc:cxnChg>
        <pc:cxnChg chg="mod">
          <ac:chgData name="Dragan Kostić" userId="5d7f6791-2fbb-4ebe-a477-c4096d4e4682" providerId="ADAL" clId="{9EE80C29-93D4-490A-AAA9-F8D7ECCC4BE5}" dt="2020-10-15T10:19:58.547" v="24393" actId="1076"/>
          <ac:cxnSpMkLst>
            <pc:docMk/>
            <pc:sldMk cId="4225256331" sldId="867"/>
            <ac:cxnSpMk id="36" creationId="{D83DE76F-A43B-4FC5-BA90-47D060059E5B}"/>
          </ac:cxnSpMkLst>
        </pc:cxnChg>
        <pc:cxnChg chg="mod">
          <ac:chgData name="Dragan Kostić" userId="5d7f6791-2fbb-4ebe-a477-c4096d4e4682" providerId="ADAL" clId="{9EE80C29-93D4-490A-AAA9-F8D7ECCC4BE5}" dt="2020-10-15T10:19:58.547" v="24393" actId="1076"/>
          <ac:cxnSpMkLst>
            <pc:docMk/>
            <pc:sldMk cId="4225256331" sldId="867"/>
            <ac:cxnSpMk id="37" creationId="{0BC9E2F7-EF6B-4AD1-A2F6-A844185AF841}"/>
          </ac:cxnSpMkLst>
        </pc:cxnChg>
        <pc:cxnChg chg="mod">
          <ac:chgData name="Dragan Kostić" userId="5d7f6791-2fbb-4ebe-a477-c4096d4e4682" providerId="ADAL" clId="{9EE80C29-93D4-490A-AAA9-F8D7ECCC4BE5}" dt="2020-10-15T10:19:58.547" v="24393" actId="1076"/>
          <ac:cxnSpMkLst>
            <pc:docMk/>
            <pc:sldMk cId="4225256331" sldId="867"/>
            <ac:cxnSpMk id="38" creationId="{10391338-F400-461A-82B0-C8A3D03A2C11}"/>
          </ac:cxnSpMkLst>
        </pc:cxnChg>
        <pc:cxnChg chg="add mod">
          <ac:chgData name="Dragan Kostić" userId="5d7f6791-2fbb-4ebe-a477-c4096d4e4682" providerId="ADAL" clId="{9EE80C29-93D4-490A-AAA9-F8D7ECCC4BE5}" dt="2020-10-15T10:30:51.883" v="24751" actId="1076"/>
          <ac:cxnSpMkLst>
            <pc:docMk/>
            <pc:sldMk cId="4225256331" sldId="867"/>
            <ac:cxnSpMk id="43" creationId="{6CBBDE7D-2E56-4B91-8D03-A89EAA7071AE}"/>
          </ac:cxnSpMkLst>
        </pc:cxnChg>
        <pc:cxnChg chg="add mod">
          <ac:chgData name="Dragan Kostić" userId="5d7f6791-2fbb-4ebe-a477-c4096d4e4682" providerId="ADAL" clId="{9EE80C29-93D4-490A-AAA9-F8D7ECCC4BE5}" dt="2020-10-15T10:30:51.883" v="24751" actId="1076"/>
          <ac:cxnSpMkLst>
            <pc:docMk/>
            <pc:sldMk cId="4225256331" sldId="867"/>
            <ac:cxnSpMk id="45" creationId="{A8AD6373-8617-4E4B-BD50-7E4518E51DB0}"/>
          </ac:cxnSpMkLst>
        </pc:cxnChg>
        <pc:cxnChg chg="add mod">
          <ac:chgData name="Dragan Kostić" userId="5d7f6791-2fbb-4ebe-a477-c4096d4e4682" providerId="ADAL" clId="{9EE80C29-93D4-490A-AAA9-F8D7ECCC4BE5}" dt="2020-10-15T10:30:51.883" v="24751" actId="1076"/>
          <ac:cxnSpMkLst>
            <pc:docMk/>
            <pc:sldMk cId="4225256331" sldId="867"/>
            <ac:cxnSpMk id="47" creationId="{79035634-64C7-4953-9E13-A4D58DDDC07D}"/>
          </ac:cxnSpMkLst>
        </pc:cxnChg>
        <pc:cxnChg chg="mod">
          <ac:chgData name="Dragan Kostić" userId="5d7f6791-2fbb-4ebe-a477-c4096d4e4682" providerId="ADAL" clId="{9EE80C29-93D4-490A-AAA9-F8D7ECCC4BE5}" dt="2020-10-15T10:30:51.883" v="24751" actId="1076"/>
          <ac:cxnSpMkLst>
            <pc:docMk/>
            <pc:sldMk cId="4225256331" sldId="867"/>
            <ac:cxnSpMk id="50" creationId="{1FBC9B9B-789A-471C-A64A-58193CD2FB93}"/>
          </ac:cxnSpMkLst>
        </pc:cxnChg>
        <pc:cxnChg chg="mod">
          <ac:chgData name="Dragan Kostić" userId="5d7f6791-2fbb-4ebe-a477-c4096d4e4682" providerId="ADAL" clId="{9EE80C29-93D4-490A-AAA9-F8D7ECCC4BE5}" dt="2020-10-15T10:30:51.883" v="24751" actId="1076"/>
          <ac:cxnSpMkLst>
            <pc:docMk/>
            <pc:sldMk cId="4225256331" sldId="867"/>
            <ac:cxnSpMk id="51" creationId="{938E7BA0-F352-4EA4-B841-DFEEA1B96474}"/>
          </ac:cxnSpMkLst>
        </pc:cxnChg>
        <pc:cxnChg chg="mod">
          <ac:chgData name="Dragan Kostić" userId="5d7f6791-2fbb-4ebe-a477-c4096d4e4682" providerId="ADAL" clId="{9EE80C29-93D4-490A-AAA9-F8D7ECCC4BE5}" dt="2020-10-15T10:30:51.883" v="24751" actId="1076"/>
          <ac:cxnSpMkLst>
            <pc:docMk/>
            <pc:sldMk cId="4225256331" sldId="867"/>
            <ac:cxnSpMk id="52" creationId="{59551D90-8D7F-4B42-B1BD-47B620DC44BA}"/>
          </ac:cxnSpMkLst>
        </pc:cxnChg>
        <pc:cxnChg chg="add del mod">
          <ac:chgData name="Dragan Kostić" userId="5d7f6791-2fbb-4ebe-a477-c4096d4e4682" providerId="ADAL" clId="{9EE80C29-93D4-490A-AAA9-F8D7ECCC4BE5}" dt="2020-10-15T10:26:15.518" v="24689" actId="478"/>
          <ac:cxnSpMkLst>
            <pc:docMk/>
            <pc:sldMk cId="4225256331" sldId="867"/>
            <ac:cxnSpMk id="59" creationId="{97157981-83A1-449E-A933-97A43FF0C5E0}"/>
          </ac:cxnSpMkLst>
        </pc:cxnChg>
        <pc:cxnChg chg="mod">
          <ac:chgData name="Dragan Kostić" userId="5d7f6791-2fbb-4ebe-a477-c4096d4e4682" providerId="ADAL" clId="{9EE80C29-93D4-490A-AAA9-F8D7ECCC4BE5}" dt="2020-10-15T10:30:49.173" v="24749" actId="1076"/>
          <ac:cxnSpMkLst>
            <pc:docMk/>
            <pc:sldMk cId="4225256331" sldId="867"/>
            <ac:cxnSpMk id="72" creationId="{66E2BF9E-D959-4DBE-91AC-F9A2C7ACE719}"/>
          </ac:cxnSpMkLst>
        </pc:cxnChg>
        <pc:cxnChg chg="del mod">
          <ac:chgData name="Dragan Kostić" userId="5d7f6791-2fbb-4ebe-a477-c4096d4e4682" providerId="ADAL" clId="{9EE80C29-93D4-490A-AAA9-F8D7ECCC4BE5}" dt="2020-10-15T10:30:46.787" v="24748" actId="478"/>
          <ac:cxnSpMkLst>
            <pc:docMk/>
            <pc:sldMk cId="4225256331" sldId="867"/>
            <ac:cxnSpMk id="73" creationId="{84EDE660-EB6F-4C95-8DF1-76894B99AA3D}"/>
          </ac:cxnSpMkLst>
        </pc:cxnChg>
        <pc:cxnChg chg="mod">
          <ac:chgData name="Dragan Kostić" userId="5d7f6791-2fbb-4ebe-a477-c4096d4e4682" providerId="ADAL" clId="{9EE80C29-93D4-490A-AAA9-F8D7ECCC4BE5}" dt="2020-10-15T10:30:49.173" v="24749" actId="1076"/>
          <ac:cxnSpMkLst>
            <pc:docMk/>
            <pc:sldMk cId="4225256331" sldId="867"/>
            <ac:cxnSpMk id="74" creationId="{D178F19A-E0E5-4810-81C4-B691011B98BF}"/>
          </ac:cxnSpMkLst>
        </pc:cxnChg>
        <pc:cxnChg chg="del mod">
          <ac:chgData name="Dragan Kostić" userId="5d7f6791-2fbb-4ebe-a477-c4096d4e4682" providerId="ADAL" clId="{9EE80C29-93D4-490A-AAA9-F8D7ECCC4BE5}" dt="2020-10-15T10:30:44.491" v="24747" actId="478"/>
          <ac:cxnSpMkLst>
            <pc:docMk/>
            <pc:sldMk cId="4225256331" sldId="867"/>
            <ac:cxnSpMk id="75" creationId="{086A9CED-09F5-426F-BA60-92473A692E0B}"/>
          </ac:cxnSpMkLst>
        </pc:cxnChg>
        <pc:cxnChg chg="mod">
          <ac:chgData name="Dragan Kostić" userId="5d7f6791-2fbb-4ebe-a477-c4096d4e4682" providerId="ADAL" clId="{9EE80C29-93D4-490A-AAA9-F8D7ECCC4BE5}" dt="2020-10-15T10:30:49.173" v="24749" actId="1076"/>
          <ac:cxnSpMkLst>
            <pc:docMk/>
            <pc:sldMk cId="4225256331" sldId="867"/>
            <ac:cxnSpMk id="76" creationId="{E77709CC-B48C-40E6-8C29-71E0B82F05AF}"/>
          </ac:cxnSpMkLst>
        </pc:cxnChg>
        <pc:cxnChg chg="mod">
          <ac:chgData name="Dragan Kostić" userId="5d7f6791-2fbb-4ebe-a477-c4096d4e4682" providerId="ADAL" clId="{9EE80C29-93D4-490A-AAA9-F8D7ECCC4BE5}" dt="2020-10-15T10:30:49.173" v="24749" actId="1076"/>
          <ac:cxnSpMkLst>
            <pc:docMk/>
            <pc:sldMk cId="4225256331" sldId="867"/>
            <ac:cxnSpMk id="77" creationId="{1C8E9503-9C08-41B7-B55B-B912E2E107B7}"/>
          </ac:cxnSpMkLst>
        </pc:cxnChg>
      </pc:sldChg>
      <pc:sldChg chg="addSp delSp modSp add mod">
        <pc:chgData name="Dragan Kostić" userId="5d7f6791-2fbb-4ebe-a477-c4096d4e4682" providerId="ADAL" clId="{9EE80C29-93D4-490A-AAA9-F8D7ECCC4BE5}" dt="2020-11-03T12:44:56.431" v="28532" actId="1076"/>
        <pc:sldMkLst>
          <pc:docMk/>
          <pc:sldMk cId="3003576183" sldId="868"/>
        </pc:sldMkLst>
        <pc:spChg chg="mod">
          <ac:chgData name="Dragan Kostić" userId="5d7f6791-2fbb-4ebe-a477-c4096d4e4682" providerId="ADAL" clId="{9EE80C29-93D4-490A-AAA9-F8D7ECCC4BE5}" dt="2020-09-23T13:35:59.809" v="4423" actId="6549"/>
          <ac:spMkLst>
            <pc:docMk/>
            <pc:sldMk cId="3003576183" sldId="868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09-23T13:37:14.618" v="4441" actId="14100"/>
          <ac:spMkLst>
            <pc:docMk/>
            <pc:sldMk cId="3003576183" sldId="868"/>
            <ac:spMk id="3" creationId="{703B27E0-95E8-4691-B518-CECEFBD52164}"/>
          </ac:spMkLst>
        </pc:spChg>
        <pc:spChg chg="add mod">
          <ac:chgData name="Dragan Kostić" userId="5d7f6791-2fbb-4ebe-a477-c4096d4e4682" providerId="ADAL" clId="{9EE80C29-93D4-490A-AAA9-F8D7ECCC4BE5}" dt="2020-11-03T10:44:25.255" v="28461" actId="1037"/>
          <ac:spMkLst>
            <pc:docMk/>
            <pc:sldMk cId="3003576183" sldId="868"/>
            <ac:spMk id="6" creationId="{84356819-9BB4-4EE7-BBFF-36BCA9EED19E}"/>
          </ac:spMkLst>
        </pc:spChg>
        <pc:spChg chg="add mod topLvl">
          <ac:chgData name="Dragan Kostić" userId="5d7f6791-2fbb-4ebe-a477-c4096d4e4682" providerId="ADAL" clId="{9EE80C29-93D4-490A-AAA9-F8D7ECCC4BE5}" dt="2020-11-03T10:49:44.129" v="28505" actId="164"/>
          <ac:spMkLst>
            <pc:docMk/>
            <pc:sldMk cId="3003576183" sldId="868"/>
            <ac:spMk id="7" creationId="{93BE66CD-5096-4433-9523-E58DA5136E2E}"/>
          </ac:spMkLst>
        </pc:spChg>
        <pc:spChg chg="add mod">
          <ac:chgData name="Dragan Kostić" userId="5d7f6791-2fbb-4ebe-a477-c4096d4e4682" providerId="ADAL" clId="{9EE80C29-93D4-490A-AAA9-F8D7ECCC4BE5}" dt="2020-11-03T10:49:35.192" v="28504" actId="1076"/>
          <ac:spMkLst>
            <pc:docMk/>
            <pc:sldMk cId="3003576183" sldId="868"/>
            <ac:spMk id="8" creationId="{C3294A8D-C35E-451B-BA6F-B0D9CE316F35}"/>
          </ac:spMkLst>
        </pc:spChg>
        <pc:spChg chg="add mod">
          <ac:chgData name="Dragan Kostić" userId="5d7f6791-2fbb-4ebe-a477-c4096d4e4682" providerId="ADAL" clId="{9EE80C29-93D4-490A-AAA9-F8D7ECCC4BE5}" dt="2020-10-15T10:43:59.505" v="24978" actId="1076"/>
          <ac:spMkLst>
            <pc:docMk/>
            <pc:sldMk cId="3003576183" sldId="868"/>
            <ac:spMk id="9" creationId="{17F95BD8-5241-4FDD-A96E-6BA92B6C7FEE}"/>
          </ac:spMkLst>
        </pc:spChg>
        <pc:spChg chg="add mod">
          <ac:chgData name="Dragan Kostić" userId="5d7f6791-2fbb-4ebe-a477-c4096d4e4682" providerId="ADAL" clId="{9EE80C29-93D4-490A-AAA9-F8D7ECCC4BE5}" dt="2020-09-23T13:38:07.939" v="4465" actId="20577"/>
          <ac:spMkLst>
            <pc:docMk/>
            <pc:sldMk cId="3003576183" sldId="868"/>
            <ac:spMk id="12" creationId="{ABBEE78B-270C-44B2-92EA-31E56811A696}"/>
          </ac:spMkLst>
        </pc:spChg>
        <pc:spChg chg="add mod">
          <ac:chgData name="Dragan Kostić" userId="5d7f6791-2fbb-4ebe-a477-c4096d4e4682" providerId="ADAL" clId="{9EE80C29-93D4-490A-AAA9-F8D7ECCC4BE5}" dt="2020-11-03T10:49:44.129" v="28505" actId="164"/>
          <ac:spMkLst>
            <pc:docMk/>
            <pc:sldMk cId="3003576183" sldId="868"/>
            <ac:spMk id="13" creationId="{62905E97-9D76-4911-970A-9ACBEEE7E92B}"/>
          </ac:spMkLst>
        </pc:spChg>
        <pc:spChg chg="mod">
          <ac:chgData name="Dragan Kostić" userId="5d7f6791-2fbb-4ebe-a477-c4096d4e4682" providerId="ADAL" clId="{9EE80C29-93D4-490A-AAA9-F8D7ECCC4BE5}" dt="2020-11-03T10:46:10.800" v="28465" actId="478"/>
          <ac:spMkLst>
            <pc:docMk/>
            <pc:sldMk cId="3003576183" sldId="868"/>
            <ac:spMk id="15" creationId="{E9A62CBD-3C90-44EF-B1D4-D24D90A74FC8}"/>
          </ac:spMkLst>
        </pc:spChg>
        <pc:spChg chg="add mod">
          <ac:chgData name="Dragan Kostić" userId="5d7f6791-2fbb-4ebe-a477-c4096d4e4682" providerId="ADAL" clId="{9EE80C29-93D4-490A-AAA9-F8D7ECCC4BE5}" dt="2020-11-03T10:49:44.129" v="28505" actId="164"/>
          <ac:spMkLst>
            <pc:docMk/>
            <pc:sldMk cId="3003576183" sldId="868"/>
            <ac:spMk id="16" creationId="{C3A531C6-8107-461E-AE9C-59759A6199A8}"/>
          </ac:spMkLst>
        </pc:spChg>
        <pc:spChg chg="mod">
          <ac:chgData name="Dragan Kostić" userId="5d7f6791-2fbb-4ebe-a477-c4096d4e4682" providerId="ADAL" clId="{9EE80C29-93D4-490A-AAA9-F8D7ECCC4BE5}" dt="2020-11-03T10:46:38.223" v="28476" actId="207"/>
          <ac:spMkLst>
            <pc:docMk/>
            <pc:sldMk cId="3003576183" sldId="868"/>
            <ac:spMk id="17" creationId="{0FEF7696-0E29-4243-8596-4968C7E5DCDD}"/>
          </ac:spMkLst>
        </pc:spChg>
        <pc:spChg chg="del">
          <ac:chgData name="Dragan Kostić" userId="5d7f6791-2fbb-4ebe-a477-c4096d4e4682" providerId="ADAL" clId="{9EE80C29-93D4-490A-AAA9-F8D7ECCC4BE5}" dt="2020-09-23T13:36:56.497" v="4436" actId="478"/>
          <ac:spMkLst>
            <pc:docMk/>
            <pc:sldMk cId="3003576183" sldId="868"/>
            <ac:spMk id="17" creationId="{D9DF0F27-5CD0-4370-97F7-BA2F71DCCB2C}"/>
          </ac:spMkLst>
        </pc:spChg>
        <pc:spChg chg="mod">
          <ac:chgData name="Dragan Kostić" userId="5d7f6791-2fbb-4ebe-a477-c4096d4e4682" providerId="ADAL" clId="{9EE80C29-93D4-490A-AAA9-F8D7ECCC4BE5}" dt="2020-11-03T10:46:10.800" v="28465" actId="478"/>
          <ac:spMkLst>
            <pc:docMk/>
            <pc:sldMk cId="3003576183" sldId="868"/>
            <ac:spMk id="18" creationId="{E7FAA4CF-850F-46A5-8781-F24F53E98182}"/>
          </ac:spMkLst>
        </pc:spChg>
        <pc:spChg chg="add mod">
          <ac:chgData name="Dragan Kostić" userId="5d7f6791-2fbb-4ebe-a477-c4096d4e4682" providerId="ADAL" clId="{9EE80C29-93D4-490A-AAA9-F8D7ECCC4BE5}" dt="2020-09-23T13:37:25.858" v="4445" actId="20577"/>
          <ac:spMkLst>
            <pc:docMk/>
            <pc:sldMk cId="3003576183" sldId="868"/>
            <ac:spMk id="19" creationId="{75D2A1BF-2BBF-45EA-82D8-620D589BAC8A}"/>
          </ac:spMkLst>
        </pc:spChg>
        <pc:spChg chg="mod">
          <ac:chgData name="Dragan Kostić" userId="5d7f6791-2fbb-4ebe-a477-c4096d4e4682" providerId="ADAL" clId="{9EE80C29-93D4-490A-AAA9-F8D7ECCC4BE5}" dt="2020-11-03T10:48:08.983" v="28488" actId="207"/>
          <ac:spMkLst>
            <pc:docMk/>
            <pc:sldMk cId="3003576183" sldId="868"/>
            <ac:spMk id="21" creationId="{8ACD2C19-CD5A-46D9-BC98-22D5D7F68AB7}"/>
          </ac:spMkLst>
        </pc:spChg>
        <pc:spChg chg="del">
          <ac:chgData name="Dragan Kostić" userId="5d7f6791-2fbb-4ebe-a477-c4096d4e4682" providerId="ADAL" clId="{9EE80C29-93D4-490A-AAA9-F8D7ECCC4BE5}" dt="2020-09-23T13:36:56.497" v="4436" actId="478"/>
          <ac:spMkLst>
            <pc:docMk/>
            <pc:sldMk cId="3003576183" sldId="868"/>
            <ac:spMk id="22" creationId="{5B51BF51-475F-49F8-BC73-927FB2F0A285}"/>
          </ac:spMkLst>
        </pc:spChg>
        <pc:spChg chg="mod">
          <ac:chgData name="Dragan Kostić" userId="5d7f6791-2fbb-4ebe-a477-c4096d4e4682" providerId="ADAL" clId="{9EE80C29-93D4-490A-AAA9-F8D7ECCC4BE5}" dt="2020-11-03T10:46:10.800" v="28465" actId="478"/>
          <ac:spMkLst>
            <pc:docMk/>
            <pc:sldMk cId="3003576183" sldId="868"/>
            <ac:spMk id="22" creationId="{AF592AB5-EBBF-4070-9BDD-0EEC2F3C8D1A}"/>
          </ac:spMkLst>
        </pc:spChg>
        <pc:spChg chg="del mod">
          <ac:chgData name="Dragan Kostić" userId="5d7f6791-2fbb-4ebe-a477-c4096d4e4682" providerId="ADAL" clId="{9EE80C29-93D4-490A-AAA9-F8D7ECCC4BE5}" dt="2020-11-03T10:46:10.800" v="28465" actId="478"/>
          <ac:spMkLst>
            <pc:docMk/>
            <pc:sldMk cId="3003576183" sldId="868"/>
            <ac:spMk id="23" creationId="{7C2AF07D-7DE6-4831-B62D-BE4D7CCB6161}"/>
          </ac:spMkLst>
        </pc:spChg>
        <pc:spChg chg="mod">
          <ac:chgData name="Dragan Kostić" userId="5d7f6791-2fbb-4ebe-a477-c4096d4e4682" providerId="ADAL" clId="{9EE80C29-93D4-490A-AAA9-F8D7ECCC4BE5}" dt="2020-11-03T10:46:48.162" v="28478" actId="1076"/>
          <ac:spMkLst>
            <pc:docMk/>
            <pc:sldMk cId="3003576183" sldId="868"/>
            <ac:spMk id="33" creationId="{BEAD69D1-A09E-45BA-AC91-1F89710E3DEC}"/>
          </ac:spMkLst>
        </pc:spChg>
        <pc:spChg chg="mod">
          <ac:chgData name="Dragan Kostić" userId="5d7f6791-2fbb-4ebe-a477-c4096d4e4682" providerId="ADAL" clId="{9EE80C29-93D4-490A-AAA9-F8D7ECCC4BE5}" dt="2020-11-03T10:46:48.162" v="28478" actId="1076"/>
          <ac:spMkLst>
            <pc:docMk/>
            <pc:sldMk cId="3003576183" sldId="868"/>
            <ac:spMk id="34" creationId="{AB29008D-5D22-4F52-8C0A-9F0D60BA8E12}"/>
          </ac:spMkLst>
        </pc:spChg>
        <pc:spChg chg="mod">
          <ac:chgData name="Dragan Kostić" userId="5d7f6791-2fbb-4ebe-a477-c4096d4e4682" providerId="ADAL" clId="{9EE80C29-93D4-490A-AAA9-F8D7ECCC4BE5}" dt="2020-11-03T10:46:48.162" v="28478" actId="1076"/>
          <ac:spMkLst>
            <pc:docMk/>
            <pc:sldMk cId="3003576183" sldId="868"/>
            <ac:spMk id="35" creationId="{C8E6DC4A-B546-4D61-B498-B06B5FDFEF91}"/>
          </ac:spMkLst>
        </pc:spChg>
        <pc:spChg chg="mod">
          <ac:chgData name="Dragan Kostić" userId="5d7f6791-2fbb-4ebe-a477-c4096d4e4682" providerId="ADAL" clId="{9EE80C29-93D4-490A-AAA9-F8D7ECCC4BE5}" dt="2020-11-03T10:46:48.162" v="28478" actId="1076"/>
          <ac:spMkLst>
            <pc:docMk/>
            <pc:sldMk cId="3003576183" sldId="868"/>
            <ac:spMk id="37" creationId="{D8DB0A3E-3A6E-4D6C-B77D-E51C08609DD4}"/>
          </ac:spMkLst>
        </pc:spChg>
        <pc:spChg chg="mod">
          <ac:chgData name="Dragan Kostić" userId="5d7f6791-2fbb-4ebe-a477-c4096d4e4682" providerId="ADAL" clId="{9EE80C29-93D4-490A-AAA9-F8D7ECCC4BE5}" dt="2020-11-03T10:46:48.162" v="28478" actId="1076"/>
          <ac:spMkLst>
            <pc:docMk/>
            <pc:sldMk cId="3003576183" sldId="868"/>
            <ac:spMk id="38" creationId="{A842C974-CC47-495E-A996-7ACCF1452668}"/>
          </ac:spMkLst>
        </pc:spChg>
        <pc:grpChg chg="add del mod">
          <ac:chgData name="Dragan Kostić" userId="5d7f6791-2fbb-4ebe-a477-c4096d4e4682" providerId="ADAL" clId="{9EE80C29-93D4-490A-AAA9-F8D7ECCC4BE5}" dt="2020-11-03T10:45:26.502" v="28463" actId="165"/>
          <ac:grpSpMkLst>
            <pc:docMk/>
            <pc:sldMk cId="3003576183" sldId="868"/>
            <ac:grpSpMk id="10" creationId="{234F0BE2-1FBE-4915-8A41-9A4733E77F7B}"/>
          </ac:grpSpMkLst>
        </pc:grpChg>
        <pc:grpChg chg="add mod topLvl">
          <ac:chgData name="Dragan Kostić" userId="5d7f6791-2fbb-4ebe-a477-c4096d4e4682" providerId="ADAL" clId="{9EE80C29-93D4-490A-AAA9-F8D7ECCC4BE5}" dt="2020-11-03T10:49:44.129" v="28505" actId="164"/>
          <ac:grpSpMkLst>
            <pc:docMk/>
            <pc:sldMk cId="3003576183" sldId="868"/>
            <ac:grpSpMk id="14" creationId="{6777103E-A96A-4883-BCDC-47431FBA6ABA}"/>
          </ac:grpSpMkLst>
        </pc:grpChg>
        <pc:grpChg chg="mod">
          <ac:chgData name="Dragan Kostić" userId="5d7f6791-2fbb-4ebe-a477-c4096d4e4682" providerId="ADAL" clId="{9EE80C29-93D4-490A-AAA9-F8D7ECCC4BE5}" dt="2020-11-03T10:46:10.800" v="28465" actId="478"/>
          <ac:grpSpMkLst>
            <pc:docMk/>
            <pc:sldMk cId="3003576183" sldId="868"/>
            <ac:grpSpMk id="20" creationId="{B84149E2-D8F0-4100-9DE5-0E5C8BE6A6B8}"/>
          </ac:grpSpMkLst>
        </pc:grpChg>
        <pc:grpChg chg="mod">
          <ac:chgData name="Dragan Kostić" userId="5d7f6791-2fbb-4ebe-a477-c4096d4e4682" providerId="ADAL" clId="{9EE80C29-93D4-490A-AAA9-F8D7ECCC4BE5}" dt="2020-11-03T10:46:10.800" v="28465" actId="478"/>
          <ac:grpSpMkLst>
            <pc:docMk/>
            <pc:sldMk cId="3003576183" sldId="868"/>
            <ac:grpSpMk id="24" creationId="{6000F786-9A07-48CA-94C5-5A5686592753}"/>
          </ac:grpSpMkLst>
        </pc:grpChg>
        <pc:grpChg chg="mod">
          <ac:chgData name="Dragan Kostić" userId="5d7f6791-2fbb-4ebe-a477-c4096d4e4682" providerId="ADAL" clId="{9EE80C29-93D4-490A-AAA9-F8D7ECCC4BE5}" dt="2020-11-03T10:46:10.800" v="28465" actId="478"/>
          <ac:grpSpMkLst>
            <pc:docMk/>
            <pc:sldMk cId="3003576183" sldId="868"/>
            <ac:grpSpMk id="25" creationId="{FF7FB4B5-EA12-4673-A887-96892F731E5C}"/>
          </ac:grpSpMkLst>
        </pc:grpChg>
        <pc:grpChg chg="add del mod">
          <ac:chgData name="Dragan Kostić" userId="5d7f6791-2fbb-4ebe-a477-c4096d4e4682" providerId="ADAL" clId="{9EE80C29-93D4-490A-AAA9-F8D7ECCC4BE5}" dt="2020-11-03T10:53:53.943" v="28512" actId="478"/>
          <ac:grpSpMkLst>
            <pc:docMk/>
            <pc:sldMk cId="3003576183" sldId="868"/>
            <ac:grpSpMk id="32" creationId="{93C47197-671D-4AD0-8308-FC6B8B342D7C}"/>
          </ac:grpSpMkLst>
        </pc:grpChg>
        <pc:grpChg chg="mod">
          <ac:chgData name="Dragan Kostić" userId="5d7f6791-2fbb-4ebe-a477-c4096d4e4682" providerId="ADAL" clId="{9EE80C29-93D4-490A-AAA9-F8D7ECCC4BE5}" dt="2020-11-03T10:46:48.162" v="28478" actId="1076"/>
          <ac:grpSpMkLst>
            <pc:docMk/>
            <pc:sldMk cId="3003576183" sldId="868"/>
            <ac:grpSpMk id="36" creationId="{237EBE34-A292-44AD-8FCF-315218A74509}"/>
          </ac:grpSpMkLst>
        </pc:grpChg>
        <pc:grpChg chg="mod">
          <ac:chgData name="Dragan Kostić" userId="5d7f6791-2fbb-4ebe-a477-c4096d4e4682" providerId="ADAL" clId="{9EE80C29-93D4-490A-AAA9-F8D7ECCC4BE5}" dt="2020-11-03T10:46:48.162" v="28478" actId="1076"/>
          <ac:grpSpMkLst>
            <pc:docMk/>
            <pc:sldMk cId="3003576183" sldId="868"/>
            <ac:grpSpMk id="39" creationId="{5CEB92BA-02D4-43E3-BBAA-D9AFEA742A60}"/>
          </ac:grpSpMkLst>
        </pc:grpChg>
        <pc:grpChg chg="mod">
          <ac:chgData name="Dragan Kostić" userId="5d7f6791-2fbb-4ebe-a477-c4096d4e4682" providerId="ADAL" clId="{9EE80C29-93D4-490A-AAA9-F8D7ECCC4BE5}" dt="2020-11-03T10:46:48.162" v="28478" actId="1076"/>
          <ac:grpSpMkLst>
            <pc:docMk/>
            <pc:sldMk cId="3003576183" sldId="868"/>
            <ac:grpSpMk id="40" creationId="{7DD229C5-0698-4A02-98A9-E7E4B2CBF282}"/>
          </ac:grpSpMkLst>
        </pc:grpChg>
        <pc:grpChg chg="add del mod">
          <ac:chgData name="Dragan Kostić" userId="5d7f6791-2fbb-4ebe-a477-c4096d4e4682" providerId="ADAL" clId="{9EE80C29-93D4-490A-AAA9-F8D7ECCC4BE5}" dt="2020-11-03T10:50:38.029" v="28506" actId="478"/>
          <ac:grpSpMkLst>
            <pc:docMk/>
            <pc:sldMk cId="3003576183" sldId="868"/>
            <ac:grpSpMk id="48" creationId="{ABADEFF9-18A4-4D42-A3EA-E2A54EBDEA90}"/>
          </ac:grpSpMkLst>
        </pc:grpChg>
        <pc:picChg chg="del">
          <ac:chgData name="Dragan Kostić" userId="5d7f6791-2fbb-4ebe-a477-c4096d4e4682" providerId="ADAL" clId="{9EE80C29-93D4-490A-AAA9-F8D7ECCC4BE5}" dt="2020-09-23T13:36:51.232" v="4435" actId="478"/>
          <ac:picMkLst>
            <pc:docMk/>
            <pc:sldMk cId="3003576183" sldId="868"/>
            <ac:picMk id="6" creationId="{70FA2A9A-0597-4E58-BDAC-5A947A5063B0}"/>
          </ac:picMkLst>
        </pc:picChg>
        <pc:picChg chg="add del mod">
          <ac:chgData name="Dragan Kostić" userId="5d7f6791-2fbb-4ebe-a477-c4096d4e4682" providerId="ADAL" clId="{9EE80C29-93D4-490A-AAA9-F8D7ECCC4BE5}" dt="2020-10-15T10:41:57.099" v="24936" actId="478"/>
          <ac:picMkLst>
            <pc:docMk/>
            <pc:sldMk cId="3003576183" sldId="868"/>
            <ac:picMk id="7" creationId="{78A8751F-3E01-494C-B6FE-93A4AC831C6C}"/>
          </ac:picMkLst>
        </pc:picChg>
        <pc:picChg chg="del">
          <ac:chgData name="Dragan Kostić" userId="5d7f6791-2fbb-4ebe-a477-c4096d4e4682" providerId="ADAL" clId="{9EE80C29-93D4-490A-AAA9-F8D7ECCC4BE5}" dt="2020-09-23T13:36:56.497" v="4436" actId="478"/>
          <ac:picMkLst>
            <pc:docMk/>
            <pc:sldMk cId="3003576183" sldId="868"/>
            <ac:picMk id="8" creationId="{841580BD-4A8A-488D-B824-06E417BA9B29}"/>
          </ac:picMkLst>
        </pc:picChg>
        <pc:picChg chg="del">
          <ac:chgData name="Dragan Kostić" userId="5d7f6791-2fbb-4ebe-a477-c4096d4e4682" providerId="ADAL" clId="{9EE80C29-93D4-490A-AAA9-F8D7ECCC4BE5}" dt="2020-09-23T13:36:56.497" v="4436" actId="478"/>
          <ac:picMkLst>
            <pc:docMk/>
            <pc:sldMk cId="3003576183" sldId="868"/>
            <ac:picMk id="9" creationId="{36D7F54A-B95F-4D8E-B3A1-45CC1AB94330}"/>
          </ac:picMkLst>
        </pc:picChg>
        <pc:picChg chg="add del mod">
          <ac:chgData name="Dragan Kostić" userId="5d7f6791-2fbb-4ebe-a477-c4096d4e4682" providerId="ADAL" clId="{9EE80C29-93D4-490A-AAA9-F8D7ECCC4BE5}" dt="2020-10-15T10:43:02.133" v="24960" actId="478"/>
          <ac:picMkLst>
            <pc:docMk/>
            <pc:sldMk cId="3003576183" sldId="868"/>
            <ac:picMk id="10" creationId="{A98D91FE-E467-47AC-879E-9867092DCA94}"/>
          </ac:picMkLst>
        </pc:picChg>
        <pc:picChg chg="add mod">
          <ac:chgData name="Dragan Kostić" userId="5d7f6791-2fbb-4ebe-a477-c4096d4e4682" providerId="ADAL" clId="{9EE80C29-93D4-490A-AAA9-F8D7ECCC4BE5}" dt="2020-11-03T12:44:56.431" v="28532" actId="1076"/>
          <ac:picMkLst>
            <pc:docMk/>
            <pc:sldMk cId="3003576183" sldId="868"/>
            <ac:picMk id="10" creationId="{EAFEDCCD-3ADE-4835-AC4E-F72A65DC496F}"/>
          </ac:picMkLst>
        </pc:picChg>
        <pc:picChg chg="del">
          <ac:chgData name="Dragan Kostić" userId="5d7f6791-2fbb-4ebe-a477-c4096d4e4682" providerId="ADAL" clId="{9EE80C29-93D4-490A-AAA9-F8D7ECCC4BE5}" dt="2020-09-23T13:36:56.497" v="4436" actId="478"/>
          <ac:picMkLst>
            <pc:docMk/>
            <pc:sldMk cId="3003576183" sldId="868"/>
            <ac:picMk id="11" creationId="{316B818C-957B-4D66-8268-252F7974D183}"/>
          </ac:picMkLst>
        </pc:picChg>
        <pc:picChg chg="add del mod">
          <ac:chgData name="Dragan Kostić" userId="5d7f6791-2fbb-4ebe-a477-c4096d4e4682" providerId="ADAL" clId="{9EE80C29-93D4-490A-AAA9-F8D7ECCC4BE5}" dt="2020-10-15T10:43:53.083" v="24977" actId="478"/>
          <ac:picMkLst>
            <pc:docMk/>
            <pc:sldMk cId="3003576183" sldId="868"/>
            <ac:picMk id="13" creationId="{CA194FB8-B1DB-41AF-9F0A-F90DF34BEEC7}"/>
          </ac:picMkLst>
        </pc:picChg>
        <pc:picChg chg="del">
          <ac:chgData name="Dragan Kostić" userId="5d7f6791-2fbb-4ebe-a477-c4096d4e4682" providerId="ADAL" clId="{9EE80C29-93D4-490A-AAA9-F8D7ECCC4BE5}" dt="2020-09-23T13:38:12.225" v="4466" actId="478"/>
          <ac:picMkLst>
            <pc:docMk/>
            <pc:sldMk cId="3003576183" sldId="868"/>
            <ac:picMk id="15" creationId="{D126AC52-C774-419D-8D9F-9D7973098876}"/>
          </ac:picMkLst>
        </pc:picChg>
        <pc:picChg chg="del mod">
          <ac:chgData name="Dragan Kostić" userId="5d7f6791-2fbb-4ebe-a477-c4096d4e4682" providerId="ADAL" clId="{9EE80C29-93D4-490A-AAA9-F8D7ECCC4BE5}" dt="2020-10-15T10:39:44.355" v="24918" actId="478"/>
          <ac:picMkLst>
            <pc:docMk/>
            <pc:sldMk cId="3003576183" sldId="868"/>
            <ac:picMk id="16" creationId="{10D2F1FD-CAA9-4D80-8126-F5F839E3C25A}"/>
          </ac:picMkLst>
        </pc:picChg>
        <pc:picChg chg="del">
          <ac:chgData name="Dragan Kostić" userId="5d7f6791-2fbb-4ebe-a477-c4096d4e4682" providerId="ADAL" clId="{9EE80C29-93D4-490A-AAA9-F8D7ECCC4BE5}" dt="2020-09-23T13:36:56.497" v="4436" actId="478"/>
          <ac:picMkLst>
            <pc:docMk/>
            <pc:sldMk cId="3003576183" sldId="868"/>
            <ac:picMk id="24" creationId="{04FAC48B-6749-4E7E-A895-DC522F79D404}"/>
          </ac:picMkLst>
        </pc:picChg>
        <pc:picChg chg="add mod">
          <ac:chgData name="Dragan Kostić" userId="5d7f6791-2fbb-4ebe-a477-c4096d4e4682" providerId="ADAL" clId="{9EE80C29-93D4-490A-AAA9-F8D7ECCC4BE5}" dt="2020-11-03T10:56:55.157" v="28526" actId="1076"/>
          <ac:picMkLst>
            <pc:docMk/>
            <pc:sldMk cId="3003576183" sldId="868"/>
            <ac:picMk id="50" creationId="{80F8E7B9-55B2-4023-81D2-2BB21AAD94F8}"/>
          </ac:picMkLst>
        </pc:picChg>
        <pc:picChg chg="add mod">
          <ac:chgData name="Dragan Kostić" userId="5d7f6791-2fbb-4ebe-a477-c4096d4e4682" providerId="ADAL" clId="{9EE80C29-93D4-490A-AAA9-F8D7ECCC4BE5}" dt="2020-11-03T10:56:53.794" v="28525" actId="1076"/>
          <ac:picMkLst>
            <pc:docMk/>
            <pc:sldMk cId="3003576183" sldId="868"/>
            <ac:picMk id="52" creationId="{CA413B99-31DE-47E6-B04D-1B348579EF63}"/>
          </ac:picMkLst>
        </pc:picChg>
        <pc:picChg chg="add del mod">
          <ac:chgData name="Dragan Kostić" userId="5d7f6791-2fbb-4ebe-a477-c4096d4e4682" providerId="ADAL" clId="{9EE80C29-93D4-490A-AAA9-F8D7ECCC4BE5}" dt="2020-11-03T12:44:45.508" v="28527" actId="478"/>
          <ac:picMkLst>
            <pc:docMk/>
            <pc:sldMk cId="3003576183" sldId="868"/>
            <ac:picMk id="54" creationId="{AB1D4422-2908-4D70-8F6E-EB023522CD56}"/>
          </ac:picMkLst>
        </pc:picChg>
        <pc:cxnChg chg="mod">
          <ac:chgData name="Dragan Kostić" userId="5d7f6791-2fbb-4ebe-a477-c4096d4e4682" providerId="ADAL" clId="{9EE80C29-93D4-490A-AAA9-F8D7ECCC4BE5}" dt="2020-11-03T10:46:10.800" v="28465" actId="478"/>
          <ac:cxnSpMkLst>
            <pc:docMk/>
            <pc:sldMk cId="3003576183" sldId="868"/>
            <ac:cxnSpMk id="26" creationId="{FF7C4801-A54B-4B8B-A535-3029357E5707}"/>
          </ac:cxnSpMkLst>
        </pc:cxnChg>
        <pc:cxnChg chg="mod">
          <ac:chgData name="Dragan Kostić" userId="5d7f6791-2fbb-4ebe-a477-c4096d4e4682" providerId="ADAL" clId="{9EE80C29-93D4-490A-AAA9-F8D7ECCC4BE5}" dt="2020-11-03T10:46:10.800" v="28465" actId="478"/>
          <ac:cxnSpMkLst>
            <pc:docMk/>
            <pc:sldMk cId="3003576183" sldId="868"/>
            <ac:cxnSpMk id="27" creationId="{9A6A3B4B-6221-4857-A9B8-908482FBFBDD}"/>
          </ac:cxnSpMkLst>
        </pc:cxnChg>
        <pc:cxnChg chg="mod">
          <ac:chgData name="Dragan Kostić" userId="5d7f6791-2fbb-4ebe-a477-c4096d4e4682" providerId="ADAL" clId="{9EE80C29-93D4-490A-AAA9-F8D7ECCC4BE5}" dt="2020-11-03T10:48:03.809" v="28487" actId="166"/>
          <ac:cxnSpMkLst>
            <pc:docMk/>
            <pc:sldMk cId="3003576183" sldId="868"/>
            <ac:cxnSpMk id="28" creationId="{B4280F4F-571F-4E62-98F7-3F00E910E8CC}"/>
          </ac:cxnSpMkLst>
        </pc:cxnChg>
        <pc:cxnChg chg="mod">
          <ac:chgData name="Dragan Kostić" userId="5d7f6791-2fbb-4ebe-a477-c4096d4e4682" providerId="ADAL" clId="{9EE80C29-93D4-490A-AAA9-F8D7ECCC4BE5}" dt="2020-11-03T10:46:10.800" v="28465" actId="478"/>
          <ac:cxnSpMkLst>
            <pc:docMk/>
            <pc:sldMk cId="3003576183" sldId="868"/>
            <ac:cxnSpMk id="29" creationId="{6E5C84D5-7D9E-4FAD-BE25-BE465891BFFF}"/>
          </ac:cxnSpMkLst>
        </pc:cxnChg>
        <pc:cxnChg chg="mod">
          <ac:chgData name="Dragan Kostić" userId="5d7f6791-2fbb-4ebe-a477-c4096d4e4682" providerId="ADAL" clId="{9EE80C29-93D4-490A-AAA9-F8D7ECCC4BE5}" dt="2020-11-03T10:46:10.800" v="28465" actId="478"/>
          <ac:cxnSpMkLst>
            <pc:docMk/>
            <pc:sldMk cId="3003576183" sldId="868"/>
            <ac:cxnSpMk id="30" creationId="{D312E3CF-98A5-4D24-8B74-B655827D70A9}"/>
          </ac:cxnSpMkLst>
        </pc:cxnChg>
        <pc:cxnChg chg="mod">
          <ac:chgData name="Dragan Kostić" userId="5d7f6791-2fbb-4ebe-a477-c4096d4e4682" providerId="ADAL" clId="{9EE80C29-93D4-490A-AAA9-F8D7ECCC4BE5}" dt="2020-11-03T10:46:10.800" v="28465" actId="478"/>
          <ac:cxnSpMkLst>
            <pc:docMk/>
            <pc:sldMk cId="3003576183" sldId="868"/>
            <ac:cxnSpMk id="31" creationId="{B9167E71-0822-41F9-9C2C-780FD5243B31}"/>
          </ac:cxnSpMkLst>
        </pc:cxnChg>
        <pc:cxnChg chg="mod">
          <ac:chgData name="Dragan Kostić" userId="5d7f6791-2fbb-4ebe-a477-c4096d4e4682" providerId="ADAL" clId="{9EE80C29-93D4-490A-AAA9-F8D7ECCC4BE5}" dt="2020-11-03T10:46:48.162" v="28478" actId="1076"/>
          <ac:cxnSpMkLst>
            <pc:docMk/>
            <pc:sldMk cId="3003576183" sldId="868"/>
            <ac:cxnSpMk id="41" creationId="{3D9A3EE2-FA50-4D7A-A5F1-48963CF5C69F}"/>
          </ac:cxnSpMkLst>
        </pc:cxnChg>
        <pc:cxnChg chg="mod">
          <ac:chgData name="Dragan Kostić" userId="5d7f6791-2fbb-4ebe-a477-c4096d4e4682" providerId="ADAL" clId="{9EE80C29-93D4-490A-AAA9-F8D7ECCC4BE5}" dt="2020-11-03T10:46:48.162" v="28478" actId="1076"/>
          <ac:cxnSpMkLst>
            <pc:docMk/>
            <pc:sldMk cId="3003576183" sldId="868"/>
            <ac:cxnSpMk id="42" creationId="{42B5A5A1-1A9F-4451-B881-0FA4F947D15A}"/>
          </ac:cxnSpMkLst>
        </pc:cxnChg>
        <pc:cxnChg chg="mod">
          <ac:chgData name="Dragan Kostić" userId="5d7f6791-2fbb-4ebe-a477-c4096d4e4682" providerId="ADAL" clId="{9EE80C29-93D4-490A-AAA9-F8D7ECCC4BE5}" dt="2020-11-03T10:46:48.162" v="28478" actId="1076"/>
          <ac:cxnSpMkLst>
            <pc:docMk/>
            <pc:sldMk cId="3003576183" sldId="868"/>
            <ac:cxnSpMk id="43" creationId="{3C5CB46A-A903-475D-9B7E-EF362A00B63F}"/>
          </ac:cxnSpMkLst>
        </pc:cxnChg>
        <pc:cxnChg chg="mod">
          <ac:chgData name="Dragan Kostić" userId="5d7f6791-2fbb-4ebe-a477-c4096d4e4682" providerId="ADAL" clId="{9EE80C29-93D4-490A-AAA9-F8D7ECCC4BE5}" dt="2020-11-03T10:46:48.162" v="28478" actId="1076"/>
          <ac:cxnSpMkLst>
            <pc:docMk/>
            <pc:sldMk cId="3003576183" sldId="868"/>
            <ac:cxnSpMk id="44" creationId="{44B7DBA8-F1AE-4391-BF65-F80064AA8227}"/>
          </ac:cxnSpMkLst>
        </pc:cxnChg>
        <pc:cxnChg chg="mod">
          <ac:chgData name="Dragan Kostić" userId="5d7f6791-2fbb-4ebe-a477-c4096d4e4682" providerId="ADAL" clId="{9EE80C29-93D4-490A-AAA9-F8D7ECCC4BE5}" dt="2020-11-03T10:46:48.162" v="28478" actId="1076"/>
          <ac:cxnSpMkLst>
            <pc:docMk/>
            <pc:sldMk cId="3003576183" sldId="868"/>
            <ac:cxnSpMk id="45" creationId="{E3121952-C254-46C3-8223-E8AE772DB0A3}"/>
          </ac:cxnSpMkLst>
        </pc:cxnChg>
        <pc:cxnChg chg="mod">
          <ac:chgData name="Dragan Kostić" userId="5d7f6791-2fbb-4ebe-a477-c4096d4e4682" providerId="ADAL" clId="{9EE80C29-93D4-490A-AAA9-F8D7ECCC4BE5}" dt="2020-11-03T10:46:48.162" v="28478" actId="1076"/>
          <ac:cxnSpMkLst>
            <pc:docMk/>
            <pc:sldMk cId="3003576183" sldId="868"/>
            <ac:cxnSpMk id="46" creationId="{E8FA684E-1895-483A-A95A-A3FDEB3C11A2}"/>
          </ac:cxnSpMkLst>
        </pc:cxnChg>
      </pc:sldChg>
      <pc:sldChg chg="addSp delSp modSp add mod delAnim modAnim">
        <pc:chgData name="Dragan Kostić" userId="5d7f6791-2fbb-4ebe-a477-c4096d4e4682" providerId="ADAL" clId="{9EE80C29-93D4-490A-AAA9-F8D7ECCC4BE5}" dt="2020-11-03T15:02:33.819" v="28790" actId="14100"/>
        <pc:sldMkLst>
          <pc:docMk/>
          <pc:sldMk cId="316325644" sldId="869"/>
        </pc:sldMkLst>
        <pc:spChg chg="mod">
          <ac:chgData name="Dragan Kostić" userId="5d7f6791-2fbb-4ebe-a477-c4096d4e4682" providerId="ADAL" clId="{9EE80C29-93D4-490A-AAA9-F8D7ECCC4BE5}" dt="2020-09-23T13:38:45.963" v="4491" actId="20577"/>
          <ac:spMkLst>
            <pc:docMk/>
            <pc:sldMk cId="316325644" sldId="869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09-23T13:43:47.667" v="4554" actId="108"/>
          <ac:spMkLst>
            <pc:docMk/>
            <pc:sldMk cId="316325644" sldId="869"/>
            <ac:spMk id="3" creationId="{703B27E0-95E8-4691-B518-CECEFBD52164}"/>
          </ac:spMkLst>
        </pc:spChg>
        <pc:spChg chg="add mod">
          <ac:chgData name="Dragan Kostić" userId="5d7f6791-2fbb-4ebe-a477-c4096d4e4682" providerId="ADAL" clId="{9EE80C29-93D4-490A-AAA9-F8D7ECCC4BE5}" dt="2020-11-03T15:00:18.913" v="28759" actId="14100"/>
          <ac:spMkLst>
            <pc:docMk/>
            <pc:sldMk cId="316325644" sldId="869"/>
            <ac:spMk id="6" creationId="{1BC02DAB-4833-4865-8471-4544D411C9AA}"/>
          </ac:spMkLst>
        </pc:spChg>
        <pc:spChg chg="del">
          <ac:chgData name="Dragan Kostić" userId="5d7f6791-2fbb-4ebe-a477-c4096d4e4682" providerId="ADAL" clId="{9EE80C29-93D4-490A-AAA9-F8D7ECCC4BE5}" dt="2020-09-23T13:39:04.089" v="4494" actId="478"/>
          <ac:spMkLst>
            <pc:docMk/>
            <pc:sldMk cId="316325644" sldId="869"/>
            <ac:spMk id="12" creationId="{ABBEE78B-270C-44B2-92EA-31E56811A696}"/>
          </ac:spMkLst>
        </pc:spChg>
        <pc:spChg chg="mod topLvl">
          <ac:chgData name="Dragan Kostić" userId="5d7f6791-2fbb-4ebe-a477-c4096d4e4682" providerId="ADAL" clId="{9EE80C29-93D4-490A-AAA9-F8D7ECCC4BE5}" dt="2020-10-15T14:23:33.489" v="25732" actId="1035"/>
          <ac:spMkLst>
            <pc:docMk/>
            <pc:sldMk cId="316325644" sldId="869"/>
            <ac:spMk id="14" creationId="{16E50B3A-8A55-4D0D-A0BD-FF538C817465}"/>
          </ac:spMkLst>
        </pc:spChg>
        <pc:spChg chg="mod topLvl">
          <ac:chgData name="Dragan Kostić" userId="5d7f6791-2fbb-4ebe-a477-c4096d4e4682" providerId="ADAL" clId="{9EE80C29-93D4-490A-AAA9-F8D7ECCC4BE5}" dt="2020-10-15T14:23:33.489" v="25732" actId="1035"/>
          <ac:spMkLst>
            <pc:docMk/>
            <pc:sldMk cId="316325644" sldId="869"/>
            <ac:spMk id="15" creationId="{74D23C63-4251-4687-80A9-67CFFEDEB481}"/>
          </ac:spMkLst>
        </pc:spChg>
        <pc:spChg chg="del mod topLvl">
          <ac:chgData name="Dragan Kostić" userId="5d7f6791-2fbb-4ebe-a477-c4096d4e4682" providerId="ADAL" clId="{9EE80C29-93D4-490A-AAA9-F8D7ECCC4BE5}" dt="2020-10-15T13:46:27.728" v="25333" actId="478"/>
          <ac:spMkLst>
            <pc:docMk/>
            <pc:sldMk cId="316325644" sldId="869"/>
            <ac:spMk id="16" creationId="{76D9EA79-EDDA-4EAA-A6B1-96A16D692E80}"/>
          </ac:spMkLst>
        </pc:spChg>
        <pc:spChg chg="add mod">
          <ac:chgData name="Dragan Kostić" userId="5d7f6791-2fbb-4ebe-a477-c4096d4e4682" providerId="ADAL" clId="{9EE80C29-93D4-490A-AAA9-F8D7ECCC4BE5}" dt="2020-10-15T14:31:00.136" v="25789" actId="1076"/>
          <ac:spMkLst>
            <pc:docMk/>
            <pc:sldMk cId="316325644" sldId="869"/>
            <ac:spMk id="18" creationId="{04184C3F-553D-4AAE-8A48-768D520E6489}"/>
          </ac:spMkLst>
        </pc:spChg>
        <pc:spChg chg="mod topLvl">
          <ac:chgData name="Dragan Kostić" userId="5d7f6791-2fbb-4ebe-a477-c4096d4e4682" providerId="ADAL" clId="{9EE80C29-93D4-490A-AAA9-F8D7ECCC4BE5}" dt="2020-10-15T14:23:33.489" v="25732" actId="1035"/>
          <ac:spMkLst>
            <pc:docMk/>
            <pc:sldMk cId="316325644" sldId="869"/>
            <ac:spMk id="19" creationId="{07249605-36F5-4576-B663-A7BB8F9A2FE4}"/>
          </ac:spMkLst>
        </pc:spChg>
        <pc:spChg chg="del">
          <ac:chgData name="Dragan Kostić" userId="5d7f6791-2fbb-4ebe-a477-c4096d4e4682" providerId="ADAL" clId="{9EE80C29-93D4-490A-AAA9-F8D7ECCC4BE5}" dt="2020-09-23T13:39:04.089" v="4494" actId="478"/>
          <ac:spMkLst>
            <pc:docMk/>
            <pc:sldMk cId="316325644" sldId="869"/>
            <ac:spMk id="19" creationId="{75D2A1BF-2BBF-45EA-82D8-620D589BAC8A}"/>
          </ac:spMkLst>
        </pc:spChg>
        <pc:spChg chg="mod topLvl">
          <ac:chgData name="Dragan Kostić" userId="5d7f6791-2fbb-4ebe-a477-c4096d4e4682" providerId="ADAL" clId="{9EE80C29-93D4-490A-AAA9-F8D7ECCC4BE5}" dt="2020-10-15T14:23:33.489" v="25732" actId="1035"/>
          <ac:spMkLst>
            <pc:docMk/>
            <pc:sldMk cId="316325644" sldId="869"/>
            <ac:spMk id="23" creationId="{18DCEC8B-A8C1-4364-B192-30398AD02F18}"/>
          </ac:spMkLst>
        </pc:spChg>
        <pc:spChg chg="mod topLvl">
          <ac:chgData name="Dragan Kostić" userId="5d7f6791-2fbb-4ebe-a477-c4096d4e4682" providerId="ADAL" clId="{9EE80C29-93D4-490A-AAA9-F8D7ECCC4BE5}" dt="2020-10-15T14:23:33.489" v="25732" actId="1035"/>
          <ac:spMkLst>
            <pc:docMk/>
            <pc:sldMk cId="316325644" sldId="869"/>
            <ac:spMk id="24" creationId="{954257A2-A776-484E-8873-1FAB6748ABD3}"/>
          </ac:spMkLst>
        </pc:spChg>
        <pc:spChg chg="add mod">
          <ac:chgData name="Dragan Kostić" userId="5d7f6791-2fbb-4ebe-a477-c4096d4e4682" providerId="ADAL" clId="{9EE80C29-93D4-490A-AAA9-F8D7ECCC4BE5}" dt="2020-10-15T14:23:33.489" v="25732" actId="1035"/>
          <ac:spMkLst>
            <pc:docMk/>
            <pc:sldMk cId="316325644" sldId="869"/>
            <ac:spMk id="50" creationId="{AB2EB40D-2777-416E-81C9-F745B7B5C835}"/>
          </ac:spMkLst>
        </pc:spChg>
        <pc:spChg chg="add mod">
          <ac:chgData name="Dragan Kostić" userId="5d7f6791-2fbb-4ebe-a477-c4096d4e4682" providerId="ADAL" clId="{9EE80C29-93D4-490A-AAA9-F8D7ECCC4BE5}" dt="2020-10-15T14:23:33.489" v="25732" actId="1035"/>
          <ac:spMkLst>
            <pc:docMk/>
            <pc:sldMk cId="316325644" sldId="869"/>
            <ac:spMk id="55" creationId="{03C89C83-38F7-4363-AE2C-8EF0A4302218}"/>
          </ac:spMkLst>
        </pc:spChg>
        <pc:spChg chg="add mod">
          <ac:chgData name="Dragan Kostić" userId="5d7f6791-2fbb-4ebe-a477-c4096d4e4682" providerId="ADAL" clId="{9EE80C29-93D4-490A-AAA9-F8D7ECCC4BE5}" dt="2020-10-15T14:23:33.489" v="25732" actId="1035"/>
          <ac:spMkLst>
            <pc:docMk/>
            <pc:sldMk cId="316325644" sldId="869"/>
            <ac:spMk id="57" creationId="{C14BA75F-1426-4AC6-8024-13EA84195E78}"/>
          </ac:spMkLst>
        </pc:spChg>
        <pc:spChg chg="add mod">
          <ac:chgData name="Dragan Kostić" userId="5d7f6791-2fbb-4ebe-a477-c4096d4e4682" providerId="ADAL" clId="{9EE80C29-93D4-490A-AAA9-F8D7ECCC4BE5}" dt="2020-10-15T14:23:33.489" v="25732" actId="1035"/>
          <ac:spMkLst>
            <pc:docMk/>
            <pc:sldMk cId="316325644" sldId="869"/>
            <ac:spMk id="59" creationId="{3DBBD568-6396-4CD2-90E4-4EFF4B4AC518}"/>
          </ac:spMkLst>
        </pc:spChg>
        <pc:spChg chg="add mod">
          <ac:chgData name="Dragan Kostić" userId="5d7f6791-2fbb-4ebe-a477-c4096d4e4682" providerId="ADAL" clId="{9EE80C29-93D4-490A-AAA9-F8D7ECCC4BE5}" dt="2020-11-03T14:58:33.186" v="28733" actId="1076"/>
          <ac:spMkLst>
            <pc:docMk/>
            <pc:sldMk cId="316325644" sldId="869"/>
            <ac:spMk id="62" creationId="{10E0452A-8E6A-4D82-9DAC-A30D9F60529C}"/>
          </ac:spMkLst>
        </pc:spChg>
        <pc:spChg chg="del mod topLvl">
          <ac:chgData name="Dragan Kostić" userId="5d7f6791-2fbb-4ebe-a477-c4096d4e4682" providerId="ADAL" clId="{9EE80C29-93D4-490A-AAA9-F8D7ECCC4BE5}" dt="2020-10-15T13:56:33.852" v="25418" actId="478"/>
          <ac:spMkLst>
            <pc:docMk/>
            <pc:sldMk cId="316325644" sldId="869"/>
            <ac:spMk id="65" creationId="{0F57B709-C9A4-48DF-B919-EF7FBA9F8073}"/>
          </ac:spMkLst>
        </pc:spChg>
        <pc:spChg chg="del mod topLvl">
          <ac:chgData name="Dragan Kostić" userId="5d7f6791-2fbb-4ebe-a477-c4096d4e4682" providerId="ADAL" clId="{9EE80C29-93D4-490A-AAA9-F8D7ECCC4BE5}" dt="2020-10-15T13:57:25.931" v="25436" actId="478"/>
          <ac:spMkLst>
            <pc:docMk/>
            <pc:sldMk cId="316325644" sldId="869"/>
            <ac:spMk id="66" creationId="{2AEA5189-D9BF-4387-AEC4-E70265A3B951}"/>
          </ac:spMkLst>
        </pc:spChg>
        <pc:spChg chg="mod topLvl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72" creationId="{13FDAF6E-FB22-4270-8FED-5B4BF0E6262F}"/>
          </ac:spMkLst>
        </pc:spChg>
        <pc:spChg chg="del mod topLvl">
          <ac:chgData name="Dragan Kostić" userId="5d7f6791-2fbb-4ebe-a477-c4096d4e4682" providerId="ADAL" clId="{9EE80C29-93D4-490A-AAA9-F8D7ECCC4BE5}" dt="2020-10-15T13:58:24.449" v="25462" actId="478"/>
          <ac:spMkLst>
            <pc:docMk/>
            <pc:sldMk cId="316325644" sldId="869"/>
            <ac:spMk id="73" creationId="{EBE61F60-3AFF-496A-A37B-6ABFD6D427F5}"/>
          </ac:spMkLst>
        </pc:spChg>
        <pc:spChg chg="del mod topLvl">
          <ac:chgData name="Dragan Kostić" userId="5d7f6791-2fbb-4ebe-a477-c4096d4e4682" providerId="ADAL" clId="{9EE80C29-93D4-490A-AAA9-F8D7ECCC4BE5}" dt="2020-10-15T13:57:08.153" v="25427" actId="478"/>
          <ac:spMkLst>
            <pc:docMk/>
            <pc:sldMk cId="316325644" sldId="869"/>
            <ac:spMk id="74" creationId="{B5BA06F4-A080-48B9-A961-4B0CFB9D4A69}"/>
          </ac:spMkLst>
        </pc:spChg>
        <pc:spChg chg="del mod topLvl">
          <ac:chgData name="Dragan Kostić" userId="5d7f6791-2fbb-4ebe-a477-c4096d4e4682" providerId="ADAL" clId="{9EE80C29-93D4-490A-AAA9-F8D7ECCC4BE5}" dt="2020-10-15T13:57:10.180" v="25428" actId="478"/>
          <ac:spMkLst>
            <pc:docMk/>
            <pc:sldMk cId="316325644" sldId="869"/>
            <ac:spMk id="85" creationId="{0A7FDD5B-9990-4E5B-BD7F-3BFCAEE2F10A}"/>
          </ac:spMkLst>
        </pc:spChg>
        <pc:spChg chg="mod topLvl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87" creationId="{75A1A655-A25D-45DF-87AC-BDB3C7B6A326}"/>
          </ac:spMkLst>
        </pc:spChg>
        <pc:spChg chg="mod topLvl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88" creationId="{9318FCE1-290E-4CE1-A39F-B9ED5003908A}"/>
          </ac:spMkLst>
        </pc:spChg>
        <pc:spChg chg="mod topLvl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89" creationId="{B1325C1C-30B2-470E-810B-F20A856A8322}"/>
          </ac:spMkLst>
        </pc:spChg>
        <pc:spChg chg="add mod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93" creationId="{C1F5F8F4-CEF7-419E-AA6D-58FC8B22EAF3}"/>
          </ac:spMkLst>
        </pc:spChg>
        <pc:spChg chg="add mod">
          <ac:chgData name="Dragan Kostić" userId="5d7f6791-2fbb-4ebe-a477-c4096d4e4682" providerId="ADAL" clId="{9EE80C29-93D4-490A-AAA9-F8D7ECCC4BE5}" dt="2020-11-03T15:02:33.819" v="28790" actId="14100"/>
          <ac:spMkLst>
            <pc:docMk/>
            <pc:sldMk cId="316325644" sldId="869"/>
            <ac:spMk id="94" creationId="{0F7FDA6F-402B-4AE1-AF4E-E9166F8B83F0}"/>
          </ac:spMkLst>
        </pc:spChg>
        <pc:spChg chg="add mod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95" creationId="{A14947CF-C2A8-417F-A3F9-5A7F3340CBD5}"/>
          </ac:spMkLst>
        </pc:spChg>
        <pc:spChg chg="mod topLvl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14" creationId="{6CCD3796-D41E-40EE-8725-856DEE196364}"/>
          </ac:spMkLst>
        </pc:spChg>
        <pc:spChg chg="mod topLvl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16" creationId="{37A58973-A677-489B-83C4-E438FF912266}"/>
          </ac:spMkLst>
        </pc:spChg>
        <pc:spChg chg="del mod topLvl">
          <ac:chgData name="Dragan Kostić" userId="5d7f6791-2fbb-4ebe-a477-c4096d4e4682" providerId="ADAL" clId="{9EE80C29-93D4-490A-AAA9-F8D7ECCC4BE5}" dt="2020-10-15T14:18:04.412" v="25662" actId="478"/>
          <ac:spMkLst>
            <pc:docMk/>
            <pc:sldMk cId="316325644" sldId="869"/>
            <ac:spMk id="117" creationId="{ED2BA5D0-C4A0-4281-90D7-381B45C02CE7}"/>
          </ac:spMkLst>
        </pc:spChg>
        <pc:spChg chg="mod topLvl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18" creationId="{64AD45D8-EC25-4FBC-9329-372F61529790}"/>
          </ac:spMkLst>
        </pc:spChg>
        <pc:spChg chg="mod topLvl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21" creationId="{F1852E15-81BE-42EA-BBBC-F09EAF3FEF28}"/>
          </ac:spMkLst>
        </pc:spChg>
        <pc:spChg chg="mod topLvl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22" creationId="{09917203-22A2-402E-BF31-46E562F85021}"/>
          </ac:spMkLst>
        </pc:spChg>
        <pc:spChg chg="add mod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39" creationId="{2644A0E6-3178-47CA-B9FC-35C7719E1645}"/>
          </ac:spMkLst>
        </pc:spChg>
        <pc:spChg chg="add mod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41" creationId="{0BF6FEAB-B5DA-4A72-A71D-7C122501F4B8}"/>
          </ac:spMkLst>
        </pc:spChg>
        <pc:spChg chg="add mod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43" creationId="{F6B1E981-43D5-40E2-B6AC-7B7295D574D5}"/>
          </ac:spMkLst>
        </pc:spChg>
        <pc:spChg chg="add mod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46" creationId="{0968D941-8663-4AB5-AB03-9D596B695F31}"/>
          </ac:spMkLst>
        </pc:spChg>
        <pc:spChg chg="add mod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49" creationId="{E71E6A38-5465-4A3F-92A1-8F85D686B78B}"/>
          </ac:spMkLst>
        </pc:spChg>
        <pc:spChg chg="add mod">
          <ac:chgData name="Dragan Kostić" userId="5d7f6791-2fbb-4ebe-a477-c4096d4e4682" providerId="ADAL" clId="{9EE80C29-93D4-490A-AAA9-F8D7ECCC4BE5}" dt="2020-11-03T15:00:02.800" v="28751" actId="1037"/>
          <ac:spMkLst>
            <pc:docMk/>
            <pc:sldMk cId="316325644" sldId="869"/>
            <ac:spMk id="151" creationId="{1D9F11E0-3E4A-4CA4-ABEF-FE64E5A54116}"/>
          </ac:spMkLst>
        </pc:spChg>
        <pc:spChg chg="add mod">
          <ac:chgData name="Dragan Kostić" userId="5d7f6791-2fbb-4ebe-a477-c4096d4e4682" providerId="ADAL" clId="{9EE80C29-93D4-490A-AAA9-F8D7ECCC4BE5}" dt="2020-11-03T15:02:26.240" v="28788" actId="20577"/>
          <ac:spMkLst>
            <pc:docMk/>
            <pc:sldMk cId="316325644" sldId="869"/>
            <ac:spMk id="154" creationId="{AA512D62-A2AA-4F3A-8249-475674FF87B2}"/>
          </ac:spMkLst>
        </pc:spChg>
        <pc:grpChg chg="add del mod">
          <ac:chgData name="Dragan Kostić" userId="5d7f6791-2fbb-4ebe-a477-c4096d4e4682" providerId="ADAL" clId="{9EE80C29-93D4-490A-AAA9-F8D7ECCC4BE5}" dt="2020-10-15T12:56:17.201" v="25203" actId="165"/>
          <ac:grpSpMkLst>
            <pc:docMk/>
            <pc:sldMk cId="316325644" sldId="869"/>
            <ac:grpSpMk id="13" creationId="{AB44A197-85E5-4FAE-A1D7-D42F7EF50B72}"/>
          </ac:grpSpMkLst>
        </pc:grpChg>
        <pc:grpChg chg="del mod topLvl">
          <ac:chgData name="Dragan Kostić" userId="5d7f6791-2fbb-4ebe-a477-c4096d4e4682" providerId="ADAL" clId="{9EE80C29-93D4-490A-AAA9-F8D7ECCC4BE5}" dt="2020-10-15T12:56:25.506" v="25204" actId="165"/>
          <ac:grpSpMkLst>
            <pc:docMk/>
            <pc:sldMk cId="316325644" sldId="869"/>
            <ac:grpSpMk id="17" creationId="{8B4AA738-A763-4F40-B3F0-9A1C2F494DBF}"/>
          </ac:grpSpMkLst>
        </pc:grpChg>
        <pc:grpChg chg="del mod topLvl">
          <ac:chgData name="Dragan Kostić" userId="5d7f6791-2fbb-4ebe-a477-c4096d4e4682" providerId="ADAL" clId="{9EE80C29-93D4-490A-AAA9-F8D7ECCC4BE5}" dt="2020-10-15T12:56:34.915" v="25206" actId="165"/>
          <ac:grpSpMkLst>
            <pc:docMk/>
            <pc:sldMk cId="316325644" sldId="869"/>
            <ac:grpSpMk id="25" creationId="{66554C95-F078-4444-BEB5-38B9C310A84B}"/>
          </ac:grpSpMkLst>
        </pc:grpChg>
        <pc:grpChg chg="del mod topLvl">
          <ac:chgData name="Dragan Kostić" userId="5d7f6791-2fbb-4ebe-a477-c4096d4e4682" providerId="ADAL" clId="{9EE80C29-93D4-490A-AAA9-F8D7ECCC4BE5}" dt="2020-10-15T12:56:29.280" v="25205" actId="165"/>
          <ac:grpSpMkLst>
            <pc:docMk/>
            <pc:sldMk cId="316325644" sldId="869"/>
            <ac:grpSpMk id="26" creationId="{A2C8DECF-4892-4F85-91B7-51BBE638B28D}"/>
          </ac:grpSpMkLst>
        </pc:grpChg>
        <pc:grpChg chg="add mod">
          <ac:chgData name="Dragan Kostić" userId="5d7f6791-2fbb-4ebe-a477-c4096d4e4682" providerId="ADAL" clId="{9EE80C29-93D4-490A-AAA9-F8D7ECCC4BE5}" dt="2020-10-15T14:23:33.489" v="25732" actId="1035"/>
          <ac:grpSpMkLst>
            <pc:docMk/>
            <pc:sldMk cId="316325644" sldId="869"/>
            <ac:grpSpMk id="60" creationId="{4376FF1E-41BF-4FDA-AA2A-C1A91DDA76A5}"/>
          </ac:grpSpMkLst>
        </pc:grpChg>
        <pc:grpChg chg="add del mod">
          <ac:chgData name="Dragan Kostić" userId="5d7f6791-2fbb-4ebe-a477-c4096d4e4682" providerId="ADAL" clId="{9EE80C29-93D4-490A-AAA9-F8D7ECCC4BE5}" dt="2020-10-15T13:53:09.616" v="25388" actId="165"/>
          <ac:grpSpMkLst>
            <pc:docMk/>
            <pc:sldMk cId="316325644" sldId="869"/>
            <ac:grpSpMk id="63" creationId="{7FEEFD2E-C6E7-44CC-84CB-35EA634EC301}"/>
          </ac:grpSpMkLst>
        </pc:grpChg>
        <pc:grpChg chg="add mod">
          <ac:chgData name="Dragan Kostić" userId="5d7f6791-2fbb-4ebe-a477-c4096d4e4682" providerId="ADAL" clId="{9EE80C29-93D4-490A-AAA9-F8D7ECCC4BE5}" dt="2020-11-03T15:00:02.800" v="28751" actId="1037"/>
          <ac:grpSpMkLst>
            <pc:docMk/>
            <pc:sldMk cId="316325644" sldId="869"/>
            <ac:grpSpMk id="109" creationId="{4B56CDEF-ECB4-4A36-9C9A-54CAB4C380B3}"/>
          </ac:grpSpMkLst>
        </pc:grpChg>
        <pc:grpChg chg="add del mod">
          <ac:chgData name="Dragan Kostić" userId="5d7f6791-2fbb-4ebe-a477-c4096d4e4682" providerId="ADAL" clId="{9EE80C29-93D4-490A-AAA9-F8D7ECCC4BE5}" dt="2020-10-15T14:10:58.969" v="25565" actId="165"/>
          <ac:grpSpMkLst>
            <pc:docMk/>
            <pc:sldMk cId="316325644" sldId="869"/>
            <ac:grpSpMk id="110" creationId="{31F837CB-8EA7-44B7-AA45-7A81273D69D3}"/>
          </ac:grpSpMkLst>
        </pc:grpChg>
        <pc:grpChg chg="add mod">
          <ac:chgData name="Dragan Kostić" userId="5d7f6791-2fbb-4ebe-a477-c4096d4e4682" providerId="ADAL" clId="{9EE80C29-93D4-490A-AAA9-F8D7ECCC4BE5}" dt="2020-11-03T15:00:02.800" v="28751" actId="1037"/>
          <ac:grpSpMkLst>
            <pc:docMk/>
            <pc:sldMk cId="316325644" sldId="869"/>
            <ac:grpSpMk id="147" creationId="{4993FD62-E9DE-473E-BDCE-1E6A31760063}"/>
          </ac:grpSpMkLst>
        </pc:grpChg>
        <pc:grpChg chg="add mod">
          <ac:chgData name="Dragan Kostić" userId="5d7f6791-2fbb-4ebe-a477-c4096d4e4682" providerId="ADAL" clId="{9EE80C29-93D4-490A-AAA9-F8D7ECCC4BE5}" dt="2020-11-03T15:00:02.800" v="28751" actId="1037"/>
          <ac:grpSpMkLst>
            <pc:docMk/>
            <pc:sldMk cId="316325644" sldId="869"/>
            <ac:grpSpMk id="152" creationId="{B33AA120-2C5A-463E-A4CC-E7805F601237}"/>
          </ac:grpSpMkLst>
        </pc:grpChg>
        <pc:grpChg chg="add mod">
          <ac:chgData name="Dragan Kostić" userId="5d7f6791-2fbb-4ebe-a477-c4096d4e4682" providerId="ADAL" clId="{9EE80C29-93D4-490A-AAA9-F8D7ECCC4BE5}" dt="2020-11-03T15:00:02.800" v="28751" actId="1037"/>
          <ac:grpSpMkLst>
            <pc:docMk/>
            <pc:sldMk cId="316325644" sldId="869"/>
            <ac:grpSpMk id="155" creationId="{AAA55A63-B3CC-4BD7-8712-B0643537002C}"/>
          </ac:grpSpMkLst>
        </pc:grpChg>
        <pc:picChg chg="add del mod">
          <ac:chgData name="Dragan Kostić" userId="5d7f6791-2fbb-4ebe-a477-c4096d4e4682" providerId="ADAL" clId="{9EE80C29-93D4-490A-AAA9-F8D7ECCC4BE5}" dt="2020-10-15T13:50:03.470" v="25376" actId="478"/>
          <ac:picMkLst>
            <pc:docMk/>
            <pc:sldMk cId="316325644" sldId="869"/>
            <ac:picMk id="6" creationId="{46FE3BE7-2B61-48BB-8A17-058E7267F68C}"/>
          </ac:picMkLst>
        </pc:picChg>
        <pc:picChg chg="del">
          <ac:chgData name="Dragan Kostić" userId="5d7f6791-2fbb-4ebe-a477-c4096d4e4682" providerId="ADAL" clId="{9EE80C29-93D4-490A-AAA9-F8D7ECCC4BE5}" dt="2020-09-23T13:39:00.170" v="4492" actId="478"/>
          <ac:picMkLst>
            <pc:docMk/>
            <pc:sldMk cId="316325644" sldId="869"/>
            <ac:picMk id="7" creationId="{78A8751F-3E01-494C-B6FE-93A4AC831C6C}"/>
          </ac:picMkLst>
        </pc:picChg>
        <pc:picChg chg="add del mod">
          <ac:chgData name="Dragan Kostić" userId="5d7f6791-2fbb-4ebe-a477-c4096d4e4682" providerId="ADAL" clId="{9EE80C29-93D4-490A-AAA9-F8D7ECCC4BE5}" dt="2020-10-15T13:50:40.461" v="25381" actId="478"/>
          <ac:picMkLst>
            <pc:docMk/>
            <pc:sldMk cId="316325644" sldId="869"/>
            <ac:picMk id="8" creationId="{14351684-ED37-462A-B9AF-66E2C0F6EFCC}"/>
          </ac:picMkLst>
        </pc:picChg>
        <pc:picChg chg="add del mod">
          <ac:chgData name="Dragan Kostić" userId="5d7f6791-2fbb-4ebe-a477-c4096d4e4682" providerId="ADAL" clId="{9EE80C29-93D4-490A-AAA9-F8D7ECCC4BE5}" dt="2020-10-15T14:23:04.391" v="25727" actId="478"/>
          <ac:picMkLst>
            <pc:docMk/>
            <pc:sldMk cId="316325644" sldId="869"/>
            <ac:picMk id="9" creationId="{A9C0D3E6-C4FC-4E1A-A188-96A76E516045}"/>
          </ac:picMkLst>
        </pc:picChg>
        <pc:picChg chg="del">
          <ac:chgData name="Dragan Kostić" userId="5d7f6791-2fbb-4ebe-a477-c4096d4e4682" providerId="ADAL" clId="{9EE80C29-93D4-490A-AAA9-F8D7ECCC4BE5}" dt="2020-09-23T13:39:04.089" v="4494" actId="478"/>
          <ac:picMkLst>
            <pc:docMk/>
            <pc:sldMk cId="316325644" sldId="869"/>
            <ac:picMk id="10" creationId="{A98D91FE-E467-47AC-879E-9867092DCA94}"/>
          </ac:picMkLst>
        </pc:picChg>
        <pc:picChg chg="del">
          <ac:chgData name="Dragan Kostić" userId="5d7f6791-2fbb-4ebe-a477-c4096d4e4682" providerId="ADAL" clId="{9EE80C29-93D4-490A-AAA9-F8D7ECCC4BE5}" dt="2020-09-23T13:39:04.089" v="4494" actId="478"/>
          <ac:picMkLst>
            <pc:docMk/>
            <pc:sldMk cId="316325644" sldId="869"/>
            <ac:picMk id="13" creationId="{CA194FB8-B1DB-41AF-9F0A-F90DF34BEEC7}"/>
          </ac:picMkLst>
        </pc:picChg>
        <pc:picChg chg="del">
          <ac:chgData name="Dragan Kostić" userId="5d7f6791-2fbb-4ebe-a477-c4096d4e4682" providerId="ADAL" clId="{9EE80C29-93D4-490A-AAA9-F8D7ECCC4BE5}" dt="2020-09-23T13:39:00.776" v="4493" actId="478"/>
          <ac:picMkLst>
            <pc:docMk/>
            <pc:sldMk cId="316325644" sldId="869"/>
            <ac:picMk id="16" creationId="{10D2F1FD-CAA9-4D80-8126-F5F839E3C25A}"/>
          </ac:picMkLst>
        </pc:picChg>
        <pc:picChg chg="add del mod">
          <ac:chgData name="Dragan Kostić" userId="5d7f6791-2fbb-4ebe-a477-c4096d4e4682" providerId="ADAL" clId="{9EE80C29-93D4-490A-AAA9-F8D7ECCC4BE5}" dt="2020-10-15T14:34:53.291" v="25823" actId="478"/>
          <ac:picMkLst>
            <pc:docMk/>
            <pc:sldMk cId="316325644" sldId="869"/>
            <ac:picMk id="20" creationId="{D4DE7B78-6264-46FA-883A-E28018C8DEDF}"/>
          </ac:picMkLst>
        </pc:picChg>
        <pc:picChg chg="add del mod">
          <ac:chgData name="Dragan Kostić" userId="5d7f6791-2fbb-4ebe-a477-c4096d4e4682" providerId="ADAL" clId="{9EE80C29-93D4-490A-AAA9-F8D7ECCC4BE5}" dt="2020-10-15T14:34:53.291" v="25823" actId="478"/>
          <ac:picMkLst>
            <pc:docMk/>
            <pc:sldMk cId="316325644" sldId="869"/>
            <ac:picMk id="21" creationId="{21E82C56-7370-4030-B071-2CCE2A9C2963}"/>
          </ac:picMkLst>
        </pc:picChg>
        <pc:picChg chg="add del mod">
          <ac:chgData name="Dragan Kostić" userId="5d7f6791-2fbb-4ebe-a477-c4096d4e4682" providerId="ADAL" clId="{9EE80C29-93D4-490A-AAA9-F8D7ECCC4BE5}" dt="2020-10-15T14:34:53.291" v="25823" actId="478"/>
          <ac:picMkLst>
            <pc:docMk/>
            <pc:sldMk cId="316325644" sldId="869"/>
            <ac:picMk id="22" creationId="{88CC8AE9-5C8B-4293-B78A-3B27026FC180}"/>
          </ac:picMkLst>
        </pc:picChg>
        <pc:cxnChg chg="mod topLvl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27" creationId="{A8558695-D66B-453B-AFA6-81BDB807C946}"/>
          </ac:cxnSpMkLst>
        </pc:cxnChg>
        <pc:cxnChg chg="mod topLvl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28" creationId="{D53C44CE-E97A-4937-893A-486DBFB2B81B}"/>
          </ac:cxnSpMkLst>
        </pc:cxnChg>
        <pc:cxnChg chg="mod topLvl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29" creationId="{C808E34D-2CEA-4288-87E9-E636D8E6673A}"/>
          </ac:cxnSpMkLst>
        </pc:cxnChg>
        <pc:cxnChg chg="mod topLvl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30" creationId="{A6A66632-D9B9-4264-B8FF-6EB66D8C55AB}"/>
          </ac:cxnSpMkLst>
        </pc:cxnChg>
        <pc:cxnChg chg="mod topLvl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31" creationId="{B50F970F-79F9-41D7-AB8B-FCA96E320662}"/>
          </ac:cxnSpMkLst>
        </pc:cxnChg>
        <pc:cxnChg chg="del mod topLvl">
          <ac:chgData name="Dragan Kostić" userId="5d7f6791-2fbb-4ebe-a477-c4096d4e4682" providerId="ADAL" clId="{9EE80C29-93D4-490A-AAA9-F8D7ECCC4BE5}" dt="2020-10-15T12:56:38.432" v="25207" actId="478"/>
          <ac:cxnSpMkLst>
            <pc:docMk/>
            <pc:sldMk cId="316325644" sldId="869"/>
            <ac:cxnSpMk id="32" creationId="{D48A54BA-27B6-41EE-98AC-852C442BD85E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33" creationId="{7BC48640-FFB8-45EF-9774-B2D1A6CBA507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34" creationId="{B538F256-ADED-4C51-85DB-79EF3109D3C1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36" creationId="{F9782A4B-3F74-429E-84F1-82951A254B1D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37" creationId="{A0B06747-F68E-4E59-9D69-4DB3EA5DCA38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38" creationId="{02BB3BED-7C77-47E9-B9D6-02C72D773868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42" creationId="{3EC88FE1-DA08-4897-9012-DBBD4B2EC9C2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43" creationId="{3D4774C0-1951-4045-8EEA-714476FBEBAC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45" creationId="{2F44AB1B-9A46-4A9A-BB3B-B085D6F3F380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46" creationId="{2255A030-5D8C-40A1-BC9F-97EB0EB93A74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47" creationId="{96965660-81B1-419B-B7E0-D9758FC5A5C8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48" creationId="{2DB8121C-97B5-4C49-862C-3F7E85E4232D}"/>
          </ac:cxnSpMkLst>
        </pc:cxnChg>
        <pc:cxnChg chg="add mod">
          <ac:chgData name="Dragan Kostić" userId="5d7f6791-2fbb-4ebe-a477-c4096d4e4682" providerId="ADAL" clId="{9EE80C29-93D4-490A-AAA9-F8D7ECCC4BE5}" dt="2020-10-15T14:23:33.489" v="25732" actId="1035"/>
          <ac:cxnSpMkLst>
            <pc:docMk/>
            <pc:sldMk cId="316325644" sldId="869"/>
            <ac:cxnSpMk id="51" creationId="{395B7AEC-EBAA-4554-8A7A-7F3AB3DDF651}"/>
          </ac:cxnSpMkLst>
        </pc:cxnChg>
        <pc:cxnChg chg="del mod topLvl">
          <ac:chgData name="Dragan Kostić" userId="5d7f6791-2fbb-4ebe-a477-c4096d4e4682" providerId="ADAL" clId="{9EE80C29-93D4-490A-AAA9-F8D7ECCC4BE5}" dt="2020-10-15T13:53:22.047" v="25389" actId="478"/>
          <ac:cxnSpMkLst>
            <pc:docMk/>
            <pc:sldMk cId="316325644" sldId="869"/>
            <ac:cxnSpMk id="64" creationId="{F3CCFFBE-34C1-45DB-8AF5-4BDE5AD37B7B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67" creationId="{F0FB4C44-E7B0-4A9F-B0FA-265BE048C6DD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68" creationId="{8C6EE5F1-2DA2-44E7-BC24-0F38921908BC}"/>
          </ac:cxnSpMkLst>
        </pc:cxnChg>
        <pc:cxnChg chg="del mod topLvl">
          <ac:chgData name="Dragan Kostić" userId="5d7f6791-2fbb-4ebe-a477-c4096d4e4682" providerId="ADAL" clId="{9EE80C29-93D4-490A-AAA9-F8D7ECCC4BE5}" dt="2020-10-15T13:54:20.019" v="25392" actId="478"/>
          <ac:cxnSpMkLst>
            <pc:docMk/>
            <pc:sldMk cId="316325644" sldId="869"/>
            <ac:cxnSpMk id="69" creationId="{70ABF9C3-DEA7-47ED-A470-759D8965339A}"/>
          </ac:cxnSpMkLst>
        </pc:cxnChg>
        <pc:cxnChg chg="del mod topLvl">
          <ac:chgData name="Dragan Kostić" userId="5d7f6791-2fbb-4ebe-a477-c4096d4e4682" providerId="ADAL" clId="{9EE80C29-93D4-490A-AAA9-F8D7ECCC4BE5}" dt="2020-10-15T13:54:17.407" v="25391" actId="478"/>
          <ac:cxnSpMkLst>
            <pc:docMk/>
            <pc:sldMk cId="316325644" sldId="869"/>
            <ac:cxnSpMk id="70" creationId="{E128DDF4-D6ED-4DD6-AE3B-ABDB6588978A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71" creationId="{CB0AA03B-D76F-4DBF-A33C-E748CFCDADA8}"/>
          </ac:cxnSpMkLst>
        </pc:cxnChg>
        <pc:cxnChg chg="del mod topLvl">
          <ac:chgData name="Dragan Kostić" userId="5d7f6791-2fbb-4ebe-a477-c4096d4e4682" providerId="ADAL" clId="{9EE80C29-93D4-490A-AAA9-F8D7ECCC4BE5}" dt="2020-10-15T13:54:31.197" v="25394" actId="478"/>
          <ac:cxnSpMkLst>
            <pc:docMk/>
            <pc:sldMk cId="316325644" sldId="869"/>
            <ac:cxnSpMk id="75" creationId="{889E2EF7-7B74-401E-A7FF-719B5E9192CE}"/>
          </ac:cxnSpMkLst>
        </pc:cxnChg>
        <pc:cxnChg chg="del mod topLvl">
          <ac:chgData name="Dragan Kostić" userId="5d7f6791-2fbb-4ebe-a477-c4096d4e4682" providerId="ADAL" clId="{9EE80C29-93D4-490A-AAA9-F8D7ECCC4BE5}" dt="2020-10-15T13:58:26.925" v="25464" actId="478"/>
          <ac:cxnSpMkLst>
            <pc:docMk/>
            <pc:sldMk cId="316325644" sldId="869"/>
            <ac:cxnSpMk id="76" creationId="{9A39E338-D3BB-4044-9778-906C93AC11A7}"/>
          </ac:cxnSpMkLst>
        </pc:cxnChg>
        <pc:cxnChg chg="del mod topLvl">
          <ac:chgData name="Dragan Kostić" userId="5d7f6791-2fbb-4ebe-a477-c4096d4e4682" providerId="ADAL" clId="{9EE80C29-93D4-490A-AAA9-F8D7ECCC4BE5}" dt="2020-10-15T13:58:22.554" v="25461" actId="478"/>
          <ac:cxnSpMkLst>
            <pc:docMk/>
            <pc:sldMk cId="316325644" sldId="869"/>
            <ac:cxnSpMk id="77" creationId="{FE899282-B61C-4140-AB39-855E1DCBE083}"/>
          </ac:cxnSpMkLst>
        </pc:cxnChg>
        <pc:cxnChg chg="del mod topLvl">
          <ac:chgData name="Dragan Kostić" userId="5d7f6791-2fbb-4ebe-a477-c4096d4e4682" providerId="ADAL" clId="{9EE80C29-93D4-490A-AAA9-F8D7ECCC4BE5}" dt="2020-10-15T13:58:31.391" v="25468" actId="478"/>
          <ac:cxnSpMkLst>
            <pc:docMk/>
            <pc:sldMk cId="316325644" sldId="869"/>
            <ac:cxnSpMk id="78" creationId="{DF3E39A6-3D9E-4324-A0AA-DBCD819B8F07}"/>
          </ac:cxnSpMkLst>
        </pc:cxnChg>
        <pc:cxnChg chg="del mod topLvl">
          <ac:chgData name="Dragan Kostić" userId="5d7f6791-2fbb-4ebe-a477-c4096d4e4682" providerId="ADAL" clId="{9EE80C29-93D4-490A-AAA9-F8D7ECCC4BE5}" dt="2020-10-15T13:58:29.206" v="25466" actId="478"/>
          <ac:cxnSpMkLst>
            <pc:docMk/>
            <pc:sldMk cId="316325644" sldId="869"/>
            <ac:cxnSpMk id="79" creationId="{DEAB5EDE-BCFA-464F-8C04-F95464463B77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80" creationId="{105A9E42-6B60-48DD-8021-D44C673FCBF2}"/>
          </ac:cxnSpMkLst>
        </pc:cxnChg>
        <pc:cxnChg chg="del mod topLvl">
          <ac:chgData name="Dragan Kostić" userId="5d7f6791-2fbb-4ebe-a477-c4096d4e4682" providerId="ADAL" clId="{9EE80C29-93D4-490A-AAA9-F8D7ECCC4BE5}" dt="2020-10-15T13:58:26.023" v="25463" actId="478"/>
          <ac:cxnSpMkLst>
            <pc:docMk/>
            <pc:sldMk cId="316325644" sldId="869"/>
            <ac:cxnSpMk id="81" creationId="{0DAA95DD-D939-43D8-9053-B72CF9E0A8A0}"/>
          </ac:cxnSpMkLst>
        </pc:cxnChg>
        <pc:cxnChg chg="del mod topLvl">
          <ac:chgData name="Dragan Kostić" userId="5d7f6791-2fbb-4ebe-a477-c4096d4e4682" providerId="ADAL" clId="{9EE80C29-93D4-490A-AAA9-F8D7ECCC4BE5}" dt="2020-10-15T13:58:30.604" v="25467" actId="478"/>
          <ac:cxnSpMkLst>
            <pc:docMk/>
            <pc:sldMk cId="316325644" sldId="869"/>
            <ac:cxnSpMk id="82" creationId="{D5EDB0D7-E82A-402F-8D50-C35493B99876}"/>
          </ac:cxnSpMkLst>
        </pc:cxnChg>
        <pc:cxnChg chg="del mod topLvl">
          <ac:chgData name="Dragan Kostić" userId="5d7f6791-2fbb-4ebe-a477-c4096d4e4682" providerId="ADAL" clId="{9EE80C29-93D4-490A-AAA9-F8D7ECCC4BE5}" dt="2020-10-15T13:58:32.765" v="25469" actId="478"/>
          <ac:cxnSpMkLst>
            <pc:docMk/>
            <pc:sldMk cId="316325644" sldId="869"/>
            <ac:cxnSpMk id="83" creationId="{00CAB0C0-3B98-47DB-B899-6C7B07AA85F3}"/>
          </ac:cxnSpMkLst>
        </pc:cxnChg>
        <pc:cxnChg chg="del mod topLvl">
          <ac:chgData name="Dragan Kostić" userId="5d7f6791-2fbb-4ebe-a477-c4096d4e4682" providerId="ADAL" clId="{9EE80C29-93D4-490A-AAA9-F8D7ECCC4BE5}" dt="2020-10-15T13:58:28.397" v="25465" actId="478"/>
          <ac:cxnSpMkLst>
            <pc:docMk/>
            <pc:sldMk cId="316325644" sldId="869"/>
            <ac:cxnSpMk id="84" creationId="{73A9CAF3-3811-4816-80AD-DCF5D59B84BC}"/>
          </ac:cxnSpMkLst>
        </pc:cxnChg>
        <pc:cxnChg chg="del mod topLvl">
          <ac:chgData name="Dragan Kostić" userId="5d7f6791-2fbb-4ebe-a477-c4096d4e4682" providerId="ADAL" clId="{9EE80C29-93D4-490A-AAA9-F8D7ECCC4BE5}" dt="2020-10-15T13:54:24.725" v="25393" actId="478"/>
          <ac:cxnSpMkLst>
            <pc:docMk/>
            <pc:sldMk cId="316325644" sldId="869"/>
            <ac:cxnSpMk id="86" creationId="{4A7FFD79-BA7D-4BCB-97FB-7D292BEF81AB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90" creationId="{8980709C-D2B4-4068-8B0F-BFD52CFEDD7C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91" creationId="{A0E115CB-B6FA-42A4-8853-10C35A669D04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96" creationId="{7309533B-030A-4E43-8833-37A6CB20C47D}"/>
          </ac:cxnSpMkLst>
        </pc:cxnChg>
        <pc:cxnChg chg="add del mod">
          <ac:chgData name="Dragan Kostić" userId="5d7f6791-2fbb-4ebe-a477-c4096d4e4682" providerId="ADAL" clId="{9EE80C29-93D4-490A-AAA9-F8D7ECCC4BE5}" dt="2020-10-15T13:58:54.427" v="25472" actId="478"/>
          <ac:cxnSpMkLst>
            <pc:docMk/>
            <pc:sldMk cId="316325644" sldId="869"/>
            <ac:cxnSpMk id="98" creationId="{9A162BFD-F651-4403-9CF8-AA953CBE83B7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99" creationId="{2B2C5C4C-69D3-45B0-BAFC-CBDDA38E405E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00" creationId="{D98F2BFE-BB31-41F4-B92C-DEB0D46BD217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01" creationId="{1F22E29C-8CA2-49CA-A84E-E1E190749202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02" creationId="{66FE6494-B33D-4CFD-8159-F069D7881AE2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07" creationId="{3F92630A-CEE9-4AE9-A347-B081A5BA651A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08" creationId="{DF6AC300-135F-42DF-811C-3736774AB37D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11" creationId="{ACA7DFFD-B65C-40E5-BECE-D6A739B15286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12" creationId="{BC53C24E-0B63-4BAA-A67A-C00018ED7A08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13" creationId="{AFE051D1-88DA-4677-A9A3-D9C62376EE02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15" creationId="{26158BE7-1B19-491F-B639-BA628FDA5231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19" creationId="{1292FC43-379C-427C-A761-4521AF7E0105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20" creationId="{2B549B91-6E15-4D0D-9C05-D93C3AEBE169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23" creationId="{2553C064-57DC-4FF5-A286-5A77968944CF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24" creationId="{714351DC-74F3-4945-A394-4B0082BA200B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25" creationId="{6497247D-5E6F-4615-9FC3-065DEEDF1FFB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26" creationId="{0360439F-7FB6-43FA-B57D-EE85F1CF477A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27" creationId="{48558A81-7C0D-4614-96CD-68ED5D9AB66F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28" creationId="{6BC48A35-3CDE-4680-A6BD-5D3AFF289622}"/>
          </ac:cxnSpMkLst>
        </pc:cxnChg>
        <pc:cxnChg chg="mod topLvl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29" creationId="{8F0FAE21-FBAE-421C-9839-15ADD9789FD4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30" creationId="{221D740E-A63F-4938-972F-6582E7EF25F4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31" creationId="{3D9C71A5-11C2-4EE5-9FFF-E1B39ED365BA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32" creationId="{EB55E77F-C736-4036-AE76-4FAA5ABA65A2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33" creationId="{D97C10C7-B3C8-47D9-BA32-74AB375EEC4A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34" creationId="{D569AA4B-0DB1-4BD4-BB53-7C9D6B32BF5E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35" creationId="{32B95CCF-CE2C-43CD-9B68-E51A398F0EAA}"/>
          </ac:cxnSpMkLst>
        </pc:cxnChg>
        <pc:cxnChg chg="add mod">
          <ac:chgData name="Dragan Kostić" userId="5d7f6791-2fbb-4ebe-a477-c4096d4e4682" providerId="ADAL" clId="{9EE80C29-93D4-490A-AAA9-F8D7ECCC4BE5}" dt="2020-11-03T15:00:02.800" v="28751" actId="1037"/>
          <ac:cxnSpMkLst>
            <pc:docMk/>
            <pc:sldMk cId="316325644" sldId="869"/>
            <ac:cxnSpMk id="136" creationId="{F289E825-8340-4100-835B-CA1C1AEEA5D4}"/>
          </ac:cxnSpMkLst>
        </pc:cxnChg>
        <pc:cxnChg chg="add del">
          <ac:chgData name="Dragan Kostić" userId="5d7f6791-2fbb-4ebe-a477-c4096d4e4682" providerId="ADAL" clId="{9EE80C29-93D4-490A-AAA9-F8D7ECCC4BE5}" dt="2020-10-15T14:20:48.588" v="25700" actId="478"/>
          <ac:cxnSpMkLst>
            <pc:docMk/>
            <pc:sldMk cId="316325644" sldId="869"/>
            <ac:cxnSpMk id="145" creationId="{B2B22E85-358E-49BD-AB6D-F489E6F5949D}"/>
          </ac:cxnSpMkLst>
        </pc:cxnChg>
      </pc:sldChg>
      <pc:sldChg chg="addSp delSp modSp add mod delAnim">
        <pc:chgData name="Dragan Kostić" userId="5d7f6791-2fbb-4ebe-a477-c4096d4e4682" providerId="ADAL" clId="{9EE80C29-93D4-490A-AAA9-F8D7ECCC4BE5}" dt="2020-11-03T15:04:59.122" v="28794" actId="16959"/>
        <pc:sldMkLst>
          <pc:docMk/>
          <pc:sldMk cId="2855670514" sldId="870"/>
        </pc:sldMkLst>
        <pc:spChg chg="mod">
          <ac:chgData name="Dragan Kostić" userId="5d7f6791-2fbb-4ebe-a477-c4096d4e4682" providerId="ADAL" clId="{9EE80C29-93D4-490A-AAA9-F8D7ECCC4BE5}" dt="2020-09-23T14:01:59.817" v="4733" actId="20577"/>
          <ac:spMkLst>
            <pc:docMk/>
            <pc:sldMk cId="2855670514" sldId="870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09-23T13:49:57.765" v="4593" actId="207"/>
          <ac:spMkLst>
            <pc:docMk/>
            <pc:sldMk cId="2855670514" sldId="870"/>
            <ac:spMk id="3" creationId="{703B27E0-95E8-4691-B518-CECEFBD52164}"/>
          </ac:spMkLst>
        </pc:spChg>
        <pc:spChg chg="add mod">
          <ac:chgData name="Dragan Kostić" userId="5d7f6791-2fbb-4ebe-a477-c4096d4e4682" providerId="ADAL" clId="{9EE80C29-93D4-490A-AAA9-F8D7ECCC4BE5}" dt="2020-10-15T14:47:42.600" v="26041" actId="1037"/>
          <ac:spMkLst>
            <pc:docMk/>
            <pc:sldMk cId="2855670514" sldId="870"/>
            <ac:spMk id="6" creationId="{5D900B81-7BF8-465A-BF20-503ABFEFD5A4}"/>
          </ac:spMkLst>
        </pc:spChg>
        <pc:spChg chg="add mod">
          <ac:chgData name="Dragan Kostić" userId="5d7f6791-2fbb-4ebe-a477-c4096d4e4682" providerId="ADAL" clId="{9EE80C29-93D4-490A-AAA9-F8D7ECCC4BE5}" dt="2020-10-15T14:48:07.272" v="26051" actId="1035"/>
          <ac:spMkLst>
            <pc:docMk/>
            <pc:sldMk cId="2855670514" sldId="870"/>
            <ac:spMk id="8" creationId="{12450365-FC98-4712-83F3-0A89E9531A7E}"/>
          </ac:spMkLst>
        </pc:spChg>
        <pc:spChg chg="add mod">
          <ac:chgData name="Dragan Kostić" userId="5d7f6791-2fbb-4ebe-a477-c4096d4e4682" providerId="ADAL" clId="{9EE80C29-93D4-490A-AAA9-F8D7ECCC4BE5}" dt="2020-10-15T14:47:03.787" v="26036" actId="1036"/>
          <ac:spMkLst>
            <pc:docMk/>
            <pc:sldMk cId="2855670514" sldId="870"/>
            <ac:spMk id="9" creationId="{3F940230-10E2-4CCB-B491-19A98E912495}"/>
          </ac:spMkLst>
        </pc:spChg>
        <pc:spChg chg="add mod">
          <ac:chgData name="Dragan Kostić" userId="5d7f6791-2fbb-4ebe-a477-c4096d4e4682" providerId="ADAL" clId="{9EE80C29-93D4-490A-AAA9-F8D7ECCC4BE5}" dt="2020-09-23T14:43:39.641" v="5167" actId="167"/>
          <ac:spMkLst>
            <pc:docMk/>
            <pc:sldMk cId="2855670514" sldId="870"/>
            <ac:spMk id="10" creationId="{EF3DBC78-2363-4EA5-8B5D-D6D7E7070F8B}"/>
          </ac:spMkLst>
        </pc:spChg>
        <pc:spChg chg="add mod">
          <ac:chgData name="Dragan Kostić" userId="5d7f6791-2fbb-4ebe-a477-c4096d4e4682" providerId="ADAL" clId="{9EE80C29-93D4-490A-AAA9-F8D7ECCC4BE5}" dt="2020-09-23T14:43:27.951" v="5154" actId="1036"/>
          <ac:spMkLst>
            <pc:docMk/>
            <pc:sldMk cId="2855670514" sldId="870"/>
            <ac:spMk id="13" creationId="{BD48E166-508E-49F6-98B7-DECAF4EEDE70}"/>
          </ac:spMkLst>
        </pc:spChg>
        <pc:spChg chg="add mod">
          <ac:chgData name="Dragan Kostić" userId="5d7f6791-2fbb-4ebe-a477-c4096d4e4682" providerId="ADAL" clId="{9EE80C29-93D4-490A-AAA9-F8D7ECCC4BE5}" dt="2020-11-03T15:04:59.122" v="28794" actId="16959"/>
          <ac:spMkLst>
            <pc:docMk/>
            <pc:sldMk cId="2855670514" sldId="870"/>
            <ac:spMk id="15" creationId="{869F89AF-9A71-489E-A2A3-0498FC5E98A0}"/>
          </ac:spMkLst>
        </pc:spChg>
        <pc:spChg chg="add mod">
          <ac:chgData name="Dragan Kostić" userId="5d7f6791-2fbb-4ebe-a477-c4096d4e4682" providerId="ADAL" clId="{9EE80C29-93D4-490A-AAA9-F8D7ECCC4BE5}" dt="2020-10-15T14:39:36.863" v="25893" actId="1036"/>
          <ac:spMkLst>
            <pc:docMk/>
            <pc:sldMk cId="2855670514" sldId="870"/>
            <ac:spMk id="17" creationId="{A2E9511B-6E84-40BE-8E5B-49DF062A97FC}"/>
          </ac:spMkLst>
        </pc:spChg>
        <pc:spChg chg="del">
          <ac:chgData name="Dragan Kostić" userId="5d7f6791-2fbb-4ebe-a477-c4096d4e4682" providerId="ADAL" clId="{9EE80C29-93D4-490A-AAA9-F8D7ECCC4BE5}" dt="2020-09-23T13:49:34.858" v="4591" actId="478"/>
          <ac:spMkLst>
            <pc:docMk/>
            <pc:sldMk cId="2855670514" sldId="870"/>
            <ac:spMk id="18" creationId="{04184C3F-553D-4AAE-8A48-768D520E6489}"/>
          </ac:spMkLst>
        </pc:spChg>
        <pc:spChg chg="add mod">
          <ac:chgData name="Dragan Kostić" userId="5d7f6791-2fbb-4ebe-a477-c4096d4e4682" providerId="ADAL" clId="{9EE80C29-93D4-490A-AAA9-F8D7ECCC4BE5}" dt="2020-10-15T14:47:03.787" v="26036" actId="1036"/>
          <ac:spMkLst>
            <pc:docMk/>
            <pc:sldMk cId="2855670514" sldId="870"/>
            <ac:spMk id="19" creationId="{2D979762-407E-4E5F-89E8-C4BFE7256281}"/>
          </ac:spMkLst>
        </pc:spChg>
        <pc:spChg chg="add del">
          <ac:chgData name="Dragan Kostić" userId="5d7f6791-2fbb-4ebe-a477-c4096d4e4682" providerId="ADAL" clId="{9EE80C29-93D4-490A-AAA9-F8D7ECCC4BE5}" dt="2020-10-15T14:44:28.458" v="25978" actId="22"/>
          <ac:spMkLst>
            <pc:docMk/>
            <pc:sldMk cId="2855670514" sldId="870"/>
            <ac:spMk id="21" creationId="{5F97032B-3D3F-4533-B926-1C3BC0F562EF}"/>
          </ac:spMkLst>
        </pc:spChg>
        <pc:spChg chg="add mod">
          <ac:chgData name="Dragan Kostić" userId="5d7f6791-2fbb-4ebe-a477-c4096d4e4682" providerId="ADAL" clId="{9EE80C29-93D4-490A-AAA9-F8D7ECCC4BE5}" dt="2020-10-15T14:47:03.787" v="26036" actId="1036"/>
          <ac:spMkLst>
            <pc:docMk/>
            <pc:sldMk cId="2855670514" sldId="870"/>
            <ac:spMk id="23" creationId="{161246A8-79A4-4127-9C25-5529997CB2CE}"/>
          </ac:spMkLst>
        </pc:spChg>
        <pc:spChg chg="add mod">
          <ac:chgData name="Dragan Kostić" userId="5d7f6791-2fbb-4ebe-a477-c4096d4e4682" providerId="ADAL" clId="{9EE80C29-93D4-490A-AAA9-F8D7ECCC4BE5}" dt="2020-10-15T14:47:03.787" v="26036" actId="1036"/>
          <ac:spMkLst>
            <pc:docMk/>
            <pc:sldMk cId="2855670514" sldId="870"/>
            <ac:spMk id="27" creationId="{BB6DD18B-96C1-442D-B8B6-1A0E448D2485}"/>
          </ac:spMkLst>
        </pc:spChg>
        <pc:spChg chg="add mod">
          <ac:chgData name="Dragan Kostić" userId="5d7f6791-2fbb-4ebe-a477-c4096d4e4682" providerId="ADAL" clId="{9EE80C29-93D4-490A-AAA9-F8D7ECCC4BE5}" dt="2020-10-15T14:47:03.787" v="26036" actId="1036"/>
          <ac:spMkLst>
            <pc:docMk/>
            <pc:sldMk cId="2855670514" sldId="870"/>
            <ac:spMk id="29" creationId="{9F18C0A9-1E8A-4C37-B922-B75129CACE5B}"/>
          </ac:spMkLst>
        </pc:spChg>
        <pc:grpChg chg="add mod">
          <ac:chgData name="Dragan Kostić" userId="5d7f6791-2fbb-4ebe-a477-c4096d4e4682" providerId="ADAL" clId="{9EE80C29-93D4-490A-AAA9-F8D7ECCC4BE5}" dt="2020-10-15T14:47:03.787" v="26036" actId="1036"/>
          <ac:grpSpMkLst>
            <pc:docMk/>
            <pc:sldMk cId="2855670514" sldId="870"/>
            <ac:grpSpMk id="30" creationId="{14C5BC5E-AFC1-45EA-AA1F-6F481FD37032}"/>
          </ac:grpSpMkLst>
        </pc:grpChg>
        <pc:picChg chg="del">
          <ac:chgData name="Dragan Kostić" userId="5d7f6791-2fbb-4ebe-a477-c4096d4e4682" providerId="ADAL" clId="{9EE80C29-93D4-490A-AAA9-F8D7ECCC4BE5}" dt="2020-09-23T13:49:25.953" v="4587" actId="478"/>
          <ac:picMkLst>
            <pc:docMk/>
            <pc:sldMk cId="2855670514" sldId="870"/>
            <ac:picMk id="6" creationId="{46FE3BE7-2B61-48BB-8A17-058E7267F68C}"/>
          </ac:picMkLst>
        </pc:picChg>
        <pc:picChg chg="add del mod">
          <ac:chgData name="Dragan Kostić" userId="5d7f6791-2fbb-4ebe-a477-c4096d4e4682" providerId="ADAL" clId="{9EE80C29-93D4-490A-AAA9-F8D7ECCC4BE5}" dt="2020-10-15T14:46:34.012" v="26026" actId="478"/>
          <ac:picMkLst>
            <pc:docMk/>
            <pc:sldMk cId="2855670514" sldId="870"/>
            <ac:picMk id="7" creationId="{7D769EAA-4C8C-44C1-839D-ED5F6DB0ACA3}"/>
          </ac:picMkLst>
        </pc:picChg>
        <pc:picChg chg="del">
          <ac:chgData name="Dragan Kostić" userId="5d7f6791-2fbb-4ebe-a477-c4096d4e4682" providerId="ADAL" clId="{9EE80C29-93D4-490A-AAA9-F8D7ECCC4BE5}" dt="2020-09-23T13:49:27.771" v="4588" actId="478"/>
          <ac:picMkLst>
            <pc:docMk/>
            <pc:sldMk cId="2855670514" sldId="870"/>
            <ac:picMk id="8" creationId="{14351684-ED37-462A-B9AF-66E2C0F6EFCC}"/>
          </ac:picMkLst>
        </pc:picChg>
        <pc:picChg chg="del">
          <ac:chgData name="Dragan Kostić" userId="5d7f6791-2fbb-4ebe-a477-c4096d4e4682" providerId="ADAL" clId="{9EE80C29-93D4-490A-AAA9-F8D7ECCC4BE5}" dt="2020-09-23T13:49:29.643" v="4589" actId="478"/>
          <ac:picMkLst>
            <pc:docMk/>
            <pc:sldMk cId="2855670514" sldId="870"/>
            <ac:picMk id="9" creationId="{A9C0D3E6-C4FC-4E1A-A188-96A76E516045}"/>
          </ac:picMkLst>
        </pc:picChg>
        <pc:picChg chg="add del mod">
          <ac:chgData name="Dragan Kostić" userId="5d7f6791-2fbb-4ebe-a477-c4096d4e4682" providerId="ADAL" clId="{9EE80C29-93D4-490A-AAA9-F8D7ECCC4BE5}" dt="2020-10-15T14:38:31.006" v="25852" actId="478"/>
          <ac:picMkLst>
            <pc:docMk/>
            <pc:sldMk cId="2855670514" sldId="870"/>
            <ac:picMk id="11" creationId="{F5600CD2-EE53-434B-8A8F-A5A9066F0D21}"/>
          </ac:picMkLst>
        </pc:picChg>
        <pc:picChg chg="add mod">
          <ac:chgData name="Dragan Kostić" userId="5d7f6791-2fbb-4ebe-a477-c4096d4e4682" providerId="ADAL" clId="{9EE80C29-93D4-490A-AAA9-F8D7ECCC4BE5}" dt="2020-10-15T14:46:54.717" v="26032" actId="1037"/>
          <ac:picMkLst>
            <pc:docMk/>
            <pc:sldMk cId="2855670514" sldId="870"/>
            <ac:picMk id="12" creationId="{B9DC0EEB-9BC2-4F2F-B7D7-E991B48D8A9D}"/>
          </ac:picMkLst>
        </pc:picChg>
        <pc:picChg chg="del">
          <ac:chgData name="Dragan Kostić" userId="5d7f6791-2fbb-4ebe-a477-c4096d4e4682" providerId="ADAL" clId="{9EE80C29-93D4-490A-AAA9-F8D7ECCC4BE5}" dt="2020-09-23T13:49:32.189" v="4590" actId="478"/>
          <ac:picMkLst>
            <pc:docMk/>
            <pc:sldMk cId="2855670514" sldId="870"/>
            <ac:picMk id="20" creationId="{D4DE7B78-6264-46FA-883A-E28018C8DEDF}"/>
          </ac:picMkLst>
        </pc:picChg>
        <pc:picChg chg="del">
          <ac:chgData name="Dragan Kostić" userId="5d7f6791-2fbb-4ebe-a477-c4096d4e4682" providerId="ADAL" clId="{9EE80C29-93D4-490A-AAA9-F8D7ECCC4BE5}" dt="2020-09-23T13:49:32.189" v="4590" actId="478"/>
          <ac:picMkLst>
            <pc:docMk/>
            <pc:sldMk cId="2855670514" sldId="870"/>
            <ac:picMk id="21" creationId="{21E82C56-7370-4030-B071-2CCE2A9C2963}"/>
          </ac:picMkLst>
        </pc:picChg>
        <pc:picChg chg="del">
          <ac:chgData name="Dragan Kostić" userId="5d7f6791-2fbb-4ebe-a477-c4096d4e4682" providerId="ADAL" clId="{9EE80C29-93D4-490A-AAA9-F8D7ECCC4BE5}" dt="2020-09-23T13:49:32.189" v="4590" actId="478"/>
          <ac:picMkLst>
            <pc:docMk/>
            <pc:sldMk cId="2855670514" sldId="870"/>
            <ac:picMk id="22" creationId="{88CC8AE9-5C8B-4293-B78A-3B27026FC180}"/>
          </ac:picMkLst>
        </pc:picChg>
        <pc:picChg chg="add del mod modCrop">
          <ac:chgData name="Dragan Kostić" userId="5d7f6791-2fbb-4ebe-a477-c4096d4e4682" providerId="ADAL" clId="{9EE80C29-93D4-490A-AAA9-F8D7ECCC4BE5}" dt="2020-10-15T14:39:26.308" v="25884" actId="478"/>
          <ac:picMkLst>
            <pc:docMk/>
            <pc:sldMk cId="2855670514" sldId="870"/>
            <ac:picMk id="26" creationId="{70AFFB56-2E4D-4D91-AD82-EF325A6886CA}"/>
          </ac:picMkLst>
        </pc:picChg>
      </pc:sldChg>
      <pc:sldChg chg="addSp delSp modSp add mod delAnim modAnim">
        <pc:chgData name="Dragan Kostić" userId="5d7f6791-2fbb-4ebe-a477-c4096d4e4682" providerId="ADAL" clId="{9EE80C29-93D4-490A-AAA9-F8D7ECCC4BE5}" dt="2020-11-03T12:54:07.352" v="28559" actId="207"/>
        <pc:sldMkLst>
          <pc:docMk/>
          <pc:sldMk cId="2248632899" sldId="871"/>
        </pc:sldMkLst>
        <pc:spChg chg="mod">
          <ac:chgData name="Dragan Kostić" userId="5d7f6791-2fbb-4ebe-a477-c4096d4e4682" providerId="ADAL" clId="{9EE80C29-93D4-490A-AAA9-F8D7ECCC4BE5}" dt="2020-09-23T14:07:11.035" v="4784" actId="6549"/>
          <ac:spMkLst>
            <pc:docMk/>
            <pc:sldMk cId="2248632899" sldId="871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09-23T14:03:04.644" v="4753" actId="6549"/>
          <ac:spMkLst>
            <pc:docMk/>
            <pc:sldMk cId="2248632899" sldId="871"/>
            <ac:spMk id="3" creationId="{703B27E0-95E8-4691-B518-CECEFBD52164}"/>
          </ac:spMkLst>
        </pc:spChg>
        <pc:spChg chg="add mod">
          <ac:chgData name="Dragan Kostić" userId="5d7f6791-2fbb-4ebe-a477-c4096d4e4682" providerId="ADAL" clId="{9EE80C29-93D4-490A-AAA9-F8D7ECCC4BE5}" dt="2020-11-03T12:51:46.792" v="28538" actId="207"/>
          <ac:spMkLst>
            <pc:docMk/>
            <pc:sldMk cId="2248632899" sldId="871"/>
            <ac:spMk id="6" creationId="{1FE731D2-ACB7-4C7D-A5CF-2A98D1174D31}"/>
          </ac:spMkLst>
        </pc:spChg>
        <pc:spChg chg="add mod">
          <ac:chgData name="Dragan Kostić" userId="5d7f6791-2fbb-4ebe-a477-c4096d4e4682" providerId="ADAL" clId="{9EE80C29-93D4-490A-AAA9-F8D7ECCC4BE5}" dt="2020-11-03T12:52:23.289" v="28542" actId="207"/>
          <ac:spMkLst>
            <pc:docMk/>
            <pc:sldMk cId="2248632899" sldId="871"/>
            <ac:spMk id="7" creationId="{A490F297-F106-4D82-85FD-695EA001418F}"/>
          </ac:spMkLst>
        </pc:spChg>
        <pc:spChg chg="add mod">
          <ac:chgData name="Dragan Kostić" userId="5d7f6791-2fbb-4ebe-a477-c4096d4e4682" providerId="ADAL" clId="{9EE80C29-93D4-490A-AAA9-F8D7ECCC4BE5}" dt="2020-11-03T12:53:28.339" v="28551" actId="207"/>
          <ac:spMkLst>
            <pc:docMk/>
            <pc:sldMk cId="2248632899" sldId="871"/>
            <ac:spMk id="9" creationId="{E909F581-65C6-41FA-88DC-A1C4D24FE5A6}"/>
          </ac:spMkLst>
        </pc:spChg>
        <pc:spChg chg="add mod">
          <ac:chgData name="Dragan Kostić" userId="5d7f6791-2fbb-4ebe-a477-c4096d4e4682" providerId="ADAL" clId="{9EE80C29-93D4-490A-AAA9-F8D7ECCC4BE5}" dt="2020-11-03T12:53:34.677" v="28552" actId="207"/>
          <ac:spMkLst>
            <pc:docMk/>
            <pc:sldMk cId="2248632899" sldId="871"/>
            <ac:spMk id="10" creationId="{0387A45F-968C-476C-AF9F-9A34BA3AED3B}"/>
          </ac:spMkLst>
        </pc:spChg>
        <pc:spChg chg="del">
          <ac:chgData name="Dragan Kostić" userId="5d7f6791-2fbb-4ebe-a477-c4096d4e4682" providerId="ADAL" clId="{9EE80C29-93D4-490A-AAA9-F8D7ECCC4BE5}" dt="2020-09-23T14:03:10.148" v="4754" actId="478"/>
          <ac:spMkLst>
            <pc:docMk/>
            <pc:sldMk cId="2248632899" sldId="871"/>
            <ac:spMk id="10" creationId="{EF3DBC78-2363-4EA5-8B5D-D6D7E7070F8B}"/>
          </ac:spMkLst>
        </pc:spChg>
        <pc:spChg chg="add mod">
          <ac:chgData name="Dragan Kostić" userId="5d7f6791-2fbb-4ebe-a477-c4096d4e4682" providerId="ADAL" clId="{9EE80C29-93D4-490A-AAA9-F8D7ECCC4BE5}" dt="2020-11-03T12:53:39.296" v="28553" actId="207"/>
          <ac:spMkLst>
            <pc:docMk/>
            <pc:sldMk cId="2248632899" sldId="871"/>
            <ac:spMk id="11" creationId="{6AA2B1E6-E54A-4771-AF90-24D80BEC0655}"/>
          </ac:spMkLst>
        </pc:spChg>
        <pc:spChg chg="add mod">
          <ac:chgData name="Dragan Kostić" userId="5d7f6791-2fbb-4ebe-a477-c4096d4e4682" providerId="ADAL" clId="{9EE80C29-93D4-490A-AAA9-F8D7ECCC4BE5}" dt="2020-11-03T12:54:07.352" v="28559" actId="207"/>
          <ac:spMkLst>
            <pc:docMk/>
            <pc:sldMk cId="2248632899" sldId="871"/>
            <ac:spMk id="13" creationId="{52AC089F-ACC8-41D4-8364-BB73A109E988}"/>
          </ac:spMkLst>
        </pc:spChg>
        <pc:spChg chg="del">
          <ac:chgData name="Dragan Kostić" userId="5d7f6791-2fbb-4ebe-a477-c4096d4e4682" providerId="ADAL" clId="{9EE80C29-93D4-490A-AAA9-F8D7ECCC4BE5}" dt="2020-09-23T14:03:10.148" v="4754" actId="478"/>
          <ac:spMkLst>
            <pc:docMk/>
            <pc:sldMk cId="2248632899" sldId="871"/>
            <ac:spMk id="13" creationId="{BD48E166-508E-49F6-98B7-DECAF4EEDE70}"/>
          </ac:spMkLst>
        </pc:spChg>
        <pc:spChg chg="del">
          <ac:chgData name="Dragan Kostić" userId="5d7f6791-2fbb-4ebe-a477-c4096d4e4682" providerId="ADAL" clId="{9EE80C29-93D4-490A-AAA9-F8D7ECCC4BE5}" dt="2020-09-23T14:03:10.148" v="4754" actId="478"/>
          <ac:spMkLst>
            <pc:docMk/>
            <pc:sldMk cId="2248632899" sldId="871"/>
            <ac:spMk id="15" creationId="{869F89AF-9A71-489E-A2A3-0498FC5E98A0}"/>
          </ac:spMkLst>
        </pc:spChg>
        <pc:spChg chg="mod">
          <ac:chgData name="Dragan Kostić" userId="5d7f6791-2fbb-4ebe-a477-c4096d4e4682" providerId="ADAL" clId="{9EE80C29-93D4-490A-AAA9-F8D7ECCC4BE5}" dt="2020-09-23T14:03:21.005" v="4755"/>
          <ac:spMkLst>
            <pc:docMk/>
            <pc:sldMk cId="2248632899" sldId="871"/>
            <ac:spMk id="17" creationId="{8FDCBEE1-8D60-4A74-85E0-50C4D8BF6CC3}"/>
          </ac:spMkLst>
        </pc:spChg>
        <pc:spChg chg="mod">
          <ac:chgData name="Dragan Kostić" userId="5d7f6791-2fbb-4ebe-a477-c4096d4e4682" providerId="ADAL" clId="{9EE80C29-93D4-490A-AAA9-F8D7ECCC4BE5}" dt="2020-09-23T14:03:21.005" v="4755"/>
          <ac:spMkLst>
            <pc:docMk/>
            <pc:sldMk cId="2248632899" sldId="871"/>
            <ac:spMk id="21" creationId="{E1816FCD-5F44-4F28-AEF0-4199DA78BA3B}"/>
          </ac:spMkLst>
        </pc:spChg>
        <pc:spChg chg="mod">
          <ac:chgData name="Dragan Kostić" userId="5d7f6791-2fbb-4ebe-a477-c4096d4e4682" providerId="ADAL" clId="{9EE80C29-93D4-490A-AAA9-F8D7ECCC4BE5}" dt="2020-09-23T14:03:21.005" v="4755"/>
          <ac:spMkLst>
            <pc:docMk/>
            <pc:sldMk cId="2248632899" sldId="871"/>
            <ac:spMk id="23" creationId="{4E553318-9414-4676-BB44-10F036A8E041}"/>
          </ac:spMkLst>
        </pc:spChg>
        <pc:spChg chg="mod">
          <ac:chgData name="Dragan Kostić" userId="5d7f6791-2fbb-4ebe-a477-c4096d4e4682" providerId="ADAL" clId="{9EE80C29-93D4-490A-AAA9-F8D7ECCC4BE5}" dt="2020-09-23T14:03:26.831" v="4757"/>
          <ac:spMkLst>
            <pc:docMk/>
            <pc:sldMk cId="2248632899" sldId="871"/>
            <ac:spMk id="27" creationId="{11AECC02-4557-4D2F-8954-23BE3785CA69}"/>
          </ac:spMkLst>
        </pc:spChg>
        <pc:spChg chg="mod">
          <ac:chgData name="Dragan Kostić" userId="5d7f6791-2fbb-4ebe-a477-c4096d4e4682" providerId="ADAL" clId="{9EE80C29-93D4-490A-AAA9-F8D7ECCC4BE5}" dt="2020-09-23T14:03:26.831" v="4757"/>
          <ac:spMkLst>
            <pc:docMk/>
            <pc:sldMk cId="2248632899" sldId="871"/>
            <ac:spMk id="31" creationId="{67965CBA-FA27-4176-A0C6-2A2056F002A2}"/>
          </ac:spMkLst>
        </pc:spChg>
        <pc:spChg chg="mod">
          <ac:chgData name="Dragan Kostić" userId="5d7f6791-2fbb-4ebe-a477-c4096d4e4682" providerId="ADAL" clId="{9EE80C29-93D4-490A-AAA9-F8D7ECCC4BE5}" dt="2020-09-23T14:03:26.831" v="4757"/>
          <ac:spMkLst>
            <pc:docMk/>
            <pc:sldMk cId="2248632899" sldId="871"/>
            <ac:spMk id="33" creationId="{73F2F93A-DB2D-4DAC-B2EE-FEA9ECCE60F7}"/>
          </ac:spMkLst>
        </pc:spChg>
        <pc:spChg chg="mod topLvl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37" creationId="{C56E93BA-E342-41BB-9BA8-F49D9B7DAA44}"/>
          </ac:spMkLst>
        </pc:spChg>
        <pc:spChg chg="mod topLvl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38" creationId="{9A17B9B0-7652-433B-9D06-52A4EFAF0DD1}"/>
          </ac:spMkLst>
        </pc:spChg>
        <pc:spChg chg="mod topLvl">
          <ac:chgData name="Dragan Kostić" userId="5d7f6791-2fbb-4ebe-a477-c4096d4e4682" providerId="ADAL" clId="{9EE80C29-93D4-490A-AAA9-F8D7ECCC4BE5}" dt="2020-10-15T14:59:41.277" v="26143" actId="164"/>
          <ac:spMkLst>
            <pc:docMk/>
            <pc:sldMk cId="2248632899" sldId="871"/>
            <ac:spMk id="40" creationId="{6368C15A-A0E6-4E54-B846-31AF6346B2FE}"/>
          </ac:spMkLst>
        </pc:spChg>
        <pc:spChg chg="mod topLvl">
          <ac:chgData name="Dragan Kostić" userId="5d7f6791-2fbb-4ebe-a477-c4096d4e4682" providerId="ADAL" clId="{9EE80C29-93D4-490A-AAA9-F8D7ECCC4BE5}" dt="2020-10-15T14:59:41.277" v="26143" actId="164"/>
          <ac:spMkLst>
            <pc:docMk/>
            <pc:sldMk cId="2248632899" sldId="871"/>
            <ac:spMk id="43" creationId="{A4350F17-AE35-4D2F-BF17-E330A5FFA950}"/>
          </ac:spMkLst>
        </pc:spChg>
        <pc:spChg chg="mod topLvl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46" creationId="{0927563B-6A93-4A58-949F-D083014EEB37}"/>
          </ac:spMkLst>
        </pc:spChg>
        <pc:spChg chg="add mod">
          <ac:chgData name="Dragan Kostić" userId="5d7f6791-2fbb-4ebe-a477-c4096d4e4682" providerId="ADAL" clId="{9EE80C29-93D4-490A-AAA9-F8D7ECCC4BE5}" dt="2020-09-23T14:06:48.037" v="4781" actId="164"/>
          <ac:spMkLst>
            <pc:docMk/>
            <pc:sldMk cId="2248632899" sldId="871"/>
            <ac:spMk id="47" creationId="{4F999C42-A4B4-4630-A1CD-A53D573B579D}"/>
          </ac:spMkLst>
        </pc:spChg>
        <pc:spChg chg="del mod topLvl">
          <ac:chgData name="Dragan Kostić" userId="5d7f6791-2fbb-4ebe-a477-c4096d4e4682" providerId="ADAL" clId="{9EE80C29-93D4-490A-AAA9-F8D7ECCC4BE5}" dt="2020-10-16T11:07:54.591" v="26736" actId="478"/>
          <ac:spMkLst>
            <pc:docMk/>
            <pc:sldMk cId="2248632899" sldId="871"/>
            <ac:spMk id="50" creationId="{5773097C-479C-4DC8-87CA-5D4D34958218}"/>
          </ac:spMkLst>
        </pc:spChg>
        <pc:spChg chg="del mod topLvl">
          <ac:chgData name="Dragan Kostić" userId="5d7f6791-2fbb-4ebe-a477-c4096d4e4682" providerId="ADAL" clId="{9EE80C29-93D4-490A-AAA9-F8D7ECCC4BE5}" dt="2020-10-16T11:09:47.792" v="26806" actId="478"/>
          <ac:spMkLst>
            <pc:docMk/>
            <pc:sldMk cId="2248632899" sldId="871"/>
            <ac:spMk id="51" creationId="{37CF2B41-161E-4E70-8468-14E854074F1F}"/>
          </ac:spMkLst>
        </pc:spChg>
        <pc:spChg chg="del mod topLvl">
          <ac:chgData name="Dragan Kostić" userId="5d7f6791-2fbb-4ebe-a477-c4096d4e4682" providerId="ADAL" clId="{9EE80C29-93D4-490A-AAA9-F8D7ECCC4BE5}" dt="2020-10-16T11:07:35.219" v="26725" actId="478"/>
          <ac:spMkLst>
            <pc:docMk/>
            <pc:sldMk cId="2248632899" sldId="871"/>
            <ac:spMk id="62" creationId="{D9067E00-BECA-424B-BD3B-B72022A12384}"/>
          </ac:spMkLst>
        </pc:spChg>
        <pc:spChg chg="del mod topLvl">
          <ac:chgData name="Dragan Kostić" userId="5d7f6791-2fbb-4ebe-a477-c4096d4e4682" providerId="ADAL" clId="{9EE80C29-93D4-490A-AAA9-F8D7ECCC4BE5}" dt="2020-10-16T11:07:37.318" v="26727" actId="478"/>
          <ac:spMkLst>
            <pc:docMk/>
            <pc:sldMk cId="2248632899" sldId="871"/>
            <ac:spMk id="64" creationId="{5194E83B-9629-421B-977C-51FEB0F737FF}"/>
          </ac:spMkLst>
        </pc:spChg>
        <pc:spChg chg="mod topLvl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65" creationId="{D97C2E48-F274-4971-AA34-22939D71C63F}"/>
          </ac:spMkLst>
        </pc:spChg>
        <pc:spChg chg="mod topLvl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66" creationId="{72A1D5BF-542D-4ECB-9EF0-D5D6548DE18A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86" creationId="{271529C9-7C33-4A41-9CFD-8D39FD57BDA5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90" creationId="{1C4ED8CB-122B-4238-A20B-03BE62BA52F8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92" creationId="{ABACD5B6-E2B9-45DB-9144-1E1C2ECFA713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94" creationId="{449D87F7-BF95-4A2C-938A-C81304D9C971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96" creationId="{C6D3C382-CD08-45B7-9D6D-B08966DE6473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98" creationId="{FFAFBFF3-DB62-4329-9E9F-F640E369B173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100" creationId="{61A572A3-236E-43E7-947F-67C6897563A4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106" creationId="{90E1DD50-CE59-4EA5-801F-A81E92A33C3F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108" creationId="{170F7889-ADB2-401F-B358-934495AEA918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110" creationId="{C040D5F6-DA83-4C4D-A1EA-927CDEBA8CC4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112" creationId="{674C3C01-621C-43A5-83A7-8941299FC060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120" creationId="{8EFCE45D-8775-4F8B-9C95-762F29ADB0E3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122" creationId="{9A5092BD-C128-426C-BD2F-F53DC22AE43B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124" creationId="{6844C253-4B28-4A4B-B5FD-0026B02B7336}"/>
          </ac:spMkLst>
        </pc:spChg>
        <pc:spChg chg="add mod">
          <ac:chgData name="Dragan Kostić" userId="5d7f6791-2fbb-4ebe-a477-c4096d4e4682" providerId="ADAL" clId="{9EE80C29-93D4-490A-AAA9-F8D7ECCC4BE5}" dt="2020-10-16T11:28:17.965" v="27138" actId="1076"/>
          <ac:spMkLst>
            <pc:docMk/>
            <pc:sldMk cId="2248632899" sldId="871"/>
            <ac:spMk id="126" creationId="{9F6F00BC-A034-4DAB-90F6-2EEE0FF0FB8A}"/>
          </ac:spMkLst>
        </pc:spChg>
        <pc:grpChg chg="add mod">
          <ac:chgData name="Dragan Kostić" userId="5d7f6791-2fbb-4ebe-a477-c4096d4e4682" providerId="ADAL" clId="{9EE80C29-93D4-490A-AAA9-F8D7ECCC4BE5}" dt="2020-10-15T15:01:13.278" v="26188" actId="1076"/>
          <ac:grpSpMkLst>
            <pc:docMk/>
            <pc:sldMk cId="2248632899" sldId="871"/>
            <ac:grpSpMk id="12" creationId="{66A33E21-8A4F-4CA5-A173-0E66B9E67B66}"/>
          </ac:grpSpMkLst>
        </pc:grpChg>
        <pc:grpChg chg="add del mod">
          <ac:chgData name="Dragan Kostić" userId="5d7f6791-2fbb-4ebe-a477-c4096d4e4682" providerId="ADAL" clId="{9EE80C29-93D4-490A-AAA9-F8D7ECCC4BE5}" dt="2020-09-23T14:03:24.711" v="4756"/>
          <ac:grpSpMkLst>
            <pc:docMk/>
            <pc:sldMk cId="2248632899" sldId="871"/>
            <ac:grpSpMk id="14" creationId="{DC2F7F30-D672-4FA4-9ED9-02967B364570}"/>
          </ac:grpSpMkLst>
        </pc:grpChg>
        <pc:grpChg chg="add mod">
          <ac:chgData name="Dragan Kostić" userId="5d7f6791-2fbb-4ebe-a477-c4096d4e4682" providerId="ADAL" clId="{9EE80C29-93D4-490A-AAA9-F8D7ECCC4BE5}" dt="2020-10-16T11:28:17.965" v="27138" actId="1076"/>
          <ac:grpSpMkLst>
            <pc:docMk/>
            <pc:sldMk cId="2248632899" sldId="871"/>
            <ac:grpSpMk id="19" creationId="{CDCF5F1B-47D7-47DF-A23E-985F2C1F0F7D}"/>
          </ac:grpSpMkLst>
        </pc:grpChg>
        <pc:grpChg chg="add mod">
          <ac:chgData name="Dragan Kostić" userId="5d7f6791-2fbb-4ebe-a477-c4096d4e4682" providerId="ADAL" clId="{9EE80C29-93D4-490A-AAA9-F8D7ECCC4BE5}" dt="2020-09-23T14:06:48.037" v="4781" actId="164"/>
          <ac:grpSpMkLst>
            <pc:docMk/>
            <pc:sldMk cId="2248632899" sldId="871"/>
            <ac:grpSpMk id="25" creationId="{BD4C850D-D064-481A-B95F-99E567A0C7A5}"/>
          </ac:grpSpMkLst>
        </pc:grpChg>
        <pc:grpChg chg="add del mod">
          <ac:chgData name="Dragan Kostić" userId="5d7f6791-2fbb-4ebe-a477-c4096d4e4682" providerId="ADAL" clId="{9EE80C29-93D4-490A-AAA9-F8D7ECCC4BE5}" dt="2020-10-16T11:07:28.155" v="26723" actId="165"/>
          <ac:grpSpMkLst>
            <pc:docMk/>
            <pc:sldMk cId="2248632899" sldId="871"/>
            <ac:grpSpMk id="35" creationId="{84B7AA39-3291-42DB-A29C-09ADECC409D5}"/>
          </ac:grpSpMkLst>
        </pc:grpChg>
        <pc:grpChg chg="add del mod">
          <ac:chgData name="Dragan Kostić" userId="5d7f6791-2fbb-4ebe-a477-c4096d4e4682" providerId="ADAL" clId="{9EE80C29-93D4-490A-AAA9-F8D7ECCC4BE5}" dt="2020-10-15T14:57:34.259" v="26119" actId="165"/>
          <ac:grpSpMkLst>
            <pc:docMk/>
            <pc:sldMk cId="2248632899" sldId="871"/>
            <ac:grpSpMk id="39" creationId="{E18E9988-E17D-4ACB-9080-E11BF43F6A27}"/>
          </ac:grpSpMkLst>
        </pc:grpChg>
        <pc:grpChg chg="add del mod">
          <ac:chgData name="Dragan Kostić" userId="5d7f6791-2fbb-4ebe-a477-c4096d4e4682" providerId="ADAL" clId="{9EE80C29-93D4-490A-AAA9-F8D7ECCC4BE5}" dt="2020-10-15T14:59:10.432" v="26138" actId="165"/>
          <ac:grpSpMkLst>
            <pc:docMk/>
            <pc:sldMk cId="2248632899" sldId="871"/>
            <ac:grpSpMk id="42" creationId="{1B9A4A73-0BF2-4583-B528-88984DF3FED6}"/>
          </ac:grpSpMkLst>
        </pc:grpChg>
        <pc:grpChg chg="add mod ord">
          <ac:chgData name="Dragan Kostić" userId="5d7f6791-2fbb-4ebe-a477-c4096d4e4682" providerId="ADAL" clId="{9EE80C29-93D4-490A-AAA9-F8D7ECCC4BE5}" dt="2020-09-23T14:06:57.417" v="4783" actId="164"/>
          <ac:grpSpMkLst>
            <pc:docMk/>
            <pc:sldMk cId="2248632899" sldId="871"/>
            <ac:grpSpMk id="48" creationId="{A22CD632-D722-46A3-A9AF-77F7EE9320CA}"/>
          </ac:grpSpMkLst>
        </pc:grpChg>
        <pc:grpChg chg="add del mod">
          <ac:chgData name="Dragan Kostić" userId="5d7f6791-2fbb-4ebe-a477-c4096d4e4682" providerId="ADAL" clId="{9EE80C29-93D4-490A-AAA9-F8D7ECCC4BE5}" dt="2020-10-16T11:28:07.514" v="27136" actId="478"/>
          <ac:grpSpMkLst>
            <pc:docMk/>
            <pc:sldMk cId="2248632899" sldId="871"/>
            <ac:grpSpMk id="49" creationId="{8E69618A-0660-4B82-9460-9B2DC9A3C8EA}"/>
          </ac:grpSpMkLst>
        </pc:grpChg>
        <pc:grpChg chg="add mod">
          <ac:chgData name="Dragan Kostić" userId="5d7f6791-2fbb-4ebe-a477-c4096d4e4682" providerId="ADAL" clId="{9EE80C29-93D4-490A-AAA9-F8D7ECCC4BE5}" dt="2020-10-16T11:28:17.965" v="27138" actId="1076"/>
          <ac:grpSpMkLst>
            <pc:docMk/>
            <pc:sldMk cId="2248632899" sldId="871"/>
            <ac:grpSpMk id="130" creationId="{203B30FC-CB27-4C5C-A671-31EBE6BF4EBC}"/>
          </ac:grpSpMkLst>
        </pc:grpChg>
        <pc:picChg chg="del">
          <ac:chgData name="Dragan Kostić" userId="5d7f6791-2fbb-4ebe-a477-c4096d4e4682" providerId="ADAL" clId="{9EE80C29-93D4-490A-AAA9-F8D7ECCC4BE5}" dt="2020-09-23T14:03:10.148" v="4754" actId="478"/>
          <ac:picMkLst>
            <pc:docMk/>
            <pc:sldMk cId="2248632899" sldId="871"/>
            <ac:picMk id="7" creationId="{7D769EAA-4C8C-44C1-839D-ED5F6DB0ACA3}"/>
          </ac:picMkLst>
        </pc:picChg>
        <pc:picChg chg="del">
          <ac:chgData name="Dragan Kostić" userId="5d7f6791-2fbb-4ebe-a477-c4096d4e4682" providerId="ADAL" clId="{9EE80C29-93D4-490A-AAA9-F8D7ECCC4BE5}" dt="2020-09-23T14:03:10.148" v="4754" actId="478"/>
          <ac:picMkLst>
            <pc:docMk/>
            <pc:sldMk cId="2248632899" sldId="871"/>
            <ac:picMk id="11" creationId="{F5600CD2-EE53-434B-8A8F-A5A9066F0D21}"/>
          </ac:picMkLst>
        </pc:picChg>
        <pc:picChg chg="del">
          <ac:chgData name="Dragan Kostić" userId="5d7f6791-2fbb-4ebe-a477-c4096d4e4682" providerId="ADAL" clId="{9EE80C29-93D4-490A-AAA9-F8D7ECCC4BE5}" dt="2020-09-23T14:03:10.148" v="4754" actId="478"/>
          <ac:picMkLst>
            <pc:docMk/>
            <pc:sldMk cId="2248632899" sldId="871"/>
            <ac:picMk id="12" creationId="{B9DC0EEB-9BC2-4F2F-B7D7-E991B48D8A9D}"/>
          </ac:picMkLst>
        </pc:picChg>
        <pc:picChg chg="mod">
          <ac:chgData name="Dragan Kostić" userId="5d7f6791-2fbb-4ebe-a477-c4096d4e4682" providerId="ADAL" clId="{9EE80C29-93D4-490A-AAA9-F8D7ECCC4BE5}" dt="2020-09-23T14:03:21.005" v="4755"/>
          <ac:picMkLst>
            <pc:docMk/>
            <pc:sldMk cId="2248632899" sldId="871"/>
            <ac:picMk id="16" creationId="{E86C5B33-9CCA-4843-A216-652A24BD04B8}"/>
          </ac:picMkLst>
        </pc:picChg>
        <pc:picChg chg="mod">
          <ac:chgData name="Dragan Kostić" userId="5d7f6791-2fbb-4ebe-a477-c4096d4e4682" providerId="ADAL" clId="{9EE80C29-93D4-490A-AAA9-F8D7ECCC4BE5}" dt="2020-09-23T14:03:21.005" v="4755"/>
          <ac:picMkLst>
            <pc:docMk/>
            <pc:sldMk cId="2248632899" sldId="871"/>
            <ac:picMk id="19" creationId="{A8CFF010-B5EC-4F48-A62F-3F1996CE7D3D}"/>
          </ac:picMkLst>
        </pc:picChg>
        <pc:picChg chg="mod">
          <ac:chgData name="Dragan Kostić" userId="5d7f6791-2fbb-4ebe-a477-c4096d4e4682" providerId="ADAL" clId="{9EE80C29-93D4-490A-AAA9-F8D7ECCC4BE5}" dt="2020-09-23T14:03:21.005" v="4755"/>
          <ac:picMkLst>
            <pc:docMk/>
            <pc:sldMk cId="2248632899" sldId="871"/>
            <ac:picMk id="20" creationId="{6496D267-BA9A-498A-AE9A-B10CF8D52A26}"/>
          </ac:picMkLst>
        </pc:picChg>
        <pc:picChg chg="mod">
          <ac:chgData name="Dragan Kostić" userId="5d7f6791-2fbb-4ebe-a477-c4096d4e4682" providerId="ADAL" clId="{9EE80C29-93D4-490A-AAA9-F8D7ECCC4BE5}" dt="2020-09-23T14:03:21.005" v="4755"/>
          <ac:picMkLst>
            <pc:docMk/>
            <pc:sldMk cId="2248632899" sldId="871"/>
            <ac:picMk id="22" creationId="{C039E17B-9BB2-48A4-983C-0AC93EA701C7}"/>
          </ac:picMkLst>
        </pc:picChg>
        <pc:picChg chg="mod">
          <ac:chgData name="Dragan Kostić" userId="5d7f6791-2fbb-4ebe-a477-c4096d4e4682" providerId="ADAL" clId="{9EE80C29-93D4-490A-AAA9-F8D7ECCC4BE5}" dt="2020-09-23T14:03:21.005" v="4755"/>
          <ac:picMkLst>
            <pc:docMk/>
            <pc:sldMk cId="2248632899" sldId="871"/>
            <ac:picMk id="24" creationId="{C9B164A4-DF79-42BF-8121-5366424C7B20}"/>
          </ac:picMkLst>
        </pc:picChg>
        <pc:picChg chg="mod">
          <ac:chgData name="Dragan Kostić" userId="5d7f6791-2fbb-4ebe-a477-c4096d4e4682" providerId="ADAL" clId="{9EE80C29-93D4-490A-AAA9-F8D7ECCC4BE5}" dt="2020-09-23T14:03:26.831" v="4757"/>
          <ac:picMkLst>
            <pc:docMk/>
            <pc:sldMk cId="2248632899" sldId="871"/>
            <ac:picMk id="26" creationId="{8DC43546-0B47-4B33-A9ED-C63212A9EC42}"/>
          </ac:picMkLst>
        </pc:picChg>
        <pc:picChg chg="mod">
          <ac:chgData name="Dragan Kostić" userId="5d7f6791-2fbb-4ebe-a477-c4096d4e4682" providerId="ADAL" clId="{9EE80C29-93D4-490A-AAA9-F8D7ECCC4BE5}" dt="2020-09-23T14:03:26.831" v="4757"/>
          <ac:picMkLst>
            <pc:docMk/>
            <pc:sldMk cId="2248632899" sldId="871"/>
            <ac:picMk id="29" creationId="{28BB1470-A27F-45DA-8A81-CDBD35FDE20A}"/>
          </ac:picMkLst>
        </pc:picChg>
        <pc:picChg chg="mod">
          <ac:chgData name="Dragan Kostić" userId="5d7f6791-2fbb-4ebe-a477-c4096d4e4682" providerId="ADAL" clId="{9EE80C29-93D4-490A-AAA9-F8D7ECCC4BE5}" dt="2020-09-23T14:03:26.831" v="4757"/>
          <ac:picMkLst>
            <pc:docMk/>
            <pc:sldMk cId="2248632899" sldId="871"/>
            <ac:picMk id="30" creationId="{32EB7D03-51CD-4578-8BE9-36ED862590D5}"/>
          </ac:picMkLst>
        </pc:picChg>
        <pc:picChg chg="mod">
          <ac:chgData name="Dragan Kostić" userId="5d7f6791-2fbb-4ebe-a477-c4096d4e4682" providerId="ADAL" clId="{9EE80C29-93D4-490A-AAA9-F8D7ECCC4BE5}" dt="2020-09-23T14:03:26.831" v="4757"/>
          <ac:picMkLst>
            <pc:docMk/>
            <pc:sldMk cId="2248632899" sldId="871"/>
            <ac:picMk id="32" creationId="{C0645245-F81B-4C2F-A5F8-EF7BE799AC26}"/>
          </ac:picMkLst>
        </pc:picChg>
        <pc:picChg chg="mod">
          <ac:chgData name="Dragan Kostić" userId="5d7f6791-2fbb-4ebe-a477-c4096d4e4682" providerId="ADAL" clId="{9EE80C29-93D4-490A-AAA9-F8D7ECCC4BE5}" dt="2020-09-23T14:03:26.831" v="4757"/>
          <ac:picMkLst>
            <pc:docMk/>
            <pc:sldMk cId="2248632899" sldId="871"/>
            <ac:picMk id="34" creationId="{F2E6833B-ECAA-400E-BED3-454F937E66F3}"/>
          </ac:picMkLst>
        </pc:picChg>
        <pc:picChg chg="add del mod">
          <ac:chgData name="Dragan Kostić" userId="5d7f6791-2fbb-4ebe-a477-c4096d4e4682" providerId="ADAL" clId="{9EE80C29-93D4-490A-AAA9-F8D7ECCC4BE5}" dt="2020-10-15T14:50:59.397" v="26071" actId="478"/>
          <ac:picMkLst>
            <pc:docMk/>
            <pc:sldMk cId="2248632899" sldId="871"/>
            <ac:picMk id="35" creationId="{B6ECE59E-1B8C-48B2-8DE7-8DE2E2FE40B7}"/>
          </ac:picMkLst>
        </pc:picChg>
        <pc:picChg chg="add del mod">
          <ac:chgData name="Dragan Kostić" userId="5d7f6791-2fbb-4ebe-a477-c4096d4e4682" providerId="ADAL" clId="{9EE80C29-93D4-490A-AAA9-F8D7ECCC4BE5}" dt="2020-10-15T14:53:45.277" v="26098" actId="478"/>
          <ac:picMkLst>
            <pc:docMk/>
            <pc:sldMk cId="2248632899" sldId="871"/>
            <ac:picMk id="36" creationId="{E20D1DA4-AB5C-492B-B1D9-3688151788D2}"/>
          </ac:picMkLst>
        </pc:picChg>
        <pc:picChg chg="add del mod">
          <ac:chgData name="Dragan Kostić" userId="5d7f6791-2fbb-4ebe-a477-c4096d4e4682" providerId="ADAL" clId="{9EE80C29-93D4-490A-AAA9-F8D7ECCC4BE5}" dt="2020-10-15T15:00:16.890" v="26154" actId="478"/>
          <ac:picMkLst>
            <pc:docMk/>
            <pc:sldMk cId="2248632899" sldId="871"/>
            <ac:picMk id="37" creationId="{C69F580A-CEED-4BD6-89FA-0899C73E45C0}"/>
          </ac:picMkLst>
        </pc:picChg>
        <pc:picChg chg="add del mod">
          <ac:chgData name="Dragan Kostić" userId="5d7f6791-2fbb-4ebe-a477-c4096d4e4682" providerId="ADAL" clId="{9EE80C29-93D4-490A-AAA9-F8D7ECCC4BE5}" dt="2020-10-15T15:00:23.367" v="26155" actId="478"/>
          <ac:picMkLst>
            <pc:docMk/>
            <pc:sldMk cId="2248632899" sldId="871"/>
            <ac:picMk id="38" creationId="{BFF518F5-A4CE-459F-B6DF-655924F4F403}"/>
          </ac:picMkLst>
        </pc:picChg>
        <pc:picChg chg="del mod topLvl">
          <ac:chgData name="Dragan Kostić" userId="5d7f6791-2fbb-4ebe-a477-c4096d4e4682" providerId="ADAL" clId="{9EE80C29-93D4-490A-AAA9-F8D7ECCC4BE5}" dt="2020-10-15T14:58:43.173" v="26131" actId="478"/>
          <ac:picMkLst>
            <pc:docMk/>
            <pc:sldMk cId="2248632899" sldId="871"/>
            <ac:picMk id="41" creationId="{CD23CC1B-ED36-4D35-AAB6-0E4A20A5E6E2}"/>
          </ac:picMkLst>
        </pc:picChg>
        <pc:picChg chg="del mod topLvl">
          <ac:chgData name="Dragan Kostić" userId="5d7f6791-2fbb-4ebe-a477-c4096d4e4682" providerId="ADAL" clId="{9EE80C29-93D4-490A-AAA9-F8D7ECCC4BE5}" dt="2020-10-15T14:59:12.305" v="26139" actId="478"/>
          <ac:picMkLst>
            <pc:docMk/>
            <pc:sldMk cId="2248632899" sldId="871"/>
            <ac:picMk id="44" creationId="{E354FE6F-C72C-4F49-8BDE-8FB04AF78671}"/>
          </ac:picMkLst>
        </pc:picChg>
        <pc:picChg chg="add del mod">
          <ac:chgData name="Dragan Kostić" userId="5d7f6791-2fbb-4ebe-a477-c4096d4e4682" providerId="ADAL" clId="{9EE80C29-93D4-490A-AAA9-F8D7ECCC4BE5}" dt="2020-09-23T14:06:10.763" v="4768" actId="478"/>
          <ac:picMkLst>
            <pc:docMk/>
            <pc:sldMk cId="2248632899" sldId="871"/>
            <ac:picMk id="46" creationId="{FEB2416D-2A72-4615-9133-357561625C18}"/>
          </ac:picMkLst>
        </pc:picChg>
        <pc:cxnChg chg="add mod">
          <ac:chgData name="Dragan Kostić" userId="5d7f6791-2fbb-4ebe-a477-c4096d4e4682" providerId="ADAL" clId="{9EE80C29-93D4-490A-AAA9-F8D7ECCC4BE5}" dt="2020-09-23T14:06:57.417" v="4783" actId="164"/>
          <ac:cxnSpMkLst>
            <pc:docMk/>
            <pc:sldMk cId="2248632899" sldId="871"/>
            <ac:cxnSpMk id="8" creationId="{B584B8F9-3874-4DF7-8194-D26EDAAA837F}"/>
          </ac:cxnSpMkLst>
        </pc:cxnChg>
        <pc:cxnChg chg="mod">
          <ac:chgData name="Dragan Kostić" userId="5d7f6791-2fbb-4ebe-a477-c4096d4e4682" providerId="ADAL" clId="{9EE80C29-93D4-490A-AAA9-F8D7ECCC4BE5}" dt="2020-09-23T14:03:21.005" v="4755"/>
          <ac:cxnSpMkLst>
            <pc:docMk/>
            <pc:sldMk cId="2248632899" sldId="871"/>
            <ac:cxnSpMk id="18" creationId="{2F9AB4AB-2A1A-47E4-857B-C08D3FBCABC7}"/>
          </ac:cxnSpMkLst>
        </pc:cxnChg>
        <pc:cxnChg chg="mod">
          <ac:chgData name="Dragan Kostić" userId="5d7f6791-2fbb-4ebe-a477-c4096d4e4682" providerId="ADAL" clId="{9EE80C29-93D4-490A-AAA9-F8D7ECCC4BE5}" dt="2020-09-23T14:03:26.831" v="4757"/>
          <ac:cxnSpMkLst>
            <pc:docMk/>
            <pc:sldMk cId="2248632899" sldId="871"/>
            <ac:cxnSpMk id="28" creationId="{6EB0989F-8028-45F8-B7FE-1404944DE823}"/>
          </ac:cxnSpMkLst>
        </pc:cxnChg>
        <pc:cxnChg chg="mod topLvl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36" creationId="{1C128399-863B-4DDC-BD11-5B2FA180DBA2}"/>
          </ac:cxnSpMkLst>
        </pc:cxnChg>
        <pc:cxnChg chg="del mod topLvl">
          <ac:chgData name="Dragan Kostić" userId="5d7f6791-2fbb-4ebe-a477-c4096d4e4682" providerId="ADAL" clId="{9EE80C29-93D4-490A-AAA9-F8D7ECCC4BE5}" dt="2020-10-16T11:09:14.340" v="26799" actId="478"/>
          <ac:cxnSpMkLst>
            <pc:docMk/>
            <pc:sldMk cId="2248632899" sldId="871"/>
            <ac:cxnSpMk id="39" creationId="{602A4324-C3D3-4957-A57A-78B6DE25652C}"/>
          </ac:cxnSpMkLst>
        </pc:cxnChg>
        <pc:cxnChg chg="del mod topLvl">
          <ac:chgData name="Dragan Kostić" userId="5d7f6791-2fbb-4ebe-a477-c4096d4e4682" providerId="ADAL" clId="{9EE80C29-93D4-490A-AAA9-F8D7ECCC4BE5}" dt="2020-10-16T11:09:54.209" v="26808" actId="478"/>
          <ac:cxnSpMkLst>
            <pc:docMk/>
            <pc:sldMk cId="2248632899" sldId="871"/>
            <ac:cxnSpMk id="41" creationId="{CE0B310E-4FB7-4A2A-ABC7-EE91D9EEE759}"/>
          </ac:cxnSpMkLst>
        </pc:cxnChg>
        <pc:cxnChg chg="del mod topLvl">
          <ac:chgData name="Dragan Kostić" userId="5d7f6791-2fbb-4ebe-a477-c4096d4e4682" providerId="ADAL" clId="{9EE80C29-93D4-490A-AAA9-F8D7ECCC4BE5}" dt="2020-10-16T11:07:31.862" v="26724" actId="478"/>
          <ac:cxnSpMkLst>
            <pc:docMk/>
            <pc:sldMk cId="2248632899" sldId="871"/>
            <ac:cxnSpMk id="42" creationId="{E5ACC8DF-B826-499A-8A59-F000CCE46F7F}"/>
          </ac:cxnSpMkLst>
        </pc:cxnChg>
        <pc:cxnChg chg="del mod topLvl">
          <ac:chgData name="Dragan Kostić" userId="5d7f6791-2fbb-4ebe-a477-c4096d4e4682" providerId="ADAL" clId="{9EE80C29-93D4-490A-AAA9-F8D7ECCC4BE5}" dt="2020-10-16T11:08:03.885" v="26742" actId="478"/>
          <ac:cxnSpMkLst>
            <pc:docMk/>
            <pc:sldMk cId="2248632899" sldId="871"/>
            <ac:cxnSpMk id="44" creationId="{2A452316-772A-4C00-AE93-6419A51C7A95}"/>
          </ac:cxnSpMkLst>
        </pc:cxnChg>
        <pc:cxnChg chg="mod topLvl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45" creationId="{3A841783-A851-44E5-81C4-D54F16BCB4D6}"/>
          </ac:cxnSpMkLst>
        </pc:cxnChg>
        <pc:cxnChg chg="del mod topLvl">
          <ac:chgData name="Dragan Kostić" userId="5d7f6791-2fbb-4ebe-a477-c4096d4e4682" providerId="ADAL" clId="{9EE80C29-93D4-490A-AAA9-F8D7ECCC4BE5}" dt="2020-10-16T11:07:53.032" v="26735" actId="478"/>
          <ac:cxnSpMkLst>
            <pc:docMk/>
            <pc:sldMk cId="2248632899" sldId="871"/>
            <ac:cxnSpMk id="52" creationId="{3E0E9D70-D77C-4622-B910-99C7AD90F758}"/>
          </ac:cxnSpMkLst>
        </pc:cxnChg>
        <pc:cxnChg chg="del mod topLvl">
          <ac:chgData name="Dragan Kostić" userId="5d7f6791-2fbb-4ebe-a477-c4096d4e4682" providerId="ADAL" clId="{9EE80C29-93D4-490A-AAA9-F8D7ECCC4BE5}" dt="2020-10-16T11:07:41.449" v="26728" actId="478"/>
          <ac:cxnSpMkLst>
            <pc:docMk/>
            <pc:sldMk cId="2248632899" sldId="871"/>
            <ac:cxnSpMk id="53" creationId="{A75884D3-BC6B-4B15-A44C-E4C8ACFB0988}"/>
          </ac:cxnSpMkLst>
        </pc:cxnChg>
        <pc:cxnChg chg="del mod topLvl">
          <ac:chgData name="Dragan Kostić" userId="5d7f6791-2fbb-4ebe-a477-c4096d4e4682" providerId="ADAL" clId="{9EE80C29-93D4-490A-AAA9-F8D7ECCC4BE5}" dt="2020-10-16T11:07:49.223" v="26731" actId="478"/>
          <ac:cxnSpMkLst>
            <pc:docMk/>
            <pc:sldMk cId="2248632899" sldId="871"/>
            <ac:cxnSpMk id="54" creationId="{9310505A-9359-45A4-BF83-E90954193182}"/>
          </ac:cxnSpMkLst>
        </pc:cxnChg>
        <pc:cxnChg chg="del mod topLvl">
          <ac:chgData name="Dragan Kostić" userId="5d7f6791-2fbb-4ebe-a477-c4096d4e4682" providerId="ADAL" clId="{9EE80C29-93D4-490A-AAA9-F8D7ECCC4BE5}" dt="2020-10-16T11:07:51.282" v="26733" actId="478"/>
          <ac:cxnSpMkLst>
            <pc:docMk/>
            <pc:sldMk cId="2248632899" sldId="871"/>
            <ac:cxnSpMk id="55" creationId="{15F217FF-E7CE-4052-8879-139B50C7F616}"/>
          </ac:cxnSpMkLst>
        </pc:cxnChg>
        <pc:cxnChg chg="del mod topLvl">
          <ac:chgData name="Dragan Kostić" userId="5d7f6791-2fbb-4ebe-a477-c4096d4e4682" providerId="ADAL" clId="{9EE80C29-93D4-490A-AAA9-F8D7ECCC4BE5}" dt="2020-10-16T11:08:04.553" v="26743" actId="478"/>
          <ac:cxnSpMkLst>
            <pc:docMk/>
            <pc:sldMk cId="2248632899" sldId="871"/>
            <ac:cxnSpMk id="56" creationId="{0C4B4F46-5D3A-4082-8197-ECA9C56DB2C7}"/>
          </ac:cxnSpMkLst>
        </pc:cxnChg>
        <pc:cxnChg chg="del mod topLvl">
          <ac:chgData name="Dragan Kostić" userId="5d7f6791-2fbb-4ebe-a477-c4096d4e4682" providerId="ADAL" clId="{9EE80C29-93D4-490A-AAA9-F8D7ECCC4BE5}" dt="2020-10-16T11:07:35.961" v="26726" actId="478"/>
          <ac:cxnSpMkLst>
            <pc:docMk/>
            <pc:sldMk cId="2248632899" sldId="871"/>
            <ac:cxnSpMk id="57" creationId="{F1CC5D83-6364-4289-91B8-1034E6283881}"/>
          </ac:cxnSpMkLst>
        </pc:cxnChg>
        <pc:cxnChg chg="del mod topLvl">
          <ac:chgData name="Dragan Kostić" userId="5d7f6791-2fbb-4ebe-a477-c4096d4e4682" providerId="ADAL" clId="{9EE80C29-93D4-490A-AAA9-F8D7ECCC4BE5}" dt="2020-10-16T11:07:44.075" v="26729" actId="478"/>
          <ac:cxnSpMkLst>
            <pc:docMk/>
            <pc:sldMk cId="2248632899" sldId="871"/>
            <ac:cxnSpMk id="58" creationId="{0CA38A48-FB79-4DC0-A2D9-EBD14B935A6B}"/>
          </ac:cxnSpMkLst>
        </pc:cxnChg>
        <pc:cxnChg chg="del mod topLvl">
          <ac:chgData name="Dragan Kostić" userId="5d7f6791-2fbb-4ebe-a477-c4096d4e4682" providerId="ADAL" clId="{9EE80C29-93D4-490A-AAA9-F8D7ECCC4BE5}" dt="2020-10-16T11:07:45.320" v="26730" actId="478"/>
          <ac:cxnSpMkLst>
            <pc:docMk/>
            <pc:sldMk cId="2248632899" sldId="871"/>
            <ac:cxnSpMk id="59" creationId="{F303B532-8281-4B72-9DBA-9E1DD0EDD81C}"/>
          </ac:cxnSpMkLst>
        </pc:cxnChg>
        <pc:cxnChg chg="del mod topLvl">
          <ac:chgData name="Dragan Kostić" userId="5d7f6791-2fbb-4ebe-a477-c4096d4e4682" providerId="ADAL" clId="{9EE80C29-93D4-490A-AAA9-F8D7ECCC4BE5}" dt="2020-10-16T11:07:52.052" v="26734" actId="478"/>
          <ac:cxnSpMkLst>
            <pc:docMk/>
            <pc:sldMk cId="2248632899" sldId="871"/>
            <ac:cxnSpMk id="60" creationId="{E5FB8CDE-00AE-4BFC-B54D-1293B5B70B1A}"/>
          </ac:cxnSpMkLst>
        </pc:cxnChg>
        <pc:cxnChg chg="del mod topLvl">
          <ac:chgData name="Dragan Kostić" userId="5d7f6791-2fbb-4ebe-a477-c4096d4e4682" providerId="ADAL" clId="{9EE80C29-93D4-490A-AAA9-F8D7ECCC4BE5}" dt="2020-10-16T11:08:06.561" v="26744" actId="478"/>
          <ac:cxnSpMkLst>
            <pc:docMk/>
            <pc:sldMk cId="2248632899" sldId="871"/>
            <ac:cxnSpMk id="61" creationId="{985D83EB-B020-4275-A721-97A36CBCB182}"/>
          </ac:cxnSpMkLst>
        </pc:cxnChg>
        <pc:cxnChg chg="del mod topLvl">
          <ac:chgData name="Dragan Kostić" userId="5d7f6791-2fbb-4ebe-a477-c4096d4e4682" providerId="ADAL" clId="{9EE80C29-93D4-490A-AAA9-F8D7ECCC4BE5}" dt="2020-10-16T11:16:20.307" v="26956" actId="478"/>
          <ac:cxnSpMkLst>
            <pc:docMk/>
            <pc:sldMk cId="2248632899" sldId="871"/>
            <ac:cxnSpMk id="63" creationId="{27727897-EC70-4A0B-AF8F-7DB96AC19F58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67" creationId="{0478E095-E4E5-49DA-BE7F-C65CB2B18033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68" creationId="{DBAB5AC0-13C7-402C-9659-FE2924C26A45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69" creationId="{59A14F8B-2AF9-42A1-96C2-D6E58A19F1E2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70" creationId="{A09C2735-E3C7-4589-A266-0211C15D1776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71" creationId="{B3B76E9D-173F-4887-96E9-16D02E098EA7}"/>
          </ac:cxnSpMkLst>
        </pc:cxnChg>
        <pc:cxnChg chg="add del mod">
          <ac:chgData name="Dragan Kostić" userId="5d7f6791-2fbb-4ebe-a477-c4096d4e4682" providerId="ADAL" clId="{9EE80C29-93D4-490A-AAA9-F8D7ECCC4BE5}" dt="2020-10-16T11:13:04.002" v="26869" actId="478"/>
          <ac:cxnSpMkLst>
            <pc:docMk/>
            <pc:sldMk cId="2248632899" sldId="871"/>
            <ac:cxnSpMk id="72" creationId="{7A62E229-C0F0-4532-9827-A15CD69886E5}"/>
          </ac:cxnSpMkLst>
        </pc:cxnChg>
        <pc:cxnChg chg="add del mod">
          <ac:chgData name="Dragan Kostić" userId="5d7f6791-2fbb-4ebe-a477-c4096d4e4682" providerId="ADAL" clId="{9EE80C29-93D4-490A-AAA9-F8D7ECCC4BE5}" dt="2020-10-16T11:13:02.517" v="26868" actId="478"/>
          <ac:cxnSpMkLst>
            <pc:docMk/>
            <pc:sldMk cId="2248632899" sldId="871"/>
            <ac:cxnSpMk id="73" creationId="{99F5CDEC-4871-495D-9B6E-AC798E6E5609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74" creationId="{8AA1C5C8-F863-4D1B-B12F-16455460C00A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75" creationId="{495CFE36-D162-42B0-8639-DC32B6C1899D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76" creationId="{0F69180E-BBE1-4361-9F2F-09651E91BFC8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77" creationId="{70FA940C-1EAD-481C-8D31-463A474AE0C9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78" creationId="{4209EBDC-4AF0-463B-9516-60FF171CD5B7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87" creationId="{350A0189-5F80-44D9-97A6-AD7E43BA4BAC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101" creationId="{10F47CF1-ED3F-4209-8005-D27DB1C99311}"/>
          </ac:cxnSpMkLst>
        </pc:cxnChg>
        <pc:cxnChg chg="add mod">
          <ac:chgData name="Dragan Kostić" userId="5d7f6791-2fbb-4ebe-a477-c4096d4e4682" providerId="ADAL" clId="{9EE80C29-93D4-490A-AAA9-F8D7ECCC4BE5}" dt="2020-10-16T11:28:17.965" v="27138" actId="1076"/>
          <ac:cxnSpMkLst>
            <pc:docMk/>
            <pc:sldMk cId="2248632899" sldId="871"/>
            <ac:cxnSpMk id="113" creationId="{C160FED4-3EE4-4616-A0F1-AE5274DDBAE9}"/>
          </ac:cxnSpMkLst>
        </pc:cxnChg>
      </pc:sldChg>
      <pc:sldChg chg="add del ord">
        <pc:chgData name="Dragan Kostić" userId="5d7f6791-2fbb-4ebe-a477-c4096d4e4682" providerId="ADAL" clId="{9EE80C29-93D4-490A-AAA9-F8D7ECCC4BE5}" dt="2020-09-23T14:20:24.536" v="4852" actId="47"/>
        <pc:sldMkLst>
          <pc:docMk/>
          <pc:sldMk cId="387654192" sldId="872"/>
        </pc:sldMkLst>
      </pc:sldChg>
      <pc:sldChg chg="addSp delSp modSp add mod delAnim modAnim">
        <pc:chgData name="Dragan Kostić" userId="5d7f6791-2fbb-4ebe-a477-c4096d4e4682" providerId="ADAL" clId="{9EE80C29-93D4-490A-AAA9-F8D7ECCC4BE5}" dt="2020-11-03T15:06:10.973" v="28796"/>
        <pc:sldMkLst>
          <pc:docMk/>
          <pc:sldMk cId="1425724728" sldId="872"/>
        </pc:sldMkLst>
        <pc:spChg chg="mod">
          <ac:chgData name="Dragan Kostić" userId="5d7f6791-2fbb-4ebe-a477-c4096d4e4682" providerId="ADAL" clId="{9EE80C29-93D4-490A-AAA9-F8D7ECCC4BE5}" dt="2020-09-23T14:31:16.510" v="5029" actId="6549"/>
          <ac:spMkLst>
            <pc:docMk/>
            <pc:sldMk cId="1425724728" sldId="872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10-08T06:33:11.743" v="16119" actId="20577"/>
          <ac:spMkLst>
            <pc:docMk/>
            <pc:sldMk cId="1425724728" sldId="872"/>
            <ac:spMk id="3" creationId="{703B27E0-95E8-4691-B518-CECEFBD52164}"/>
          </ac:spMkLst>
        </pc:spChg>
        <pc:spChg chg="mod">
          <ac:chgData name="Dragan Kostić" userId="5d7f6791-2fbb-4ebe-a477-c4096d4e4682" providerId="ADAL" clId="{9EE80C29-93D4-490A-AAA9-F8D7ECCC4BE5}" dt="2020-09-23T14:29:09.008" v="4980" actId="108"/>
          <ac:spMkLst>
            <pc:docMk/>
            <pc:sldMk cId="1425724728" sldId="872"/>
            <ac:spMk id="4" creationId="{9E5A78E8-1A9C-4E72-A16E-0E6269BF44D3}"/>
          </ac:spMkLst>
        </pc:spChg>
        <pc:grpChg chg="del">
          <ac:chgData name="Dragan Kostić" userId="5d7f6791-2fbb-4ebe-a477-c4096d4e4682" providerId="ADAL" clId="{9EE80C29-93D4-490A-AAA9-F8D7ECCC4BE5}" dt="2020-09-23T14:21:01.232" v="4887" actId="478"/>
          <ac:grpSpMkLst>
            <pc:docMk/>
            <pc:sldMk cId="1425724728" sldId="872"/>
            <ac:grpSpMk id="39" creationId="{E18E9988-E17D-4ACB-9080-E11BF43F6A27}"/>
          </ac:grpSpMkLst>
        </pc:grpChg>
        <pc:grpChg chg="del">
          <ac:chgData name="Dragan Kostić" userId="5d7f6791-2fbb-4ebe-a477-c4096d4e4682" providerId="ADAL" clId="{9EE80C29-93D4-490A-AAA9-F8D7ECCC4BE5}" dt="2020-09-23T14:21:01.232" v="4887" actId="478"/>
          <ac:grpSpMkLst>
            <pc:docMk/>
            <pc:sldMk cId="1425724728" sldId="872"/>
            <ac:grpSpMk id="42" creationId="{1B9A4A73-0BF2-4583-B528-88984DF3FED6}"/>
          </ac:grpSpMkLst>
        </pc:grpChg>
        <pc:grpChg chg="del">
          <ac:chgData name="Dragan Kostić" userId="5d7f6791-2fbb-4ebe-a477-c4096d4e4682" providerId="ADAL" clId="{9EE80C29-93D4-490A-AAA9-F8D7ECCC4BE5}" dt="2020-09-23T14:21:07.766" v="4891" actId="478"/>
          <ac:grpSpMkLst>
            <pc:docMk/>
            <pc:sldMk cId="1425724728" sldId="872"/>
            <ac:grpSpMk id="49" creationId="{8E69618A-0660-4B82-9460-9B2DC9A3C8EA}"/>
          </ac:grpSpMkLst>
        </pc:grpChg>
        <pc:picChg chg="add mod ord">
          <ac:chgData name="Dragan Kostić" userId="5d7f6791-2fbb-4ebe-a477-c4096d4e4682" providerId="ADAL" clId="{9EE80C29-93D4-490A-AAA9-F8D7ECCC4BE5}" dt="2020-09-23T14:26:48.549" v="4954" actId="1038"/>
          <ac:picMkLst>
            <pc:docMk/>
            <pc:sldMk cId="1425724728" sldId="872"/>
            <ac:picMk id="6" creationId="{B7AF33E5-C49E-4690-A50D-13793F2EFC33}"/>
          </ac:picMkLst>
        </pc:picChg>
        <pc:picChg chg="del">
          <ac:chgData name="Dragan Kostić" userId="5d7f6791-2fbb-4ebe-a477-c4096d4e4682" providerId="ADAL" clId="{9EE80C29-93D4-490A-AAA9-F8D7ECCC4BE5}" dt="2020-09-23T14:20:57.904" v="4886" actId="478"/>
          <ac:picMkLst>
            <pc:docMk/>
            <pc:sldMk cId="1425724728" sldId="872"/>
            <ac:picMk id="35" creationId="{B6ECE59E-1B8C-48B2-8DE7-8DE2E2FE40B7}"/>
          </ac:picMkLst>
        </pc:picChg>
        <pc:picChg chg="del">
          <ac:chgData name="Dragan Kostić" userId="5d7f6791-2fbb-4ebe-a477-c4096d4e4682" providerId="ADAL" clId="{9EE80C29-93D4-490A-AAA9-F8D7ECCC4BE5}" dt="2020-09-23T14:20:57.904" v="4886" actId="478"/>
          <ac:picMkLst>
            <pc:docMk/>
            <pc:sldMk cId="1425724728" sldId="872"/>
            <ac:picMk id="36" creationId="{E20D1DA4-AB5C-492B-B1D9-3688151788D2}"/>
          </ac:picMkLst>
        </pc:picChg>
        <pc:picChg chg="del">
          <ac:chgData name="Dragan Kostić" userId="5d7f6791-2fbb-4ebe-a477-c4096d4e4682" providerId="ADAL" clId="{9EE80C29-93D4-490A-AAA9-F8D7ECCC4BE5}" dt="2020-09-23T14:21:01.232" v="4887" actId="478"/>
          <ac:picMkLst>
            <pc:docMk/>
            <pc:sldMk cId="1425724728" sldId="872"/>
            <ac:picMk id="37" creationId="{C69F580A-CEED-4BD6-89FA-0899C73E45C0}"/>
          </ac:picMkLst>
        </pc:picChg>
        <pc:picChg chg="del">
          <ac:chgData name="Dragan Kostić" userId="5d7f6791-2fbb-4ebe-a477-c4096d4e4682" providerId="ADAL" clId="{9EE80C29-93D4-490A-AAA9-F8D7ECCC4BE5}" dt="2020-09-23T14:20:57.904" v="4886" actId="478"/>
          <ac:picMkLst>
            <pc:docMk/>
            <pc:sldMk cId="1425724728" sldId="872"/>
            <ac:picMk id="38" creationId="{BFF518F5-A4CE-459F-B6DF-655924F4F403}"/>
          </ac:picMkLst>
        </pc:picChg>
        <pc:picChg chg="add mod">
          <ac:chgData name="Dragan Kostić" userId="5d7f6791-2fbb-4ebe-a477-c4096d4e4682" providerId="ADAL" clId="{9EE80C29-93D4-490A-AAA9-F8D7ECCC4BE5}" dt="2020-09-23T14:30:46.822" v="5015" actId="14100"/>
          <ac:picMkLst>
            <pc:docMk/>
            <pc:sldMk cId="1425724728" sldId="872"/>
            <ac:picMk id="46" creationId="{B4FEFD17-B816-4437-B6D5-13EF071BEFBC}"/>
          </ac:picMkLst>
        </pc:picChg>
      </pc:sldChg>
      <pc:sldChg chg="addSp delSp modSp add mod delAnim">
        <pc:chgData name="Dragan Kostić" userId="5d7f6791-2fbb-4ebe-a477-c4096d4e4682" providerId="ADAL" clId="{9EE80C29-93D4-490A-AAA9-F8D7ECCC4BE5}" dt="2020-11-03T15:07:14.803" v="28807" actId="6549"/>
        <pc:sldMkLst>
          <pc:docMk/>
          <pc:sldMk cId="3859752367" sldId="873"/>
        </pc:sldMkLst>
        <pc:spChg chg="mod">
          <ac:chgData name="Dragan Kostić" userId="5d7f6791-2fbb-4ebe-a477-c4096d4e4682" providerId="ADAL" clId="{9EE80C29-93D4-490A-AAA9-F8D7ECCC4BE5}" dt="2020-09-23T14:51:33.016" v="5229" actId="20577"/>
          <ac:spMkLst>
            <pc:docMk/>
            <pc:sldMk cId="3859752367" sldId="873"/>
            <ac:spMk id="2" creationId="{9299D85B-E77E-4D5B-A7D7-884F3BC9CAFD}"/>
          </ac:spMkLst>
        </pc:spChg>
        <pc:spChg chg="add mod">
          <ac:chgData name="Dragan Kostić" userId="5d7f6791-2fbb-4ebe-a477-c4096d4e4682" providerId="ADAL" clId="{9EE80C29-93D4-490A-AAA9-F8D7ECCC4BE5}" dt="2020-10-15T12:55:12.383" v="25201" actId="113"/>
          <ac:spMkLst>
            <pc:docMk/>
            <pc:sldMk cId="3859752367" sldId="873"/>
            <ac:spMk id="3" creationId="{53524687-36AE-4D44-9552-E217B23EB642}"/>
          </ac:spMkLst>
        </pc:spChg>
        <pc:spChg chg="del mod">
          <ac:chgData name="Dragan Kostić" userId="5d7f6791-2fbb-4ebe-a477-c4096d4e4682" providerId="ADAL" clId="{9EE80C29-93D4-490A-AAA9-F8D7ECCC4BE5}" dt="2020-09-23T14:52:12.817" v="5237" actId="478"/>
          <ac:spMkLst>
            <pc:docMk/>
            <pc:sldMk cId="3859752367" sldId="873"/>
            <ac:spMk id="3" creationId="{703B27E0-95E8-4691-B518-CECEFBD52164}"/>
          </ac:spMkLst>
        </pc:spChg>
        <pc:spChg chg="add mod">
          <ac:chgData name="Dragan Kostić" userId="5d7f6791-2fbb-4ebe-a477-c4096d4e4682" providerId="ADAL" clId="{9EE80C29-93D4-490A-AAA9-F8D7ECCC4BE5}" dt="2020-10-15T12:55:06.126" v="25199" actId="1076"/>
          <ac:spMkLst>
            <pc:docMk/>
            <pc:sldMk cId="3859752367" sldId="873"/>
            <ac:spMk id="6" creationId="{D3BCD911-723D-4896-AAC7-380D38555D52}"/>
          </ac:spMkLst>
        </pc:spChg>
        <pc:spChg chg="add del mod">
          <ac:chgData name="Dragan Kostić" userId="5d7f6791-2fbb-4ebe-a477-c4096d4e4682" providerId="ADAL" clId="{9EE80C29-93D4-490A-AAA9-F8D7ECCC4BE5}" dt="2020-09-23T14:52:15.808" v="5238" actId="478"/>
          <ac:spMkLst>
            <pc:docMk/>
            <pc:sldMk cId="3859752367" sldId="873"/>
            <ac:spMk id="7" creationId="{C4AD1659-F7E4-4D7F-82BA-61B7A6BFFACC}"/>
          </ac:spMkLst>
        </pc:spChg>
        <pc:spChg chg="add mod">
          <ac:chgData name="Dragan Kostić" userId="5d7f6791-2fbb-4ebe-a477-c4096d4e4682" providerId="ADAL" clId="{9EE80C29-93D4-490A-AAA9-F8D7ECCC4BE5}" dt="2020-11-03T15:07:14.803" v="28807" actId="6549"/>
          <ac:spMkLst>
            <pc:docMk/>
            <pc:sldMk cId="3859752367" sldId="873"/>
            <ac:spMk id="9" creationId="{58A6020C-1505-40E0-82BD-52015010076C}"/>
          </ac:spMkLst>
        </pc:spChg>
        <pc:spChg chg="add mod">
          <ac:chgData name="Dragan Kostić" userId="5d7f6791-2fbb-4ebe-a477-c4096d4e4682" providerId="ADAL" clId="{9EE80C29-93D4-490A-AAA9-F8D7ECCC4BE5}" dt="2020-10-15T12:55:15.838" v="25202" actId="14100"/>
          <ac:spMkLst>
            <pc:docMk/>
            <pc:sldMk cId="3859752367" sldId="873"/>
            <ac:spMk id="13" creationId="{8C83C189-E42F-4C7B-B57E-C61387D816F2}"/>
          </ac:spMkLst>
        </pc:spChg>
        <pc:spChg chg="add mod">
          <ac:chgData name="Dragan Kostić" userId="5d7f6791-2fbb-4ebe-a477-c4096d4e4682" providerId="ADAL" clId="{9EE80C29-93D4-490A-AAA9-F8D7ECCC4BE5}" dt="2020-10-16T11:29:48.447" v="27152" actId="1036"/>
          <ac:spMkLst>
            <pc:docMk/>
            <pc:sldMk cId="3859752367" sldId="873"/>
            <ac:spMk id="14" creationId="{3CA4CD0A-BF62-4DC9-9469-3D72DB6875B4}"/>
          </ac:spMkLst>
        </pc:spChg>
        <pc:spChg chg="add mod">
          <ac:chgData name="Dragan Kostić" userId="5d7f6791-2fbb-4ebe-a477-c4096d4e4682" providerId="ADAL" clId="{9EE80C29-93D4-490A-AAA9-F8D7ECCC4BE5}" dt="2020-10-15T12:53:13.045" v="25164"/>
          <ac:spMkLst>
            <pc:docMk/>
            <pc:sldMk cId="3859752367" sldId="873"/>
            <ac:spMk id="18" creationId="{829279DF-CD15-42C0-B0AF-D5ADC7CAD87C}"/>
          </ac:spMkLst>
        </pc:spChg>
        <pc:grpChg chg="add mod">
          <ac:chgData name="Dragan Kostić" userId="5d7f6791-2fbb-4ebe-a477-c4096d4e4682" providerId="ADAL" clId="{9EE80C29-93D4-490A-AAA9-F8D7ECCC4BE5}" dt="2020-10-16T11:29:48.447" v="27152" actId="1036"/>
          <ac:grpSpMkLst>
            <pc:docMk/>
            <pc:sldMk cId="3859752367" sldId="873"/>
            <ac:grpSpMk id="20" creationId="{DDC178D7-90EF-43D3-ADD8-79A3A97A5C81}"/>
          </ac:grpSpMkLst>
        </pc:grpChg>
        <pc:picChg chg="del">
          <ac:chgData name="Dragan Kostić" userId="5d7f6791-2fbb-4ebe-a477-c4096d4e4682" providerId="ADAL" clId="{9EE80C29-93D4-490A-AAA9-F8D7ECCC4BE5}" dt="2020-09-23T14:51:37.968" v="5230" actId="478"/>
          <ac:picMkLst>
            <pc:docMk/>
            <pc:sldMk cId="3859752367" sldId="873"/>
            <ac:picMk id="6" creationId="{B7AF33E5-C49E-4690-A50D-13793F2EFC33}"/>
          </ac:picMkLst>
        </pc:picChg>
        <pc:picChg chg="add del mod">
          <ac:chgData name="Dragan Kostić" userId="5d7f6791-2fbb-4ebe-a477-c4096d4e4682" providerId="ADAL" clId="{9EE80C29-93D4-490A-AAA9-F8D7ECCC4BE5}" dt="2020-10-15T12:54:11.900" v="25183" actId="478"/>
          <ac:picMkLst>
            <pc:docMk/>
            <pc:sldMk cId="3859752367" sldId="873"/>
            <ac:picMk id="12" creationId="{83BF0BED-0770-494E-A398-DD4D3E34FE42}"/>
          </ac:picMkLst>
        </pc:picChg>
        <pc:picChg chg="add del mod">
          <ac:chgData name="Dragan Kostić" userId="5d7f6791-2fbb-4ebe-a477-c4096d4e4682" providerId="ADAL" clId="{9EE80C29-93D4-490A-AAA9-F8D7ECCC4BE5}" dt="2020-10-15T12:55:01.222" v="25198" actId="478"/>
          <ac:picMkLst>
            <pc:docMk/>
            <pc:sldMk cId="3859752367" sldId="873"/>
            <ac:picMk id="16" creationId="{65DBE011-292C-4D9F-BE0F-C9E52001C3E0}"/>
          </ac:picMkLst>
        </pc:picChg>
        <pc:picChg chg="del">
          <ac:chgData name="Dragan Kostić" userId="5d7f6791-2fbb-4ebe-a477-c4096d4e4682" providerId="ADAL" clId="{9EE80C29-93D4-490A-AAA9-F8D7ECCC4BE5}" dt="2020-09-23T14:38:17.136" v="5117" actId="478"/>
          <ac:picMkLst>
            <pc:docMk/>
            <pc:sldMk cId="3859752367" sldId="873"/>
            <ac:picMk id="46" creationId="{B4FEFD17-B816-4437-B6D5-13EF071BEFBC}"/>
          </ac:picMkLst>
        </pc:picChg>
        <pc:picChg chg="add mod">
          <ac:chgData name="Dragan Kostić" userId="5d7f6791-2fbb-4ebe-a477-c4096d4e4682" providerId="ADAL" clId="{9EE80C29-93D4-490A-AAA9-F8D7ECCC4BE5}" dt="2020-10-16T11:29:48.447" v="27152" actId="1036"/>
          <ac:picMkLst>
            <pc:docMk/>
            <pc:sldMk cId="3859752367" sldId="873"/>
            <ac:picMk id="1026" creationId="{AA86031B-6D60-4282-9B5A-3D05F8B58EAE}"/>
          </ac:picMkLst>
        </pc:picChg>
        <pc:cxnChg chg="add mod">
          <ac:chgData name="Dragan Kostić" userId="5d7f6791-2fbb-4ebe-a477-c4096d4e4682" providerId="ADAL" clId="{9EE80C29-93D4-490A-AAA9-F8D7ECCC4BE5}" dt="2020-10-16T11:29:48.447" v="27152" actId="1036"/>
          <ac:cxnSpMkLst>
            <pc:docMk/>
            <pc:sldMk cId="3859752367" sldId="873"/>
            <ac:cxnSpMk id="10" creationId="{CD8C1525-D14E-4603-B9E1-A8A94E84F105}"/>
          </ac:cxnSpMkLst>
        </pc:cxnChg>
      </pc:sldChg>
      <pc:sldChg chg="modSp add del mod ord">
        <pc:chgData name="Dragan Kostić" userId="5d7f6791-2fbb-4ebe-a477-c4096d4e4682" providerId="ADAL" clId="{9EE80C29-93D4-490A-AAA9-F8D7ECCC4BE5}" dt="2020-10-08T06:35:03.960" v="16120" actId="47"/>
        <pc:sldMkLst>
          <pc:docMk/>
          <pc:sldMk cId="1424018648" sldId="874"/>
        </pc:sldMkLst>
        <pc:spChg chg="mod">
          <ac:chgData name="Dragan Kostić" userId="5d7f6791-2fbb-4ebe-a477-c4096d4e4682" providerId="ADAL" clId="{9EE80C29-93D4-490A-AAA9-F8D7ECCC4BE5}" dt="2020-10-07T07:37:56.359" v="12095" actId="20577"/>
          <ac:spMkLst>
            <pc:docMk/>
            <pc:sldMk cId="1424018648" sldId="874"/>
            <ac:spMk id="3" creationId="{703B27E0-95E8-4691-B518-CECEFBD52164}"/>
          </ac:spMkLst>
        </pc:spChg>
      </pc:sldChg>
      <pc:sldChg chg="addSp delSp modSp add mod">
        <pc:chgData name="Dragan Kostić" userId="5d7f6791-2fbb-4ebe-a477-c4096d4e4682" providerId="ADAL" clId="{9EE80C29-93D4-490A-AAA9-F8D7ECCC4BE5}" dt="2020-11-03T13:54:16.315" v="28611" actId="20577"/>
        <pc:sldMkLst>
          <pc:docMk/>
          <pc:sldMk cId="4067662997" sldId="875"/>
        </pc:sldMkLst>
        <pc:spChg chg="mod">
          <ac:chgData name="Dragan Kostić" userId="5d7f6791-2fbb-4ebe-a477-c4096d4e4682" providerId="ADAL" clId="{9EE80C29-93D4-490A-AAA9-F8D7ECCC4BE5}" dt="2020-09-23T15:06:08.434" v="5407" actId="20577"/>
          <ac:spMkLst>
            <pc:docMk/>
            <pc:sldMk cId="4067662997" sldId="875"/>
            <ac:spMk id="2" creationId="{9299D85B-E77E-4D5B-A7D7-884F3BC9CAFD}"/>
          </ac:spMkLst>
        </pc:spChg>
        <pc:spChg chg="add mod">
          <ac:chgData name="Dragan Kostić" userId="5d7f6791-2fbb-4ebe-a477-c4096d4e4682" providerId="ADAL" clId="{9EE80C29-93D4-490A-AAA9-F8D7ECCC4BE5}" dt="2020-09-23T15:21:38.267" v="5856" actId="1076"/>
          <ac:spMkLst>
            <pc:docMk/>
            <pc:sldMk cId="4067662997" sldId="875"/>
            <ac:spMk id="8" creationId="{83342F4F-892E-49DD-80B3-9C93FC0BE5C7}"/>
          </ac:spMkLst>
        </pc:spChg>
        <pc:spChg chg="mod">
          <ac:chgData name="Dragan Kostić" userId="5d7f6791-2fbb-4ebe-a477-c4096d4e4682" providerId="ADAL" clId="{9EE80C29-93D4-490A-AAA9-F8D7ECCC4BE5}" dt="2020-09-23T15:13:36.925" v="5675" actId="108"/>
          <ac:spMkLst>
            <pc:docMk/>
            <pc:sldMk cId="4067662997" sldId="875"/>
            <ac:spMk id="9" creationId="{58A6020C-1505-40E0-82BD-52015010076C}"/>
          </ac:spMkLst>
        </pc:spChg>
        <pc:spChg chg="add mod">
          <ac:chgData name="Dragan Kostić" userId="5d7f6791-2fbb-4ebe-a477-c4096d4e4682" providerId="ADAL" clId="{9EE80C29-93D4-490A-AAA9-F8D7ECCC4BE5}" dt="2020-11-03T13:53:02.091" v="28563" actId="20577"/>
          <ac:spMkLst>
            <pc:docMk/>
            <pc:sldMk cId="4067662997" sldId="875"/>
            <ac:spMk id="11" creationId="{22B2A914-AD3E-4342-8074-014F74479299}"/>
          </ac:spMkLst>
        </pc:spChg>
        <pc:spChg chg="mod">
          <ac:chgData name="Dragan Kostić" userId="5d7f6791-2fbb-4ebe-a477-c4096d4e4682" providerId="ADAL" clId="{9EE80C29-93D4-490A-AAA9-F8D7ECCC4BE5}" dt="2020-10-15T12:52:28.699" v="25156" actId="14100"/>
          <ac:spMkLst>
            <pc:docMk/>
            <pc:sldMk cId="4067662997" sldId="875"/>
            <ac:spMk id="13" creationId="{8C83C189-E42F-4C7B-B57E-C61387D816F2}"/>
          </ac:spMkLst>
        </pc:spChg>
        <pc:spChg chg="del">
          <ac:chgData name="Dragan Kostić" userId="5d7f6791-2fbb-4ebe-a477-c4096d4e4682" providerId="ADAL" clId="{9EE80C29-93D4-490A-AAA9-F8D7ECCC4BE5}" dt="2020-09-23T15:06:29.744" v="5410" actId="478"/>
          <ac:spMkLst>
            <pc:docMk/>
            <pc:sldMk cId="4067662997" sldId="875"/>
            <ac:spMk id="14" creationId="{3CA4CD0A-BF62-4DC9-9469-3D72DB6875B4}"/>
          </ac:spMkLst>
        </pc:spChg>
        <pc:spChg chg="add mod">
          <ac:chgData name="Dragan Kostić" userId="5d7f6791-2fbb-4ebe-a477-c4096d4e4682" providerId="ADAL" clId="{9EE80C29-93D4-490A-AAA9-F8D7ECCC4BE5}" dt="2020-10-16T11:30:25.994" v="27153" actId="1076"/>
          <ac:spMkLst>
            <pc:docMk/>
            <pc:sldMk cId="4067662997" sldId="875"/>
            <ac:spMk id="14" creationId="{8DD5286F-8445-4CCE-8905-A0429AF6B5FF}"/>
          </ac:spMkLst>
        </pc:spChg>
        <pc:spChg chg="mod">
          <ac:chgData name="Dragan Kostić" userId="5d7f6791-2fbb-4ebe-a477-c4096d4e4682" providerId="ADAL" clId="{9EE80C29-93D4-490A-AAA9-F8D7ECCC4BE5}" dt="2020-10-15T12:44:45.948" v="24990" actId="1036"/>
          <ac:spMkLst>
            <pc:docMk/>
            <pc:sldMk cId="4067662997" sldId="875"/>
            <ac:spMk id="16" creationId="{30CBED7B-99A2-43E8-9633-ECB149723729}"/>
          </ac:spMkLst>
        </pc:spChg>
        <pc:spChg chg="mod">
          <ac:chgData name="Dragan Kostić" userId="5d7f6791-2fbb-4ebe-a477-c4096d4e4682" providerId="ADAL" clId="{9EE80C29-93D4-490A-AAA9-F8D7ECCC4BE5}" dt="2020-10-15T12:44:45.948" v="24990" actId="1036"/>
          <ac:spMkLst>
            <pc:docMk/>
            <pc:sldMk cId="4067662997" sldId="875"/>
            <ac:spMk id="17" creationId="{CFE54421-7DC9-4B00-9DA8-3DC420F5CA0E}"/>
          </ac:spMkLst>
        </pc:spChg>
        <pc:spChg chg="mod">
          <ac:chgData name="Dragan Kostić" userId="5d7f6791-2fbb-4ebe-a477-c4096d4e4682" providerId="ADAL" clId="{9EE80C29-93D4-490A-AAA9-F8D7ECCC4BE5}" dt="2020-10-15T12:44:45.948" v="24990" actId="1036"/>
          <ac:spMkLst>
            <pc:docMk/>
            <pc:sldMk cId="4067662997" sldId="875"/>
            <ac:spMk id="18" creationId="{5902B8A2-2788-4C96-8D99-EF338AD27BB7}"/>
          </ac:spMkLst>
        </pc:spChg>
        <pc:spChg chg="del">
          <ac:chgData name="Dragan Kostić" userId="5d7f6791-2fbb-4ebe-a477-c4096d4e4682" providerId="ADAL" clId="{9EE80C29-93D4-490A-AAA9-F8D7ECCC4BE5}" dt="2020-09-23T15:10:57.761" v="5587" actId="478"/>
          <ac:spMkLst>
            <pc:docMk/>
            <pc:sldMk cId="4067662997" sldId="875"/>
            <ac:spMk id="18" creationId="{829279DF-CD15-42C0-B0AF-D5ADC7CAD87C}"/>
          </ac:spMkLst>
        </pc:spChg>
        <pc:spChg chg="mod">
          <ac:chgData name="Dragan Kostić" userId="5d7f6791-2fbb-4ebe-a477-c4096d4e4682" providerId="ADAL" clId="{9EE80C29-93D4-490A-AAA9-F8D7ECCC4BE5}" dt="2020-10-15T12:44:45.948" v="24990" actId="1036"/>
          <ac:spMkLst>
            <pc:docMk/>
            <pc:sldMk cId="4067662997" sldId="875"/>
            <ac:spMk id="20" creationId="{9E3583FF-1409-44CF-820E-C5CFC26C1BD9}"/>
          </ac:spMkLst>
        </pc:spChg>
        <pc:spChg chg="mod">
          <ac:chgData name="Dragan Kostić" userId="5d7f6791-2fbb-4ebe-a477-c4096d4e4682" providerId="ADAL" clId="{9EE80C29-93D4-490A-AAA9-F8D7ECCC4BE5}" dt="2020-10-15T12:44:45.948" v="24990" actId="1036"/>
          <ac:spMkLst>
            <pc:docMk/>
            <pc:sldMk cId="4067662997" sldId="875"/>
            <ac:spMk id="21" creationId="{A6DA3C4B-22DB-46FC-8204-B0C6A4674480}"/>
          </ac:spMkLst>
        </pc:spChg>
        <pc:spChg chg="mod">
          <ac:chgData name="Dragan Kostić" userId="5d7f6791-2fbb-4ebe-a477-c4096d4e4682" providerId="ADAL" clId="{9EE80C29-93D4-490A-AAA9-F8D7ECCC4BE5}" dt="2020-10-15T12:44:45.948" v="24990" actId="1036"/>
          <ac:spMkLst>
            <pc:docMk/>
            <pc:sldMk cId="4067662997" sldId="875"/>
            <ac:spMk id="22" creationId="{064B33DE-B7B7-4A87-87CA-24C455318D91}"/>
          </ac:spMkLst>
        </pc:spChg>
        <pc:spChg chg="add mod">
          <ac:chgData name="Dragan Kostić" userId="5d7f6791-2fbb-4ebe-a477-c4096d4e4682" providerId="ADAL" clId="{9EE80C29-93D4-490A-AAA9-F8D7ECCC4BE5}" dt="2020-11-03T13:53:20.527" v="28567" actId="20577"/>
          <ac:spMkLst>
            <pc:docMk/>
            <pc:sldMk cId="4067662997" sldId="875"/>
            <ac:spMk id="27" creationId="{064A36FE-935E-42B3-AA41-C43584DB5919}"/>
          </ac:spMkLst>
        </pc:spChg>
        <pc:spChg chg="add mod">
          <ac:chgData name="Dragan Kostić" userId="5d7f6791-2fbb-4ebe-a477-c4096d4e4682" providerId="ADAL" clId="{9EE80C29-93D4-490A-AAA9-F8D7ECCC4BE5}" dt="2020-11-03T13:53:39.814" v="28583" actId="20577"/>
          <ac:spMkLst>
            <pc:docMk/>
            <pc:sldMk cId="4067662997" sldId="875"/>
            <ac:spMk id="30" creationId="{3782C228-A032-4F4C-A4E2-EF9BA2DC20A8}"/>
          </ac:spMkLst>
        </pc:spChg>
        <pc:spChg chg="add mod">
          <ac:chgData name="Dragan Kostić" userId="5d7f6791-2fbb-4ebe-a477-c4096d4e4682" providerId="ADAL" clId="{9EE80C29-93D4-490A-AAA9-F8D7ECCC4BE5}" dt="2020-11-03T13:54:16.315" v="28611" actId="20577"/>
          <ac:spMkLst>
            <pc:docMk/>
            <pc:sldMk cId="4067662997" sldId="875"/>
            <ac:spMk id="32" creationId="{9F94BC1A-CDC1-4FDA-B080-0A2C82AB5911}"/>
          </ac:spMkLst>
        </pc:spChg>
        <pc:spChg chg="add del mod">
          <ac:chgData name="Dragan Kostić" userId="5d7f6791-2fbb-4ebe-a477-c4096d4e4682" providerId="ADAL" clId="{9EE80C29-93D4-490A-AAA9-F8D7ECCC4BE5}" dt="2020-10-15T12:44:50.176" v="24991" actId="478"/>
          <ac:spMkLst>
            <pc:docMk/>
            <pc:sldMk cId="4067662997" sldId="875"/>
            <ac:spMk id="34" creationId="{573CD6A9-DD12-47A5-BA8B-21C4383A1C12}"/>
          </ac:spMkLst>
        </pc:spChg>
        <pc:spChg chg="mod topLvl">
          <ac:chgData name="Dragan Kostić" userId="5d7f6791-2fbb-4ebe-a477-c4096d4e4682" providerId="ADAL" clId="{9EE80C29-93D4-490A-AAA9-F8D7ECCC4BE5}" dt="2020-10-16T11:30:25.994" v="27153" actId="1076"/>
          <ac:spMkLst>
            <pc:docMk/>
            <pc:sldMk cId="4067662997" sldId="875"/>
            <ac:spMk id="36" creationId="{52EC3C07-3545-4446-B108-3E475319941C}"/>
          </ac:spMkLst>
        </pc:spChg>
        <pc:spChg chg="mod topLvl">
          <ac:chgData name="Dragan Kostić" userId="5d7f6791-2fbb-4ebe-a477-c4096d4e4682" providerId="ADAL" clId="{9EE80C29-93D4-490A-AAA9-F8D7ECCC4BE5}" dt="2020-10-16T11:30:25.994" v="27153" actId="1076"/>
          <ac:spMkLst>
            <pc:docMk/>
            <pc:sldMk cId="4067662997" sldId="875"/>
            <ac:spMk id="37" creationId="{0FE38ACD-4069-43CE-BB7E-4D2C294273A7}"/>
          </ac:spMkLst>
        </pc:spChg>
        <pc:spChg chg="mod topLvl">
          <ac:chgData name="Dragan Kostić" userId="5d7f6791-2fbb-4ebe-a477-c4096d4e4682" providerId="ADAL" clId="{9EE80C29-93D4-490A-AAA9-F8D7ECCC4BE5}" dt="2020-10-16T11:30:25.994" v="27153" actId="1076"/>
          <ac:spMkLst>
            <pc:docMk/>
            <pc:sldMk cId="4067662997" sldId="875"/>
            <ac:spMk id="38" creationId="{236C8FDC-9FAC-4BEA-A4AA-142EDB32A2B9}"/>
          </ac:spMkLst>
        </pc:spChg>
        <pc:spChg chg="mod topLvl">
          <ac:chgData name="Dragan Kostić" userId="5d7f6791-2fbb-4ebe-a477-c4096d4e4682" providerId="ADAL" clId="{9EE80C29-93D4-490A-AAA9-F8D7ECCC4BE5}" dt="2020-10-16T11:30:25.994" v="27153" actId="1076"/>
          <ac:spMkLst>
            <pc:docMk/>
            <pc:sldMk cId="4067662997" sldId="875"/>
            <ac:spMk id="40" creationId="{4B8D0C96-1A19-4632-8556-DEFAAF7C2329}"/>
          </ac:spMkLst>
        </pc:spChg>
        <pc:spChg chg="mod topLvl">
          <ac:chgData name="Dragan Kostić" userId="5d7f6791-2fbb-4ebe-a477-c4096d4e4682" providerId="ADAL" clId="{9EE80C29-93D4-490A-AAA9-F8D7ECCC4BE5}" dt="2020-10-16T11:30:25.994" v="27153" actId="1076"/>
          <ac:spMkLst>
            <pc:docMk/>
            <pc:sldMk cId="4067662997" sldId="875"/>
            <ac:spMk id="41" creationId="{86D70309-F9D7-47EA-A117-B49D2E5F10D9}"/>
          </ac:spMkLst>
        </pc:spChg>
        <pc:spChg chg="mod topLvl">
          <ac:chgData name="Dragan Kostić" userId="5d7f6791-2fbb-4ebe-a477-c4096d4e4682" providerId="ADAL" clId="{9EE80C29-93D4-490A-AAA9-F8D7ECCC4BE5}" dt="2020-10-16T11:30:25.994" v="27153" actId="1076"/>
          <ac:spMkLst>
            <pc:docMk/>
            <pc:sldMk cId="4067662997" sldId="875"/>
            <ac:spMk id="42" creationId="{1895B0BC-DCB3-4CD0-8083-69A9FEF7C955}"/>
          </ac:spMkLst>
        </pc:spChg>
        <pc:spChg chg="add mod">
          <ac:chgData name="Dragan Kostić" userId="5d7f6791-2fbb-4ebe-a477-c4096d4e4682" providerId="ADAL" clId="{9EE80C29-93D4-490A-AAA9-F8D7ECCC4BE5}" dt="2020-10-15T12:44:58.702" v="24997" actId="1076"/>
          <ac:spMkLst>
            <pc:docMk/>
            <pc:sldMk cId="4067662997" sldId="875"/>
            <ac:spMk id="51" creationId="{9687AC3B-1CF6-413D-8135-8C79C53FFA4E}"/>
          </ac:spMkLst>
        </pc:spChg>
        <pc:spChg chg="add mod">
          <ac:chgData name="Dragan Kostić" userId="5d7f6791-2fbb-4ebe-a477-c4096d4e4682" providerId="ADAL" clId="{9EE80C29-93D4-490A-AAA9-F8D7ECCC4BE5}" dt="2020-10-16T11:30:25.994" v="27153" actId="1076"/>
          <ac:spMkLst>
            <pc:docMk/>
            <pc:sldMk cId="4067662997" sldId="875"/>
            <ac:spMk id="54" creationId="{082D566F-5D1D-4B98-91F1-C03C6BF65E51}"/>
          </ac:spMkLst>
        </pc:spChg>
        <pc:spChg chg="add mod">
          <ac:chgData name="Dragan Kostić" userId="5d7f6791-2fbb-4ebe-a477-c4096d4e4682" providerId="ADAL" clId="{9EE80C29-93D4-490A-AAA9-F8D7ECCC4BE5}" dt="2020-10-15T12:52:31.782" v="25162" actId="1037"/>
          <ac:spMkLst>
            <pc:docMk/>
            <pc:sldMk cId="4067662997" sldId="875"/>
            <ac:spMk id="59" creationId="{F99A71F2-9706-478C-86EB-58AB94B61E47}"/>
          </ac:spMkLst>
        </pc:spChg>
        <pc:grpChg chg="add del mod">
          <ac:chgData name="Dragan Kostić" userId="5d7f6791-2fbb-4ebe-a477-c4096d4e4682" providerId="ADAL" clId="{9EE80C29-93D4-490A-AAA9-F8D7ECCC4BE5}" dt="2020-10-15T12:44:50.176" v="24991" actId="478"/>
          <ac:grpSpMkLst>
            <pc:docMk/>
            <pc:sldMk cId="4067662997" sldId="875"/>
            <ac:grpSpMk id="15" creationId="{FA75C9C4-D49F-4340-9A5F-5C4B7A40CF3C}"/>
          </ac:grpSpMkLst>
        </pc:grpChg>
        <pc:grpChg chg="mod">
          <ac:chgData name="Dragan Kostić" userId="5d7f6791-2fbb-4ebe-a477-c4096d4e4682" providerId="ADAL" clId="{9EE80C29-93D4-490A-AAA9-F8D7ECCC4BE5}" dt="2020-10-15T12:44:45.948" v="24990" actId="1036"/>
          <ac:grpSpMkLst>
            <pc:docMk/>
            <pc:sldMk cId="4067662997" sldId="875"/>
            <ac:grpSpMk id="19" creationId="{080DD374-AD00-4B06-9B76-CB3CE2C9A0BC}"/>
          </ac:grpSpMkLst>
        </pc:grpChg>
        <pc:grpChg chg="add del mod">
          <ac:chgData name="Dragan Kostić" userId="5d7f6791-2fbb-4ebe-a477-c4096d4e4682" providerId="ADAL" clId="{9EE80C29-93D4-490A-AAA9-F8D7ECCC4BE5}" dt="2020-09-23T15:21:31.715" v="5854" actId="478"/>
          <ac:grpSpMkLst>
            <pc:docMk/>
            <pc:sldMk cId="4067662997" sldId="875"/>
            <ac:grpSpMk id="21" creationId="{34975001-34B5-4CCB-A2EB-05238585944E}"/>
          </ac:grpSpMkLst>
        </pc:grpChg>
        <pc:grpChg chg="mod">
          <ac:chgData name="Dragan Kostić" userId="5d7f6791-2fbb-4ebe-a477-c4096d4e4682" providerId="ADAL" clId="{9EE80C29-93D4-490A-AAA9-F8D7ECCC4BE5}" dt="2020-10-15T12:44:45.948" v="24990" actId="1036"/>
          <ac:grpSpMkLst>
            <pc:docMk/>
            <pc:sldMk cId="4067662997" sldId="875"/>
            <ac:grpSpMk id="23" creationId="{A1F30F97-D3A8-40A9-8C23-79782778E669}"/>
          </ac:grpSpMkLst>
        </pc:grpChg>
        <pc:grpChg chg="mod">
          <ac:chgData name="Dragan Kostić" userId="5d7f6791-2fbb-4ebe-a477-c4096d4e4682" providerId="ADAL" clId="{9EE80C29-93D4-490A-AAA9-F8D7ECCC4BE5}" dt="2020-10-15T12:44:45.948" v="24990" actId="1036"/>
          <ac:grpSpMkLst>
            <pc:docMk/>
            <pc:sldMk cId="4067662997" sldId="875"/>
            <ac:grpSpMk id="24" creationId="{93FC6D83-5BC0-4FD7-963C-225D60C8CE1C}"/>
          </ac:grpSpMkLst>
        </pc:grpChg>
        <pc:grpChg chg="add del mod">
          <ac:chgData name="Dragan Kostić" userId="5d7f6791-2fbb-4ebe-a477-c4096d4e4682" providerId="ADAL" clId="{9EE80C29-93D4-490A-AAA9-F8D7ECCC4BE5}" dt="2020-10-15T12:45:22.336" v="25004" actId="165"/>
          <ac:grpSpMkLst>
            <pc:docMk/>
            <pc:sldMk cId="4067662997" sldId="875"/>
            <ac:grpSpMk id="35" creationId="{48D36CE1-57F4-4DA3-B6DD-EBA5470DDF8C}"/>
          </ac:grpSpMkLst>
        </pc:grpChg>
        <pc:grpChg chg="mod topLvl">
          <ac:chgData name="Dragan Kostić" userId="5d7f6791-2fbb-4ebe-a477-c4096d4e4682" providerId="ADAL" clId="{9EE80C29-93D4-490A-AAA9-F8D7ECCC4BE5}" dt="2020-10-16T11:30:25.994" v="27153" actId="1076"/>
          <ac:grpSpMkLst>
            <pc:docMk/>
            <pc:sldMk cId="4067662997" sldId="875"/>
            <ac:grpSpMk id="39" creationId="{AD53D676-F07C-4D91-94AC-26B5EAEBD830}"/>
          </ac:grpSpMkLst>
        </pc:grpChg>
        <pc:grpChg chg="mod">
          <ac:chgData name="Dragan Kostić" userId="5d7f6791-2fbb-4ebe-a477-c4096d4e4682" providerId="ADAL" clId="{9EE80C29-93D4-490A-AAA9-F8D7ECCC4BE5}" dt="2020-10-16T11:30:25.994" v="27153" actId="1076"/>
          <ac:grpSpMkLst>
            <pc:docMk/>
            <pc:sldMk cId="4067662997" sldId="875"/>
            <ac:grpSpMk id="43" creationId="{46822A65-A2E7-4F56-841E-A7DE0B1C6996}"/>
          </ac:grpSpMkLst>
        </pc:grpChg>
        <pc:grpChg chg="mod">
          <ac:chgData name="Dragan Kostić" userId="5d7f6791-2fbb-4ebe-a477-c4096d4e4682" providerId="ADAL" clId="{9EE80C29-93D4-490A-AAA9-F8D7ECCC4BE5}" dt="2020-10-16T11:30:25.994" v="27153" actId="1076"/>
          <ac:grpSpMkLst>
            <pc:docMk/>
            <pc:sldMk cId="4067662997" sldId="875"/>
            <ac:grpSpMk id="44" creationId="{6908BB14-A934-47F8-8DD8-949B6DA3117E}"/>
          </ac:grpSpMkLst>
        </pc:grpChg>
        <pc:grpChg chg="add mod">
          <ac:chgData name="Dragan Kostić" userId="5d7f6791-2fbb-4ebe-a477-c4096d4e4682" providerId="ADAL" clId="{9EE80C29-93D4-490A-AAA9-F8D7ECCC4BE5}" dt="2020-10-16T11:30:25.994" v="27153" actId="1076"/>
          <ac:grpSpMkLst>
            <pc:docMk/>
            <pc:sldMk cId="4067662997" sldId="875"/>
            <ac:grpSpMk id="55" creationId="{6238A0EB-A2F8-4F7E-9922-7F32E4E52D01}"/>
          </ac:grpSpMkLst>
        </pc:grpChg>
        <pc:grpChg chg="add mod">
          <ac:chgData name="Dragan Kostić" userId="5d7f6791-2fbb-4ebe-a477-c4096d4e4682" providerId="ADAL" clId="{9EE80C29-93D4-490A-AAA9-F8D7ECCC4BE5}" dt="2020-10-16T11:30:25.994" v="27153" actId="1076"/>
          <ac:grpSpMkLst>
            <pc:docMk/>
            <pc:sldMk cId="4067662997" sldId="875"/>
            <ac:grpSpMk id="56" creationId="{758ADB8D-4D66-4559-A9B5-830EECA27CAA}"/>
          </ac:grpSpMkLst>
        </pc:grpChg>
        <pc:grpChg chg="add mod">
          <ac:chgData name="Dragan Kostić" userId="5d7f6791-2fbb-4ebe-a477-c4096d4e4682" providerId="ADAL" clId="{9EE80C29-93D4-490A-AAA9-F8D7ECCC4BE5}" dt="2020-10-16T11:30:25.994" v="27153" actId="1076"/>
          <ac:grpSpMkLst>
            <pc:docMk/>
            <pc:sldMk cId="4067662997" sldId="875"/>
            <ac:grpSpMk id="57" creationId="{B4A23FAA-A578-4185-B9D4-E22BCA70C5B0}"/>
          </ac:grpSpMkLst>
        </pc:grpChg>
        <pc:picChg chg="add del mod">
          <ac:chgData name="Dragan Kostić" userId="5d7f6791-2fbb-4ebe-a477-c4096d4e4682" providerId="ADAL" clId="{9EE80C29-93D4-490A-AAA9-F8D7ECCC4BE5}" dt="2020-10-15T12:44:51.490" v="24993" actId="478"/>
          <ac:picMkLst>
            <pc:docMk/>
            <pc:sldMk cId="4067662997" sldId="875"/>
            <ac:picMk id="3" creationId="{B2A13DE0-5F0C-4F8C-BB0C-D14D7C653C73}"/>
          </ac:picMkLst>
        </pc:picChg>
        <pc:picChg chg="add del mod">
          <ac:chgData name="Dragan Kostić" userId="5d7f6791-2fbb-4ebe-a477-c4096d4e4682" providerId="ADAL" clId="{9EE80C29-93D4-490A-AAA9-F8D7ECCC4BE5}" dt="2020-10-15T12:44:50.954" v="24992" actId="478"/>
          <ac:picMkLst>
            <pc:docMk/>
            <pc:sldMk cId="4067662997" sldId="875"/>
            <ac:picMk id="6" creationId="{C6A6451A-9682-49F8-A9DA-38FAC791854B}"/>
          </ac:picMkLst>
        </pc:picChg>
        <pc:picChg chg="add del mod">
          <ac:chgData name="Dragan Kostić" userId="5d7f6791-2fbb-4ebe-a477-c4096d4e4682" providerId="ADAL" clId="{9EE80C29-93D4-490A-AAA9-F8D7ECCC4BE5}" dt="2020-10-15T12:51:55.609" v="25143" actId="478"/>
          <ac:picMkLst>
            <pc:docMk/>
            <pc:sldMk cId="4067662997" sldId="875"/>
            <ac:picMk id="7" creationId="{4A3FAAD4-4137-454D-9D97-18E73F987041}"/>
          </ac:picMkLst>
        </pc:picChg>
        <pc:picChg chg="del">
          <ac:chgData name="Dragan Kostić" userId="5d7f6791-2fbb-4ebe-a477-c4096d4e4682" providerId="ADAL" clId="{9EE80C29-93D4-490A-AAA9-F8D7ECCC4BE5}" dt="2020-09-23T15:08:43.962" v="5494" actId="478"/>
          <ac:picMkLst>
            <pc:docMk/>
            <pc:sldMk cId="4067662997" sldId="875"/>
            <ac:picMk id="12" creationId="{83BF0BED-0770-494E-A398-DD4D3E34FE42}"/>
          </ac:picMkLst>
        </pc:picChg>
        <pc:picChg chg="del">
          <ac:chgData name="Dragan Kostić" userId="5d7f6791-2fbb-4ebe-a477-c4096d4e4682" providerId="ADAL" clId="{9EE80C29-93D4-490A-AAA9-F8D7ECCC4BE5}" dt="2020-09-23T15:10:57.761" v="5587" actId="478"/>
          <ac:picMkLst>
            <pc:docMk/>
            <pc:sldMk cId="4067662997" sldId="875"/>
            <ac:picMk id="16" creationId="{65DBE011-292C-4D9F-BE0F-C9E52001C3E0}"/>
          </ac:picMkLst>
        </pc:picChg>
        <pc:picChg chg="mod">
          <ac:chgData name="Dragan Kostić" userId="5d7f6791-2fbb-4ebe-a477-c4096d4e4682" providerId="ADAL" clId="{9EE80C29-93D4-490A-AAA9-F8D7ECCC4BE5}" dt="2020-09-23T15:10:58.525" v="5588"/>
          <ac:picMkLst>
            <pc:docMk/>
            <pc:sldMk cId="4067662997" sldId="875"/>
            <ac:picMk id="22" creationId="{1191D092-5201-4F79-A0D0-25C53CA6ADD9}"/>
          </ac:picMkLst>
        </pc:picChg>
        <pc:picChg chg="mod">
          <ac:chgData name="Dragan Kostić" userId="5d7f6791-2fbb-4ebe-a477-c4096d4e4682" providerId="ADAL" clId="{9EE80C29-93D4-490A-AAA9-F8D7ECCC4BE5}" dt="2020-09-23T15:10:58.525" v="5588"/>
          <ac:picMkLst>
            <pc:docMk/>
            <pc:sldMk cId="4067662997" sldId="875"/>
            <ac:picMk id="23" creationId="{070A4543-2CDD-4000-BF34-392C0E70B0F8}"/>
          </ac:picMkLst>
        </pc:picChg>
        <pc:picChg chg="mod">
          <ac:chgData name="Dragan Kostić" userId="5d7f6791-2fbb-4ebe-a477-c4096d4e4682" providerId="ADAL" clId="{9EE80C29-93D4-490A-AAA9-F8D7ECCC4BE5}" dt="2020-09-23T15:10:58.525" v="5588"/>
          <ac:picMkLst>
            <pc:docMk/>
            <pc:sldMk cId="4067662997" sldId="875"/>
            <ac:picMk id="24" creationId="{16F4BA48-FEAB-4A8B-9080-F151050E12F2}"/>
          </ac:picMkLst>
        </pc:picChg>
        <pc:picChg chg="mod">
          <ac:chgData name="Dragan Kostić" userId="5d7f6791-2fbb-4ebe-a477-c4096d4e4682" providerId="ADAL" clId="{9EE80C29-93D4-490A-AAA9-F8D7ECCC4BE5}" dt="2020-09-23T15:10:58.525" v="5588"/>
          <ac:picMkLst>
            <pc:docMk/>
            <pc:sldMk cId="4067662997" sldId="875"/>
            <ac:picMk id="25" creationId="{EFBD29E3-119E-45C6-8829-31640D068C4D}"/>
          </ac:picMkLst>
        </pc:picChg>
        <pc:picChg chg="del">
          <ac:chgData name="Dragan Kostić" userId="5d7f6791-2fbb-4ebe-a477-c4096d4e4682" providerId="ADAL" clId="{9EE80C29-93D4-490A-AAA9-F8D7ECCC4BE5}" dt="2020-09-23T15:06:25.690" v="5408" actId="478"/>
          <ac:picMkLst>
            <pc:docMk/>
            <pc:sldMk cId="4067662997" sldId="875"/>
            <ac:picMk id="1026" creationId="{AA86031B-6D60-4282-9B5A-3D05F8B58EAE}"/>
          </ac:picMkLst>
        </pc:picChg>
        <pc:cxnChg chg="del mod">
          <ac:chgData name="Dragan Kostić" userId="5d7f6791-2fbb-4ebe-a477-c4096d4e4682" providerId="ADAL" clId="{9EE80C29-93D4-490A-AAA9-F8D7ECCC4BE5}" dt="2020-09-23T15:06:29.744" v="5410" actId="478"/>
          <ac:cxnSpMkLst>
            <pc:docMk/>
            <pc:sldMk cId="4067662997" sldId="875"/>
            <ac:cxnSpMk id="10" creationId="{CD8C1525-D14E-4603-B9E1-A8A94E84F105}"/>
          </ac:cxnSpMkLst>
        </pc:cxnChg>
        <pc:cxnChg chg="mod">
          <ac:chgData name="Dragan Kostić" userId="5d7f6791-2fbb-4ebe-a477-c4096d4e4682" providerId="ADAL" clId="{9EE80C29-93D4-490A-AAA9-F8D7ECCC4BE5}" dt="2020-10-15T12:44:45.948" v="24990" actId="1036"/>
          <ac:cxnSpMkLst>
            <pc:docMk/>
            <pc:sldMk cId="4067662997" sldId="875"/>
            <ac:cxnSpMk id="25" creationId="{D32E9004-F7AB-4126-A7D3-CEF641DF977A}"/>
          </ac:cxnSpMkLst>
        </pc:cxnChg>
        <pc:cxnChg chg="mod">
          <ac:chgData name="Dragan Kostić" userId="5d7f6791-2fbb-4ebe-a477-c4096d4e4682" providerId="ADAL" clId="{9EE80C29-93D4-490A-AAA9-F8D7ECCC4BE5}" dt="2020-10-15T12:44:45.948" v="24990" actId="1036"/>
          <ac:cxnSpMkLst>
            <pc:docMk/>
            <pc:sldMk cId="4067662997" sldId="875"/>
            <ac:cxnSpMk id="26" creationId="{85E98723-F380-43B0-ACD0-3D6B6A9B02CE}"/>
          </ac:cxnSpMkLst>
        </pc:cxnChg>
        <pc:cxnChg chg="mod">
          <ac:chgData name="Dragan Kostić" userId="5d7f6791-2fbb-4ebe-a477-c4096d4e4682" providerId="ADAL" clId="{9EE80C29-93D4-490A-AAA9-F8D7ECCC4BE5}" dt="2020-10-15T12:44:45.948" v="24990" actId="1036"/>
          <ac:cxnSpMkLst>
            <pc:docMk/>
            <pc:sldMk cId="4067662997" sldId="875"/>
            <ac:cxnSpMk id="28" creationId="{2B6E2228-B315-4A66-8915-46CB8359F8AA}"/>
          </ac:cxnSpMkLst>
        </pc:cxnChg>
        <pc:cxnChg chg="mod">
          <ac:chgData name="Dragan Kostić" userId="5d7f6791-2fbb-4ebe-a477-c4096d4e4682" providerId="ADAL" clId="{9EE80C29-93D4-490A-AAA9-F8D7ECCC4BE5}" dt="2020-10-15T12:44:45.948" v="24990" actId="1036"/>
          <ac:cxnSpMkLst>
            <pc:docMk/>
            <pc:sldMk cId="4067662997" sldId="875"/>
            <ac:cxnSpMk id="29" creationId="{C8978EDE-EFBB-4C5D-B90B-DB1BA6BE728B}"/>
          </ac:cxnSpMkLst>
        </pc:cxnChg>
        <pc:cxnChg chg="mod">
          <ac:chgData name="Dragan Kostić" userId="5d7f6791-2fbb-4ebe-a477-c4096d4e4682" providerId="ADAL" clId="{9EE80C29-93D4-490A-AAA9-F8D7ECCC4BE5}" dt="2020-10-15T12:44:45.948" v="24990" actId="1036"/>
          <ac:cxnSpMkLst>
            <pc:docMk/>
            <pc:sldMk cId="4067662997" sldId="875"/>
            <ac:cxnSpMk id="31" creationId="{194310FE-8F51-46D8-AD4B-4DEF0DF8DF56}"/>
          </ac:cxnSpMkLst>
        </pc:cxnChg>
        <pc:cxnChg chg="mod">
          <ac:chgData name="Dragan Kostić" userId="5d7f6791-2fbb-4ebe-a477-c4096d4e4682" providerId="ADAL" clId="{9EE80C29-93D4-490A-AAA9-F8D7ECCC4BE5}" dt="2020-10-15T12:44:45.948" v="24990" actId="1036"/>
          <ac:cxnSpMkLst>
            <pc:docMk/>
            <pc:sldMk cId="4067662997" sldId="875"/>
            <ac:cxnSpMk id="33" creationId="{483C3165-59F6-4678-B0DD-3F48288382C7}"/>
          </ac:cxnSpMkLst>
        </pc:cxnChg>
        <pc:cxnChg chg="mod">
          <ac:chgData name="Dragan Kostić" userId="5d7f6791-2fbb-4ebe-a477-c4096d4e4682" providerId="ADAL" clId="{9EE80C29-93D4-490A-AAA9-F8D7ECCC4BE5}" dt="2020-10-16T11:30:25.994" v="27153" actId="1076"/>
          <ac:cxnSpMkLst>
            <pc:docMk/>
            <pc:sldMk cId="4067662997" sldId="875"/>
            <ac:cxnSpMk id="45" creationId="{8001593D-ED60-40DF-A2F3-1E46F98C978E}"/>
          </ac:cxnSpMkLst>
        </pc:cxnChg>
        <pc:cxnChg chg="mod">
          <ac:chgData name="Dragan Kostić" userId="5d7f6791-2fbb-4ebe-a477-c4096d4e4682" providerId="ADAL" clId="{9EE80C29-93D4-490A-AAA9-F8D7ECCC4BE5}" dt="2020-10-16T11:30:25.994" v="27153" actId="1076"/>
          <ac:cxnSpMkLst>
            <pc:docMk/>
            <pc:sldMk cId="4067662997" sldId="875"/>
            <ac:cxnSpMk id="46" creationId="{66BA28CB-19E9-4ED7-8AA3-9DAC55F91F68}"/>
          </ac:cxnSpMkLst>
        </pc:cxnChg>
        <pc:cxnChg chg="mod">
          <ac:chgData name="Dragan Kostić" userId="5d7f6791-2fbb-4ebe-a477-c4096d4e4682" providerId="ADAL" clId="{9EE80C29-93D4-490A-AAA9-F8D7ECCC4BE5}" dt="2020-10-16T11:30:25.994" v="27153" actId="1076"/>
          <ac:cxnSpMkLst>
            <pc:docMk/>
            <pc:sldMk cId="4067662997" sldId="875"/>
            <ac:cxnSpMk id="47" creationId="{6F1171BE-4553-49B1-A133-EDCC7AB697A6}"/>
          </ac:cxnSpMkLst>
        </pc:cxnChg>
        <pc:cxnChg chg="mod">
          <ac:chgData name="Dragan Kostić" userId="5d7f6791-2fbb-4ebe-a477-c4096d4e4682" providerId="ADAL" clId="{9EE80C29-93D4-490A-AAA9-F8D7ECCC4BE5}" dt="2020-10-16T11:30:25.994" v="27153" actId="1076"/>
          <ac:cxnSpMkLst>
            <pc:docMk/>
            <pc:sldMk cId="4067662997" sldId="875"/>
            <ac:cxnSpMk id="48" creationId="{910043CF-E84D-4748-BD12-4B58DF37309B}"/>
          </ac:cxnSpMkLst>
        </pc:cxnChg>
        <pc:cxnChg chg="mod">
          <ac:chgData name="Dragan Kostić" userId="5d7f6791-2fbb-4ebe-a477-c4096d4e4682" providerId="ADAL" clId="{9EE80C29-93D4-490A-AAA9-F8D7ECCC4BE5}" dt="2020-10-16T11:30:25.994" v="27153" actId="1076"/>
          <ac:cxnSpMkLst>
            <pc:docMk/>
            <pc:sldMk cId="4067662997" sldId="875"/>
            <ac:cxnSpMk id="49" creationId="{5E9C41DA-0165-426D-817D-2E515247C4C9}"/>
          </ac:cxnSpMkLst>
        </pc:cxnChg>
        <pc:cxnChg chg="mod">
          <ac:chgData name="Dragan Kostić" userId="5d7f6791-2fbb-4ebe-a477-c4096d4e4682" providerId="ADAL" clId="{9EE80C29-93D4-490A-AAA9-F8D7ECCC4BE5}" dt="2020-10-16T11:30:25.994" v="27153" actId="1076"/>
          <ac:cxnSpMkLst>
            <pc:docMk/>
            <pc:sldMk cId="4067662997" sldId="875"/>
            <ac:cxnSpMk id="50" creationId="{E88A9A28-AFAB-4E0E-8B01-90F41064461D}"/>
          </ac:cxnSpMkLst>
        </pc:cxnChg>
        <pc:cxnChg chg="add mod">
          <ac:chgData name="Dragan Kostić" userId="5d7f6791-2fbb-4ebe-a477-c4096d4e4682" providerId="ADAL" clId="{9EE80C29-93D4-490A-AAA9-F8D7ECCC4BE5}" dt="2020-10-16T11:30:25.994" v="27153" actId="1076"/>
          <ac:cxnSpMkLst>
            <pc:docMk/>
            <pc:sldMk cId="4067662997" sldId="875"/>
            <ac:cxnSpMk id="52" creationId="{8BEFF09B-840D-4DBE-A74D-6358BABE1DB7}"/>
          </ac:cxnSpMkLst>
        </pc:cxnChg>
      </pc:sldChg>
      <pc:sldChg chg="addSp delSp modSp add mod ord">
        <pc:chgData name="Dragan Kostić" userId="5d7f6791-2fbb-4ebe-a477-c4096d4e4682" providerId="ADAL" clId="{9EE80C29-93D4-490A-AAA9-F8D7ECCC4BE5}" dt="2020-11-03T13:58:08.549" v="28649" actId="20577"/>
        <pc:sldMkLst>
          <pc:docMk/>
          <pc:sldMk cId="3266916566" sldId="876"/>
        </pc:sldMkLst>
        <pc:spChg chg="mod">
          <ac:chgData name="Dragan Kostić" userId="5d7f6791-2fbb-4ebe-a477-c4096d4e4682" providerId="ADAL" clId="{9EE80C29-93D4-490A-AAA9-F8D7ECCC4BE5}" dt="2020-09-25T11:02:55.253" v="6487" actId="20577"/>
          <ac:spMkLst>
            <pc:docMk/>
            <pc:sldMk cId="3266916566" sldId="876"/>
            <ac:spMk id="2" creationId="{9299D85B-E77E-4D5B-A7D7-884F3BC9CAFD}"/>
          </ac:spMkLst>
        </pc:spChg>
        <pc:spChg chg="add mod">
          <ac:chgData name="Dragan Kostić" userId="5d7f6791-2fbb-4ebe-a477-c4096d4e4682" providerId="ADAL" clId="{9EE80C29-93D4-490A-AAA9-F8D7ECCC4BE5}" dt="2020-10-15T12:50:45.582" v="25122" actId="1035"/>
          <ac:spMkLst>
            <pc:docMk/>
            <pc:sldMk cId="3266916566" sldId="876"/>
            <ac:spMk id="6" creationId="{83BAD1AB-1746-459F-B22B-BF5B600B6562}"/>
          </ac:spMkLst>
        </pc:spChg>
        <pc:spChg chg="add mod">
          <ac:chgData name="Dragan Kostić" userId="5d7f6791-2fbb-4ebe-a477-c4096d4e4682" providerId="ADAL" clId="{9EE80C29-93D4-490A-AAA9-F8D7ECCC4BE5}" dt="2020-10-15T12:50:45.582" v="25122" actId="1035"/>
          <ac:spMkLst>
            <pc:docMk/>
            <pc:sldMk cId="3266916566" sldId="876"/>
            <ac:spMk id="7" creationId="{48DE626A-64EF-4A16-B71F-2487FE5228EE}"/>
          </ac:spMkLst>
        </pc:spChg>
        <pc:spChg chg="del">
          <ac:chgData name="Dragan Kostić" userId="5d7f6791-2fbb-4ebe-a477-c4096d4e4682" providerId="ADAL" clId="{9EE80C29-93D4-490A-AAA9-F8D7ECCC4BE5}" dt="2020-09-25T10:57:11.430" v="6371" actId="478"/>
          <ac:spMkLst>
            <pc:docMk/>
            <pc:sldMk cId="3266916566" sldId="876"/>
            <ac:spMk id="8" creationId="{83342F4F-892E-49DD-80B3-9C93FC0BE5C7}"/>
          </ac:spMkLst>
        </pc:spChg>
        <pc:spChg chg="mod">
          <ac:chgData name="Dragan Kostić" userId="5d7f6791-2fbb-4ebe-a477-c4096d4e4682" providerId="ADAL" clId="{9EE80C29-93D4-490A-AAA9-F8D7ECCC4BE5}" dt="2020-11-03T13:55:10.069" v="28612" actId="20577"/>
          <ac:spMkLst>
            <pc:docMk/>
            <pc:sldMk cId="3266916566" sldId="876"/>
            <ac:spMk id="9" creationId="{58A6020C-1505-40E0-82BD-52015010076C}"/>
          </ac:spMkLst>
        </pc:spChg>
        <pc:spChg chg="add del mod">
          <ac:chgData name="Dragan Kostić" userId="5d7f6791-2fbb-4ebe-a477-c4096d4e4682" providerId="ADAL" clId="{9EE80C29-93D4-490A-AAA9-F8D7ECCC4BE5}" dt="2020-09-25T10:57:02.703" v="6370" actId="478"/>
          <ac:spMkLst>
            <pc:docMk/>
            <pc:sldMk cId="3266916566" sldId="876"/>
            <ac:spMk id="10" creationId="{FA2C9B3C-37AA-4773-96D5-9702F2611A59}"/>
          </ac:spMkLst>
        </pc:spChg>
        <pc:spChg chg="mod">
          <ac:chgData name="Dragan Kostić" userId="5d7f6791-2fbb-4ebe-a477-c4096d4e4682" providerId="ADAL" clId="{9EE80C29-93D4-490A-AAA9-F8D7ECCC4BE5}" dt="2020-09-25T10:59:52.139" v="6424" actId="14100"/>
          <ac:spMkLst>
            <pc:docMk/>
            <pc:sldMk cId="3266916566" sldId="876"/>
            <ac:spMk id="11" creationId="{22B2A914-AD3E-4342-8074-014F74479299}"/>
          </ac:spMkLst>
        </pc:spChg>
        <pc:spChg chg="add del">
          <ac:chgData name="Dragan Kostić" userId="5d7f6791-2fbb-4ebe-a477-c4096d4e4682" providerId="ADAL" clId="{9EE80C29-93D4-490A-AAA9-F8D7ECCC4BE5}" dt="2020-09-25T10:44:25.592" v="6075" actId="22"/>
          <ac:spMkLst>
            <pc:docMk/>
            <pc:sldMk cId="3266916566" sldId="876"/>
            <ac:spMk id="12" creationId="{91A0FA28-C506-4D52-9F7C-C89DCDFF378A}"/>
          </ac:spMkLst>
        </pc:spChg>
        <pc:spChg chg="del mod">
          <ac:chgData name="Dragan Kostić" userId="5d7f6791-2fbb-4ebe-a477-c4096d4e4682" providerId="ADAL" clId="{9EE80C29-93D4-490A-AAA9-F8D7ECCC4BE5}" dt="2020-09-25T10:42:46.166" v="6027" actId="478"/>
          <ac:spMkLst>
            <pc:docMk/>
            <pc:sldMk cId="3266916566" sldId="876"/>
            <ac:spMk id="13" creationId="{8C83C189-E42F-4C7B-B57E-C61387D816F2}"/>
          </ac:spMkLst>
        </pc:spChg>
        <pc:spChg chg="add mod">
          <ac:chgData name="Dragan Kostić" userId="5d7f6791-2fbb-4ebe-a477-c4096d4e4682" providerId="ADAL" clId="{9EE80C29-93D4-490A-AAA9-F8D7ECCC4BE5}" dt="2020-09-25T11:00:01.292" v="6428" actId="1035"/>
          <ac:spMkLst>
            <pc:docMk/>
            <pc:sldMk cId="3266916566" sldId="876"/>
            <ac:spMk id="14" creationId="{4F09D1C0-BB96-48B9-92A6-7DAFDE52A698}"/>
          </ac:spMkLst>
        </pc:spChg>
        <pc:spChg chg="add mod">
          <ac:chgData name="Dragan Kostić" userId="5d7f6791-2fbb-4ebe-a477-c4096d4e4682" providerId="ADAL" clId="{9EE80C29-93D4-490A-AAA9-F8D7ECCC4BE5}" dt="2020-09-25T11:02:29.952" v="6481" actId="20577"/>
          <ac:spMkLst>
            <pc:docMk/>
            <pc:sldMk cId="3266916566" sldId="876"/>
            <ac:spMk id="16" creationId="{D0F1D1F8-77A4-4C4A-BEB5-638C7F0FF578}"/>
          </ac:spMkLst>
        </pc:spChg>
        <pc:spChg chg="mod topLvl">
          <ac:chgData name="Dragan Kostić" userId="5d7f6791-2fbb-4ebe-a477-c4096d4e4682" providerId="ADAL" clId="{9EE80C29-93D4-490A-AAA9-F8D7ECCC4BE5}" dt="2020-10-15T12:50:45.582" v="25122" actId="1035"/>
          <ac:spMkLst>
            <pc:docMk/>
            <pc:sldMk cId="3266916566" sldId="876"/>
            <ac:spMk id="17" creationId="{2D87DCDD-A69D-48F6-9BB5-22F1D20116D7}"/>
          </ac:spMkLst>
        </pc:spChg>
        <pc:spChg chg="add mod">
          <ac:chgData name="Dragan Kostić" userId="5d7f6791-2fbb-4ebe-a477-c4096d4e4682" providerId="ADAL" clId="{9EE80C29-93D4-490A-AAA9-F8D7ECCC4BE5}" dt="2020-09-25T11:00:22.263" v="6447" actId="1036"/>
          <ac:spMkLst>
            <pc:docMk/>
            <pc:sldMk cId="3266916566" sldId="876"/>
            <ac:spMk id="18" creationId="{47D7A62D-619A-4075-8CD8-D44E5597026F}"/>
          </ac:spMkLst>
        </pc:spChg>
        <pc:spChg chg="mod topLvl">
          <ac:chgData name="Dragan Kostić" userId="5d7f6791-2fbb-4ebe-a477-c4096d4e4682" providerId="ADAL" clId="{9EE80C29-93D4-490A-AAA9-F8D7ECCC4BE5}" dt="2020-10-15T12:50:45.582" v="25122" actId="1035"/>
          <ac:spMkLst>
            <pc:docMk/>
            <pc:sldMk cId="3266916566" sldId="876"/>
            <ac:spMk id="19" creationId="{0E7DE7FB-3B7C-4B16-958C-C8899E2BAAA7}"/>
          </ac:spMkLst>
        </pc:spChg>
        <pc:spChg chg="add mod">
          <ac:chgData name="Dragan Kostić" userId="5d7f6791-2fbb-4ebe-a477-c4096d4e4682" providerId="ADAL" clId="{9EE80C29-93D4-490A-AAA9-F8D7ECCC4BE5}" dt="2020-09-25T11:00:51.965" v="6454" actId="1035"/>
          <ac:spMkLst>
            <pc:docMk/>
            <pc:sldMk cId="3266916566" sldId="876"/>
            <ac:spMk id="20" creationId="{5BAB3DB6-02FC-4AF1-8254-1DE0A502DF9D}"/>
          </ac:spMkLst>
        </pc:spChg>
        <pc:spChg chg="mod topLvl">
          <ac:chgData name="Dragan Kostić" userId="5d7f6791-2fbb-4ebe-a477-c4096d4e4682" providerId="ADAL" clId="{9EE80C29-93D4-490A-AAA9-F8D7ECCC4BE5}" dt="2020-10-15T12:50:45.582" v="25122" actId="1035"/>
          <ac:spMkLst>
            <pc:docMk/>
            <pc:sldMk cId="3266916566" sldId="876"/>
            <ac:spMk id="22" creationId="{AB971D48-E61D-4F30-A7D5-3EC776551C1B}"/>
          </ac:spMkLst>
        </pc:spChg>
        <pc:spChg chg="mod topLvl">
          <ac:chgData name="Dragan Kostić" userId="5d7f6791-2fbb-4ebe-a477-c4096d4e4682" providerId="ADAL" clId="{9EE80C29-93D4-490A-AAA9-F8D7ECCC4BE5}" dt="2020-10-15T12:50:45.582" v="25122" actId="1035"/>
          <ac:spMkLst>
            <pc:docMk/>
            <pc:sldMk cId="3266916566" sldId="876"/>
            <ac:spMk id="23" creationId="{8A5D03CF-F9A4-4394-8A30-49513701E62E}"/>
          </ac:spMkLst>
        </pc:spChg>
        <pc:spChg chg="mod topLvl">
          <ac:chgData name="Dragan Kostić" userId="5d7f6791-2fbb-4ebe-a477-c4096d4e4682" providerId="ADAL" clId="{9EE80C29-93D4-490A-AAA9-F8D7ECCC4BE5}" dt="2020-10-15T12:50:45.582" v="25122" actId="1035"/>
          <ac:spMkLst>
            <pc:docMk/>
            <pc:sldMk cId="3266916566" sldId="876"/>
            <ac:spMk id="25" creationId="{309D9380-F7E2-4A68-B979-A2C19CAAFD75}"/>
          </ac:spMkLst>
        </pc:spChg>
        <pc:spChg chg="mod topLvl">
          <ac:chgData name="Dragan Kostić" userId="5d7f6791-2fbb-4ebe-a477-c4096d4e4682" providerId="ADAL" clId="{9EE80C29-93D4-490A-AAA9-F8D7ECCC4BE5}" dt="2020-10-15T12:50:45.582" v="25122" actId="1035"/>
          <ac:spMkLst>
            <pc:docMk/>
            <pc:sldMk cId="3266916566" sldId="876"/>
            <ac:spMk id="26" creationId="{B96857D6-2C0A-4DF9-BE51-5FF0B6202147}"/>
          </ac:spMkLst>
        </pc:spChg>
        <pc:spChg chg="mod">
          <ac:chgData name="Dragan Kostić" userId="5d7f6791-2fbb-4ebe-a477-c4096d4e4682" providerId="ADAL" clId="{9EE80C29-93D4-490A-AAA9-F8D7ECCC4BE5}" dt="2020-09-25T11:02:13.145" v="6477" actId="20577"/>
          <ac:spMkLst>
            <pc:docMk/>
            <pc:sldMk cId="3266916566" sldId="876"/>
            <ac:spMk id="27" creationId="{064A36FE-935E-42B3-AA41-C43584DB5919}"/>
          </ac:spMkLst>
        </pc:spChg>
        <pc:spChg chg="mod">
          <ac:chgData name="Dragan Kostić" userId="5d7f6791-2fbb-4ebe-a477-c4096d4e4682" providerId="ADAL" clId="{9EE80C29-93D4-490A-AAA9-F8D7ECCC4BE5}" dt="2020-09-25T11:03:29.085" v="6496" actId="1035"/>
          <ac:spMkLst>
            <pc:docMk/>
            <pc:sldMk cId="3266916566" sldId="876"/>
            <ac:spMk id="30" creationId="{3782C228-A032-4F4C-A4E2-EF9BA2DC20A8}"/>
          </ac:spMkLst>
        </pc:spChg>
        <pc:spChg chg="del">
          <ac:chgData name="Dragan Kostić" userId="5d7f6791-2fbb-4ebe-a477-c4096d4e4682" providerId="ADAL" clId="{9EE80C29-93D4-490A-AAA9-F8D7ECCC4BE5}" dt="2020-09-25T10:57:52.287" v="6374" actId="478"/>
          <ac:spMkLst>
            <pc:docMk/>
            <pc:sldMk cId="3266916566" sldId="876"/>
            <ac:spMk id="32" creationId="{9F94BC1A-CDC1-4FDA-B080-0A2C82AB5911}"/>
          </ac:spMkLst>
        </pc:spChg>
        <pc:spChg chg="add mod">
          <ac:chgData name="Dragan Kostić" userId="5d7f6791-2fbb-4ebe-a477-c4096d4e4682" providerId="ADAL" clId="{9EE80C29-93D4-490A-AAA9-F8D7ECCC4BE5}" dt="2020-11-03T13:58:08.549" v="28649" actId="20577"/>
          <ac:spMkLst>
            <pc:docMk/>
            <pc:sldMk cId="3266916566" sldId="876"/>
            <ac:spMk id="37" creationId="{4F866D17-8569-4A7C-AC6F-2858D3A6D038}"/>
          </ac:spMkLst>
        </pc:spChg>
        <pc:grpChg chg="add mod">
          <ac:chgData name="Dragan Kostić" userId="5d7f6791-2fbb-4ebe-a477-c4096d4e4682" providerId="ADAL" clId="{9EE80C29-93D4-490A-AAA9-F8D7ECCC4BE5}" dt="2020-10-15T12:50:45.582" v="25122" actId="1035"/>
          <ac:grpSpMkLst>
            <pc:docMk/>
            <pc:sldMk cId="3266916566" sldId="876"/>
            <ac:grpSpMk id="8" creationId="{A17470B0-37B1-47B4-AB73-FCD72FB27AA7}"/>
          </ac:grpSpMkLst>
        </pc:grpChg>
        <pc:grpChg chg="add del mod">
          <ac:chgData name="Dragan Kostić" userId="5d7f6791-2fbb-4ebe-a477-c4096d4e4682" providerId="ADAL" clId="{9EE80C29-93D4-490A-AAA9-F8D7ECCC4BE5}" dt="2020-10-15T12:49:03.088" v="25091" actId="165"/>
          <ac:grpSpMkLst>
            <pc:docMk/>
            <pc:sldMk cId="3266916566" sldId="876"/>
            <ac:grpSpMk id="15" creationId="{B239C7CA-02DE-41CC-A4C8-D3748DC9B225}"/>
          </ac:grpSpMkLst>
        </pc:grpChg>
        <pc:grpChg chg="mod topLvl">
          <ac:chgData name="Dragan Kostić" userId="5d7f6791-2fbb-4ebe-a477-c4096d4e4682" providerId="ADAL" clId="{9EE80C29-93D4-490A-AAA9-F8D7ECCC4BE5}" dt="2020-10-15T12:50:45.582" v="25122" actId="1035"/>
          <ac:grpSpMkLst>
            <pc:docMk/>
            <pc:sldMk cId="3266916566" sldId="876"/>
            <ac:grpSpMk id="21" creationId="{F880C7DB-9A8D-4E0E-8BC6-547BF54FAFF5}"/>
          </ac:grpSpMkLst>
        </pc:grpChg>
        <pc:grpChg chg="mod">
          <ac:chgData name="Dragan Kostić" userId="5d7f6791-2fbb-4ebe-a477-c4096d4e4682" providerId="ADAL" clId="{9EE80C29-93D4-490A-AAA9-F8D7ECCC4BE5}" dt="2020-10-15T12:50:45.582" v="25122" actId="1035"/>
          <ac:grpSpMkLst>
            <pc:docMk/>
            <pc:sldMk cId="3266916566" sldId="876"/>
            <ac:grpSpMk id="28" creationId="{ABD98DD5-C16D-4A56-BA35-83A037D4DED6}"/>
          </ac:grpSpMkLst>
        </pc:grpChg>
        <pc:grpChg chg="mod">
          <ac:chgData name="Dragan Kostić" userId="5d7f6791-2fbb-4ebe-a477-c4096d4e4682" providerId="ADAL" clId="{9EE80C29-93D4-490A-AAA9-F8D7ECCC4BE5}" dt="2020-10-15T12:50:45.582" v="25122" actId="1035"/>
          <ac:grpSpMkLst>
            <pc:docMk/>
            <pc:sldMk cId="3266916566" sldId="876"/>
            <ac:grpSpMk id="29" creationId="{771499BB-8060-4B30-827D-C7F6B0BC9D71}"/>
          </ac:grpSpMkLst>
        </pc:grpChg>
        <pc:picChg chg="del">
          <ac:chgData name="Dragan Kostić" userId="5d7f6791-2fbb-4ebe-a477-c4096d4e4682" providerId="ADAL" clId="{9EE80C29-93D4-490A-AAA9-F8D7ECCC4BE5}" dt="2020-10-15T12:48:51.405" v="25073" actId="478"/>
          <ac:picMkLst>
            <pc:docMk/>
            <pc:sldMk cId="3266916566" sldId="876"/>
            <ac:picMk id="3" creationId="{B2A13DE0-5F0C-4F8C-BB0C-D14D7C653C73}"/>
          </ac:picMkLst>
        </pc:picChg>
        <pc:picChg chg="del mod">
          <ac:chgData name="Dragan Kostić" userId="5d7f6791-2fbb-4ebe-a477-c4096d4e4682" providerId="ADAL" clId="{9EE80C29-93D4-490A-AAA9-F8D7ECCC4BE5}" dt="2020-09-25T10:52:05.104" v="6244" actId="478"/>
          <ac:picMkLst>
            <pc:docMk/>
            <pc:sldMk cId="3266916566" sldId="876"/>
            <ac:picMk id="6" creationId="{C6A6451A-9682-49F8-A9DA-38FAC791854B}"/>
          </ac:picMkLst>
        </pc:picChg>
        <pc:picChg chg="del">
          <ac:chgData name="Dragan Kostić" userId="5d7f6791-2fbb-4ebe-a477-c4096d4e4682" providerId="ADAL" clId="{9EE80C29-93D4-490A-AAA9-F8D7ECCC4BE5}" dt="2020-09-25T10:42:46.166" v="6027" actId="478"/>
          <ac:picMkLst>
            <pc:docMk/>
            <pc:sldMk cId="3266916566" sldId="876"/>
            <ac:picMk id="7" creationId="{4A3FAAD4-4137-454D-9D97-18E73F987041}"/>
          </ac:picMkLst>
        </pc:picChg>
        <pc:cxnChg chg="add mod">
          <ac:chgData name="Dragan Kostić" userId="5d7f6791-2fbb-4ebe-a477-c4096d4e4682" providerId="ADAL" clId="{9EE80C29-93D4-490A-AAA9-F8D7ECCC4BE5}" dt="2020-11-03T13:57:46.188" v="28648" actId="14100"/>
          <ac:cxnSpMkLst>
            <pc:docMk/>
            <pc:sldMk cId="3266916566" sldId="876"/>
            <ac:cxnSpMk id="12" creationId="{1BAF954C-281D-4C73-B9BB-242BD25507D2}"/>
          </ac:cxnSpMkLst>
        </pc:cxnChg>
        <pc:cxnChg chg="mod topLvl">
          <ac:chgData name="Dragan Kostić" userId="5d7f6791-2fbb-4ebe-a477-c4096d4e4682" providerId="ADAL" clId="{9EE80C29-93D4-490A-AAA9-F8D7ECCC4BE5}" dt="2020-10-15T12:50:45.582" v="25122" actId="1035"/>
          <ac:cxnSpMkLst>
            <pc:docMk/>
            <pc:sldMk cId="3266916566" sldId="876"/>
            <ac:cxnSpMk id="24" creationId="{91575881-03A4-4023-9E04-03F4324183DC}"/>
          </ac:cxnSpMkLst>
        </pc:cxnChg>
        <pc:cxnChg chg="mod">
          <ac:chgData name="Dragan Kostić" userId="5d7f6791-2fbb-4ebe-a477-c4096d4e4682" providerId="ADAL" clId="{9EE80C29-93D4-490A-AAA9-F8D7ECCC4BE5}" dt="2020-10-15T12:50:45.582" v="25122" actId="1035"/>
          <ac:cxnSpMkLst>
            <pc:docMk/>
            <pc:sldMk cId="3266916566" sldId="876"/>
            <ac:cxnSpMk id="31" creationId="{8733B5DC-D19F-4633-8780-974B6D16EBCB}"/>
          </ac:cxnSpMkLst>
        </pc:cxnChg>
        <pc:cxnChg chg="mod">
          <ac:chgData name="Dragan Kostić" userId="5d7f6791-2fbb-4ebe-a477-c4096d4e4682" providerId="ADAL" clId="{9EE80C29-93D4-490A-AAA9-F8D7ECCC4BE5}" dt="2020-10-15T12:50:45.582" v="25122" actId="1035"/>
          <ac:cxnSpMkLst>
            <pc:docMk/>
            <pc:sldMk cId="3266916566" sldId="876"/>
            <ac:cxnSpMk id="32" creationId="{019271CA-C9DA-42C2-8418-774A7F1BF73A}"/>
          </ac:cxnSpMkLst>
        </pc:cxnChg>
        <pc:cxnChg chg="mod">
          <ac:chgData name="Dragan Kostić" userId="5d7f6791-2fbb-4ebe-a477-c4096d4e4682" providerId="ADAL" clId="{9EE80C29-93D4-490A-AAA9-F8D7ECCC4BE5}" dt="2020-10-15T12:50:45.582" v="25122" actId="1035"/>
          <ac:cxnSpMkLst>
            <pc:docMk/>
            <pc:sldMk cId="3266916566" sldId="876"/>
            <ac:cxnSpMk id="33" creationId="{AB8B6911-27DF-452F-A971-D3C8DFE10631}"/>
          </ac:cxnSpMkLst>
        </pc:cxnChg>
        <pc:cxnChg chg="mod">
          <ac:chgData name="Dragan Kostić" userId="5d7f6791-2fbb-4ebe-a477-c4096d4e4682" providerId="ADAL" clId="{9EE80C29-93D4-490A-AAA9-F8D7ECCC4BE5}" dt="2020-10-15T12:50:45.582" v="25122" actId="1035"/>
          <ac:cxnSpMkLst>
            <pc:docMk/>
            <pc:sldMk cId="3266916566" sldId="876"/>
            <ac:cxnSpMk id="34" creationId="{3297F10E-47AC-43A7-B554-26CAA40415B1}"/>
          </ac:cxnSpMkLst>
        </pc:cxnChg>
        <pc:cxnChg chg="mod">
          <ac:chgData name="Dragan Kostić" userId="5d7f6791-2fbb-4ebe-a477-c4096d4e4682" providerId="ADAL" clId="{9EE80C29-93D4-490A-AAA9-F8D7ECCC4BE5}" dt="2020-10-15T12:50:45.582" v="25122" actId="1035"/>
          <ac:cxnSpMkLst>
            <pc:docMk/>
            <pc:sldMk cId="3266916566" sldId="876"/>
            <ac:cxnSpMk id="35" creationId="{06E8B1E5-546C-42D6-A81F-14D379E0E89C}"/>
          </ac:cxnSpMkLst>
        </pc:cxnChg>
        <pc:cxnChg chg="mod">
          <ac:chgData name="Dragan Kostić" userId="5d7f6791-2fbb-4ebe-a477-c4096d4e4682" providerId="ADAL" clId="{9EE80C29-93D4-490A-AAA9-F8D7ECCC4BE5}" dt="2020-10-15T12:50:45.582" v="25122" actId="1035"/>
          <ac:cxnSpMkLst>
            <pc:docMk/>
            <pc:sldMk cId="3266916566" sldId="876"/>
            <ac:cxnSpMk id="36" creationId="{6F5DCE00-319C-436C-987B-A5D189D8BF45}"/>
          </ac:cxnSpMkLst>
        </pc:cxnChg>
      </pc:sldChg>
      <pc:sldChg chg="modSp add mod ord">
        <pc:chgData name="Dragan Kostić" userId="5d7f6791-2fbb-4ebe-a477-c4096d4e4682" providerId="ADAL" clId="{9EE80C29-93D4-490A-AAA9-F8D7ECCC4BE5}" dt="2020-09-25T11:08:05.854" v="6591" actId="6549"/>
        <pc:sldMkLst>
          <pc:docMk/>
          <pc:sldMk cId="2318536086" sldId="877"/>
        </pc:sldMkLst>
        <pc:spChg chg="mod">
          <ac:chgData name="Dragan Kostić" userId="5d7f6791-2fbb-4ebe-a477-c4096d4e4682" providerId="ADAL" clId="{9EE80C29-93D4-490A-AAA9-F8D7ECCC4BE5}" dt="2020-09-25T11:08:05.854" v="6591" actId="6549"/>
          <ac:spMkLst>
            <pc:docMk/>
            <pc:sldMk cId="2318536086" sldId="877"/>
            <ac:spMk id="9" creationId="{0E5E9904-A975-49BF-B732-5DF4A841518E}"/>
          </ac:spMkLst>
        </pc:spChg>
      </pc:sldChg>
      <pc:sldChg chg="modSp add mod">
        <pc:chgData name="Dragan Kostić" userId="5d7f6791-2fbb-4ebe-a477-c4096d4e4682" providerId="ADAL" clId="{9EE80C29-93D4-490A-AAA9-F8D7ECCC4BE5}" dt="2020-09-25T11:16:11.377" v="6826" actId="20577"/>
        <pc:sldMkLst>
          <pc:docMk/>
          <pc:sldMk cId="353888047" sldId="878"/>
        </pc:sldMkLst>
        <pc:spChg chg="mod">
          <ac:chgData name="Dragan Kostić" userId="5d7f6791-2fbb-4ebe-a477-c4096d4e4682" providerId="ADAL" clId="{9EE80C29-93D4-490A-AAA9-F8D7ECCC4BE5}" dt="2020-09-25T11:12:21.960" v="6599" actId="20577"/>
          <ac:spMkLst>
            <pc:docMk/>
            <pc:sldMk cId="353888047" sldId="878"/>
            <ac:spMk id="2" creationId="{0B02B1BD-31BB-40F0-A422-02E37EBEF2A5}"/>
          </ac:spMkLst>
        </pc:spChg>
        <pc:spChg chg="mod">
          <ac:chgData name="Dragan Kostić" userId="5d7f6791-2fbb-4ebe-a477-c4096d4e4682" providerId="ADAL" clId="{9EE80C29-93D4-490A-AAA9-F8D7ECCC4BE5}" dt="2020-09-25T11:16:11.377" v="6826" actId="20577"/>
          <ac:spMkLst>
            <pc:docMk/>
            <pc:sldMk cId="353888047" sldId="878"/>
            <ac:spMk id="12" creationId="{D83E0E74-9BB0-4DE0-91BA-8C8F796CCCF1}"/>
          </ac:spMkLst>
        </pc:spChg>
      </pc:sldChg>
      <pc:sldChg chg="addSp delSp modSp add mod ord">
        <pc:chgData name="Dragan Kostić" userId="5d7f6791-2fbb-4ebe-a477-c4096d4e4682" providerId="ADAL" clId="{9EE80C29-93D4-490A-AAA9-F8D7ECCC4BE5}" dt="2020-10-12T10:39:04.762" v="20194"/>
        <pc:sldMkLst>
          <pc:docMk/>
          <pc:sldMk cId="2648368321" sldId="879"/>
        </pc:sldMkLst>
        <pc:spChg chg="mod">
          <ac:chgData name="Dragan Kostić" userId="5d7f6791-2fbb-4ebe-a477-c4096d4e4682" providerId="ADAL" clId="{9EE80C29-93D4-490A-AAA9-F8D7ECCC4BE5}" dt="2020-09-25T11:23:03.284" v="7059" actId="20577"/>
          <ac:spMkLst>
            <pc:docMk/>
            <pc:sldMk cId="2648368321" sldId="879"/>
            <ac:spMk id="3" creationId="{703B27E0-95E8-4691-B518-CECEFBD52164}"/>
          </ac:spMkLst>
        </pc:spChg>
        <pc:spChg chg="mod">
          <ac:chgData name="Dragan Kostić" userId="5d7f6791-2fbb-4ebe-a477-c4096d4e4682" providerId="ADAL" clId="{9EE80C29-93D4-490A-AAA9-F8D7ECCC4BE5}" dt="2020-09-28T09:59:12.683" v="11360" actId="114"/>
          <ac:spMkLst>
            <pc:docMk/>
            <pc:sldMk cId="2648368321" sldId="879"/>
            <ac:spMk id="5" creationId="{88900FCC-CEDC-460F-823E-F822B8B6A85E}"/>
          </ac:spMkLst>
        </pc:spChg>
        <pc:spChg chg="add mod">
          <ac:chgData name="Dragan Kostić" userId="5d7f6791-2fbb-4ebe-a477-c4096d4e4682" providerId="ADAL" clId="{9EE80C29-93D4-490A-AAA9-F8D7ECCC4BE5}" dt="2020-10-12T10:39:04.762" v="20194"/>
          <ac:spMkLst>
            <pc:docMk/>
            <pc:sldMk cId="2648368321" sldId="879"/>
            <ac:spMk id="8" creationId="{191FB7D0-B125-4793-A205-A7AC6C59C4ED}"/>
          </ac:spMkLst>
        </pc:spChg>
        <pc:spChg chg="mod">
          <ac:chgData name="Dragan Kostić" userId="5d7f6791-2fbb-4ebe-a477-c4096d4e4682" providerId="ADAL" clId="{9EE80C29-93D4-490A-AAA9-F8D7ECCC4BE5}" dt="2020-09-28T09:59:16.461" v="11361" actId="114"/>
          <ac:spMkLst>
            <pc:docMk/>
            <pc:sldMk cId="2648368321" sldId="879"/>
            <ac:spMk id="10" creationId="{66E2F33F-63EE-4BEC-AFC9-67FF47E54542}"/>
          </ac:spMkLst>
        </pc:spChg>
        <pc:spChg chg="add del mod">
          <ac:chgData name="Dragan Kostić" userId="5d7f6791-2fbb-4ebe-a477-c4096d4e4682" providerId="ADAL" clId="{9EE80C29-93D4-490A-AAA9-F8D7ECCC4BE5}" dt="2020-09-25T14:06:06.194" v="9312" actId="478"/>
          <ac:spMkLst>
            <pc:docMk/>
            <pc:sldMk cId="2648368321" sldId="879"/>
            <ac:spMk id="11" creationId="{972044A1-2B5A-499C-BDD3-D91B514B9906}"/>
          </ac:spMkLst>
        </pc:spChg>
        <pc:spChg chg="del">
          <ac:chgData name="Dragan Kostić" userId="5d7f6791-2fbb-4ebe-a477-c4096d4e4682" providerId="ADAL" clId="{9EE80C29-93D4-490A-AAA9-F8D7ECCC4BE5}" dt="2020-09-25T11:20:15.028" v="6939" actId="478"/>
          <ac:spMkLst>
            <pc:docMk/>
            <pc:sldMk cId="2648368321" sldId="879"/>
            <ac:spMk id="13" creationId="{F9C805FD-93CF-49AD-B037-A76E81CF47FD}"/>
          </ac:spMkLst>
        </pc:spChg>
        <pc:spChg chg="add del mod">
          <ac:chgData name="Dragan Kostić" userId="5d7f6791-2fbb-4ebe-a477-c4096d4e4682" providerId="ADAL" clId="{9EE80C29-93D4-490A-AAA9-F8D7ECCC4BE5}" dt="2020-09-25T14:06:35.132" v="9343" actId="478"/>
          <ac:spMkLst>
            <pc:docMk/>
            <pc:sldMk cId="2648368321" sldId="879"/>
            <ac:spMk id="15" creationId="{6374D361-0F5F-4C3F-904D-D17978ACB042}"/>
          </ac:spMkLst>
        </pc:spChg>
        <pc:spChg chg="add del mod">
          <ac:chgData name="Dragan Kostić" userId="5d7f6791-2fbb-4ebe-a477-c4096d4e4682" providerId="ADAL" clId="{9EE80C29-93D4-490A-AAA9-F8D7ECCC4BE5}" dt="2020-09-25T14:06:38.226" v="9344" actId="478"/>
          <ac:spMkLst>
            <pc:docMk/>
            <pc:sldMk cId="2648368321" sldId="879"/>
            <ac:spMk id="16" creationId="{0AE4B5C6-3334-46D7-A1B7-0EE0E669BB3D}"/>
          </ac:spMkLst>
        </pc:spChg>
        <pc:spChg chg="mod">
          <ac:chgData name="Dragan Kostić" userId="5d7f6791-2fbb-4ebe-a477-c4096d4e4682" providerId="ADAL" clId="{9EE80C29-93D4-490A-AAA9-F8D7ECCC4BE5}" dt="2020-10-12T10:38:38.593" v="20189"/>
          <ac:spMkLst>
            <pc:docMk/>
            <pc:sldMk cId="2648368321" sldId="879"/>
            <ac:spMk id="17" creationId="{8807CDF6-3736-4531-AD9A-1DD388FF9A02}"/>
          </ac:spMkLst>
        </pc:spChg>
        <pc:spChg chg="add del mod">
          <ac:chgData name="Dragan Kostić" userId="5d7f6791-2fbb-4ebe-a477-c4096d4e4682" providerId="ADAL" clId="{9EE80C29-93D4-490A-AAA9-F8D7ECCC4BE5}" dt="2020-09-25T11:23:23.762" v="7063" actId="478"/>
          <ac:spMkLst>
            <pc:docMk/>
            <pc:sldMk cId="2648368321" sldId="879"/>
            <ac:spMk id="18" creationId="{5D8EF5DB-DBE4-424E-9B44-D177462B436C}"/>
          </ac:spMkLst>
        </pc:spChg>
        <pc:spChg chg="mod">
          <ac:chgData name="Dragan Kostić" userId="5d7f6791-2fbb-4ebe-a477-c4096d4e4682" providerId="ADAL" clId="{9EE80C29-93D4-490A-AAA9-F8D7ECCC4BE5}" dt="2020-09-25T14:13:51.522" v="9657" actId="1036"/>
          <ac:spMkLst>
            <pc:docMk/>
            <pc:sldMk cId="2648368321" sldId="879"/>
            <ac:spMk id="20" creationId="{37CCD084-7A6A-4A1B-977B-6DE011538254}"/>
          </ac:spMkLst>
        </pc:spChg>
        <pc:spChg chg="add del mod">
          <ac:chgData name="Dragan Kostić" userId="5d7f6791-2fbb-4ebe-a477-c4096d4e4682" providerId="ADAL" clId="{9EE80C29-93D4-490A-AAA9-F8D7ECCC4BE5}" dt="2020-09-25T14:08:39.416" v="9425" actId="478"/>
          <ac:spMkLst>
            <pc:docMk/>
            <pc:sldMk cId="2648368321" sldId="879"/>
            <ac:spMk id="21" creationId="{B991D52D-2D90-4461-A179-0AFBC1164A79}"/>
          </ac:spMkLst>
        </pc:spChg>
        <pc:spChg chg="add del mod">
          <ac:chgData name="Dragan Kostić" userId="5d7f6791-2fbb-4ebe-a477-c4096d4e4682" providerId="ADAL" clId="{9EE80C29-93D4-490A-AAA9-F8D7ECCC4BE5}" dt="2020-09-25T14:08:39.416" v="9425" actId="478"/>
          <ac:spMkLst>
            <pc:docMk/>
            <pc:sldMk cId="2648368321" sldId="879"/>
            <ac:spMk id="23" creationId="{169BFBDF-AD24-4C18-A449-B0E7C66A652F}"/>
          </ac:spMkLst>
        </pc:spChg>
        <pc:picChg chg="del">
          <ac:chgData name="Dragan Kostić" userId="5d7f6791-2fbb-4ebe-a477-c4096d4e4682" providerId="ADAL" clId="{9EE80C29-93D4-490A-AAA9-F8D7ECCC4BE5}" dt="2020-09-25T11:18:27.134" v="6848" actId="478"/>
          <ac:picMkLst>
            <pc:docMk/>
            <pc:sldMk cId="2648368321" sldId="879"/>
            <ac:picMk id="6" creationId="{13E30C39-4881-49B3-9F72-0FDFB7D109A5}"/>
          </ac:picMkLst>
        </pc:picChg>
        <pc:picChg chg="del">
          <ac:chgData name="Dragan Kostić" userId="5d7f6791-2fbb-4ebe-a477-c4096d4e4682" providerId="ADAL" clId="{9EE80C29-93D4-490A-AAA9-F8D7ECCC4BE5}" dt="2020-09-25T11:18:27.134" v="6848" actId="478"/>
          <ac:picMkLst>
            <pc:docMk/>
            <pc:sldMk cId="2648368321" sldId="879"/>
            <ac:picMk id="1026" creationId="{902D16AE-A2AF-4355-B08A-F0875F96D888}"/>
          </ac:picMkLst>
        </pc:picChg>
        <pc:picChg chg="del">
          <ac:chgData name="Dragan Kostić" userId="5d7f6791-2fbb-4ebe-a477-c4096d4e4682" providerId="ADAL" clId="{9EE80C29-93D4-490A-AAA9-F8D7ECCC4BE5}" dt="2020-09-25T11:18:27.134" v="6848" actId="478"/>
          <ac:picMkLst>
            <pc:docMk/>
            <pc:sldMk cId="2648368321" sldId="879"/>
            <ac:picMk id="1028" creationId="{E4695F95-C091-48CF-A5B6-509E8A995115}"/>
          </ac:picMkLst>
        </pc:picChg>
      </pc:sldChg>
      <pc:sldChg chg="addSp delSp modSp add mod">
        <pc:chgData name="Dragan Kostić" userId="5d7f6791-2fbb-4ebe-a477-c4096d4e4682" providerId="ADAL" clId="{9EE80C29-93D4-490A-AAA9-F8D7ECCC4BE5}" dt="2020-10-16T11:30:53.640" v="27154" actId="1036"/>
        <pc:sldMkLst>
          <pc:docMk/>
          <pc:sldMk cId="963849535" sldId="880"/>
        </pc:sldMkLst>
        <pc:spChg chg="mod">
          <ac:chgData name="Dragan Kostić" userId="5d7f6791-2fbb-4ebe-a477-c4096d4e4682" providerId="ADAL" clId="{9EE80C29-93D4-490A-AAA9-F8D7ECCC4BE5}" dt="2020-09-25T11:27:52.849" v="7164" actId="20577"/>
          <ac:spMkLst>
            <pc:docMk/>
            <pc:sldMk cId="963849535" sldId="880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09-25T13:28:20.469" v="8422" actId="113"/>
          <ac:spMkLst>
            <pc:docMk/>
            <pc:sldMk cId="963849535" sldId="880"/>
            <ac:spMk id="3" creationId="{703B27E0-95E8-4691-B518-CECEFBD52164}"/>
          </ac:spMkLst>
        </pc:spChg>
        <pc:spChg chg="del">
          <ac:chgData name="Dragan Kostić" userId="5d7f6791-2fbb-4ebe-a477-c4096d4e4682" providerId="ADAL" clId="{9EE80C29-93D4-490A-AAA9-F8D7ECCC4BE5}" dt="2020-09-25T11:29:29.547" v="7354" actId="478"/>
          <ac:spMkLst>
            <pc:docMk/>
            <pc:sldMk cId="963849535" sldId="880"/>
            <ac:spMk id="5" creationId="{88900FCC-CEDC-460F-823E-F822B8B6A85E}"/>
          </ac:spMkLst>
        </pc:spChg>
        <pc:spChg chg="add mod">
          <ac:chgData name="Dragan Kostić" userId="5d7f6791-2fbb-4ebe-a477-c4096d4e4682" providerId="ADAL" clId="{9EE80C29-93D4-490A-AAA9-F8D7ECCC4BE5}" dt="2020-09-25T13:34:17.076" v="8640" actId="1036"/>
          <ac:spMkLst>
            <pc:docMk/>
            <pc:sldMk cId="963849535" sldId="880"/>
            <ac:spMk id="6" creationId="{183B8864-61FC-413A-A0EE-5595A3B94347}"/>
          </ac:spMkLst>
        </pc:spChg>
        <pc:spChg chg="del">
          <ac:chgData name="Dragan Kostić" userId="5d7f6791-2fbb-4ebe-a477-c4096d4e4682" providerId="ADAL" clId="{9EE80C29-93D4-490A-AAA9-F8D7ECCC4BE5}" dt="2020-09-25T11:35:20.280" v="7541" actId="478"/>
          <ac:spMkLst>
            <pc:docMk/>
            <pc:sldMk cId="963849535" sldId="880"/>
            <ac:spMk id="8" creationId="{191FB7D0-B125-4793-A205-A7AC6C59C4ED}"/>
          </ac:spMkLst>
        </pc:spChg>
        <pc:spChg chg="add del mod">
          <ac:chgData name="Dragan Kostić" userId="5d7f6791-2fbb-4ebe-a477-c4096d4e4682" providerId="ADAL" clId="{9EE80C29-93D4-490A-AAA9-F8D7ECCC4BE5}" dt="2020-09-25T13:20:14.399" v="8183" actId="478"/>
          <ac:spMkLst>
            <pc:docMk/>
            <pc:sldMk cId="963849535" sldId="880"/>
            <ac:spMk id="9" creationId="{A9F2FD03-D9F8-4D21-A51B-A755922937C5}"/>
          </ac:spMkLst>
        </pc:spChg>
        <pc:spChg chg="del">
          <ac:chgData name="Dragan Kostić" userId="5d7f6791-2fbb-4ebe-a477-c4096d4e4682" providerId="ADAL" clId="{9EE80C29-93D4-490A-AAA9-F8D7ECCC4BE5}" dt="2020-09-25T11:29:29.547" v="7354" actId="478"/>
          <ac:spMkLst>
            <pc:docMk/>
            <pc:sldMk cId="963849535" sldId="880"/>
            <ac:spMk id="10" creationId="{66E2F33F-63EE-4BEC-AFC9-67FF47E54542}"/>
          </ac:spMkLst>
        </pc:spChg>
        <pc:spChg chg="del">
          <ac:chgData name="Dragan Kostić" userId="5d7f6791-2fbb-4ebe-a477-c4096d4e4682" providerId="ADAL" clId="{9EE80C29-93D4-490A-AAA9-F8D7ECCC4BE5}" dt="2020-09-25T13:10:52.237" v="7906" actId="478"/>
          <ac:spMkLst>
            <pc:docMk/>
            <pc:sldMk cId="963849535" sldId="880"/>
            <ac:spMk id="11" creationId="{972044A1-2B5A-499C-BDD3-D91B514B9906}"/>
          </ac:spMkLst>
        </pc:spChg>
        <pc:spChg chg="add del mod">
          <ac:chgData name="Dragan Kostić" userId="5d7f6791-2fbb-4ebe-a477-c4096d4e4682" providerId="ADAL" clId="{9EE80C29-93D4-490A-AAA9-F8D7ECCC4BE5}" dt="2020-09-25T13:11:19.002" v="7911" actId="478"/>
          <ac:spMkLst>
            <pc:docMk/>
            <pc:sldMk cId="963849535" sldId="880"/>
            <ac:spMk id="13" creationId="{9B1F35B4-F1BF-4246-A3FF-F28D4B3042B7}"/>
          </ac:spMkLst>
        </pc:spChg>
        <pc:spChg chg="del">
          <ac:chgData name="Dragan Kostić" userId="5d7f6791-2fbb-4ebe-a477-c4096d4e4682" providerId="ADAL" clId="{9EE80C29-93D4-490A-AAA9-F8D7ECCC4BE5}" dt="2020-09-25T13:10:52.237" v="7906" actId="478"/>
          <ac:spMkLst>
            <pc:docMk/>
            <pc:sldMk cId="963849535" sldId="880"/>
            <ac:spMk id="15" creationId="{6374D361-0F5F-4C3F-904D-D17978ACB042}"/>
          </ac:spMkLst>
        </pc:spChg>
        <pc:spChg chg="del">
          <ac:chgData name="Dragan Kostić" userId="5d7f6791-2fbb-4ebe-a477-c4096d4e4682" providerId="ADAL" clId="{9EE80C29-93D4-490A-AAA9-F8D7ECCC4BE5}" dt="2020-09-25T11:35:20.280" v="7541" actId="478"/>
          <ac:spMkLst>
            <pc:docMk/>
            <pc:sldMk cId="963849535" sldId="880"/>
            <ac:spMk id="17" creationId="{8807CDF6-3736-4531-AD9A-1DD388FF9A02}"/>
          </ac:spMkLst>
        </pc:spChg>
        <pc:spChg chg="add mod">
          <ac:chgData name="Dragan Kostić" userId="5d7f6791-2fbb-4ebe-a477-c4096d4e4682" providerId="ADAL" clId="{9EE80C29-93D4-490A-AAA9-F8D7ECCC4BE5}" dt="2020-09-25T13:34:11.216" v="8631" actId="1036"/>
          <ac:spMkLst>
            <pc:docMk/>
            <pc:sldMk cId="963849535" sldId="880"/>
            <ac:spMk id="18" creationId="{68DEF0E4-2C87-4431-974D-5FAE73907442}"/>
          </ac:spMkLst>
        </pc:spChg>
        <pc:spChg chg="add mod">
          <ac:chgData name="Dragan Kostić" userId="5d7f6791-2fbb-4ebe-a477-c4096d4e4682" providerId="ADAL" clId="{9EE80C29-93D4-490A-AAA9-F8D7ECCC4BE5}" dt="2020-10-16T11:30:53.640" v="27154" actId="1036"/>
          <ac:spMkLst>
            <pc:docMk/>
            <pc:sldMk cId="963849535" sldId="880"/>
            <ac:spMk id="19" creationId="{7C322C0C-6F4F-4F8C-AAD0-471ECBE1F9FE}"/>
          </ac:spMkLst>
        </pc:spChg>
        <pc:spChg chg="add del mod">
          <ac:chgData name="Dragan Kostić" userId="5d7f6791-2fbb-4ebe-a477-c4096d4e4682" providerId="ADAL" clId="{9EE80C29-93D4-490A-AAA9-F8D7ECCC4BE5}" dt="2020-09-25T13:34:48.075" v="8690" actId="20577"/>
          <ac:spMkLst>
            <pc:docMk/>
            <pc:sldMk cId="963849535" sldId="880"/>
            <ac:spMk id="20" creationId="{37CCD084-7A6A-4A1B-977B-6DE011538254}"/>
          </ac:spMkLst>
        </pc:spChg>
        <pc:spChg chg="del">
          <ac:chgData name="Dragan Kostić" userId="5d7f6791-2fbb-4ebe-a477-c4096d4e4682" providerId="ADAL" clId="{9EE80C29-93D4-490A-AAA9-F8D7ECCC4BE5}" dt="2020-09-25T13:10:52.237" v="7906" actId="478"/>
          <ac:spMkLst>
            <pc:docMk/>
            <pc:sldMk cId="963849535" sldId="880"/>
            <ac:spMk id="21" creationId="{B991D52D-2D90-4461-A179-0AFBC1164A79}"/>
          </ac:spMkLst>
        </pc:spChg>
        <pc:spChg chg="add mod">
          <ac:chgData name="Dragan Kostić" userId="5d7f6791-2fbb-4ebe-a477-c4096d4e4682" providerId="ADAL" clId="{9EE80C29-93D4-490A-AAA9-F8D7ECCC4BE5}" dt="2020-09-25T13:50:38.085" v="8898" actId="20577"/>
          <ac:spMkLst>
            <pc:docMk/>
            <pc:sldMk cId="963849535" sldId="880"/>
            <ac:spMk id="25" creationId="{F1397AA2-7681-4D6F-A033-712132898D48}"/>
          </ac:spMkLst>
        </pc:spChg>
        <pc:spChg chg="add mod">
          <ac:chgData name="Dragan Kostić" userId="5d7f6791-2fbb-4ebe-a477-c4096d4e4682" providerId="ADAL" clId="{9EE80C29-93D4-490A-AAA9-F8D7ECCC4BE5}" dt="2020-09-25T13:35:52.900" v="8746" actId="20577"/>
          <ac:spMkLst>
            <pc:docMk/>
            <pc:sldMk cId="963849535" sldId="880"/>
            <ac:spMk id="27" creationId="{46B8B1B8-8E55-4D43-BB8F-CBF3EB586D43}"/>
          </ac:spMkLst>
        </pc:spChg>
      </pc:sldChg>
      <pc:sldChg chg="addSp delSp modSp add mod">
        <pc:chgData name="Dragan Kostić" userId="5d7f6791-2fbb-4ebe-a477-c4096d4e4682" providerId="ADAL" clId="{9EE80C29-93D4-490A-AAA9-F8D7ECCC4BE5}" dt="2020-09-25T13:57:15.101" v="9097" actId="1035"/>
        <pc:sldMkLst>
          <pc:docMk/>
          <pc:sldMk cId="3111570647" sldId="881"/>
        </pc:sldMkLst>
        <pc:spChg chg="mod">
          <ac:chgData name="Dragan Kostić" userId="5d7f6791-2fbb-4ebe-a477-c4096d4e4682" providerId="ADAL" clId="{9EE80C29-93D4-490A-AAA9-F8D7ECCC4BE5}" dt="2020-09-25T13:45:18.452" v="8757" actId="6549"/>
          <ac:spMkLst>
            <pc:docMk/>
            <pc:sldMk cId="3111570647" sldId="881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09-25T13:54:24.442" v="8968" actId="1035"/>
          <ac:spMkLst>
            <pc:docMk/>
            <pc:sldMk cId="3111570647" sldId="881"/>
            <ac:spMk id="3" creationId="{703B27E0-95E8-4691-B518-CECEFBD52164}"/>
          </ac:spMkLst>
        </pc:spChg>
        <pc:spChg chg="add mod">
          <ac:chgData name="Dragan Kostić" userId="5d7f6791-2fbb-4ebe-a477-c4096d4e4682" providerId="ADAL" clId="{9EE80C29-93D4-490A-AAA9-F8D7ECCC4BE5}" dt="2020-09-25T13:54:15.663" v="8960" actId="1035"/>
          <ac:spMkLst>
            <pc:docMk/>
            <pc:sldMk cId="3111570647" sldId="881"/>
            <ac:spMk id="5" creationId="{26DED51A-2456-4476-9079-E5FDFFB58293}"/>
          </ac:spMkLst>
        </pc:spChg>
        <pc:spChg chg="del">
          <ac:chgData name="Dragan Kostić" userId="5d7f6791-2fbb-4ebe-a477-c4096d4e4682" providerId="ADAL" clId="{9EE80C29-93D4-490A-AAA9-F8D7ECCC4BE5}" dt="2020-09-25T13:46:44.651" v="8809" actId="478"/>
          <ac:spMkLst>
            <pc:docMk/>
            <pc:sldMk cId="3111570647" sldId="881"/>
            <ac:spMk id="6" creationId="{183B8864-61FC-413A-A0EE-5595A3B94347}"/>
          </ac:spMkLst>
        </pc:spChg>
        <pc:spChg chg="add mod">
          <ac:chgData name="Dragan Kostić" userId="5d7f6791-2fbb-4ebe-a477-c4096d4e4682" providerId="ADAL" clId="{9EE80C29-93D4-490A-AAA9-F8D7ECCC4BE5}" dt="2020-09-25T13:54:15.663" v="8960" actId="1035"/>
          <ac:spMkLst>
            <pc:docMk/>
            <pc:sldMk cId="3111570647" sldId="881"/>
            <ac:spMk id="8" creationId="{D686EAF3-9387-4E51-BD5A-1CE2B87DBE34}"/>
          </ac:spMkLst>
        </pc:spChg>
        <pc:spChg chg="add mod">
          <ac:chgData name="Dragan Kostić" userId="5d7f6791-2fbb-4ebe-a477-c4096d4e4682" providerId="ADAL" clId="{9EE80C29-93D4-490A-AAA9-F8D7ECCC4BE5}" dt="2020-09-25T13:54:15.663" v="8960" actId="1035"/>
          <ac:spMkLst>
            <pc:docMk/>
            <pc:sldMk cId="3111570647" sldId="881"/>
            <ac:spMk id="9" creationId="{50AE127F-C830-42D1-95FB-69FB276ACC37}"/>
          </ac:spMkLst>
        </pc:spChg>
        <pc:spChg chg="add mod">
          <ac:chgData name="Dragan Kostić" userId="5d7f6791-2fbb-4ebe-a477-c4096d4e4682" providerId="ADAL" clId="{9EE80C29-93D4-490A-AAA9-F8D7ECCC4BE5}" dt="2020-09-25T13:56:00.281" v="9070" actId="1035"/>
          <ac:spMkLst>
            <pc:docMk/>
            <pc:sldMk cId="3111570647" sldId="881"/>
            <ac:spMk id="10" creationId="{B50A9E0F-F691-4C7E-89A5-D94E3AEA042F}"/>
          </ac:spMkLst>
        </pc:spChg>
        <pc:spChg chg="add mod">
          <ac:chgData name="Dragan Kostić" userId="5d7f6791-2fbb-4ebe-a477-c4096d4e4682" providerId="ADAL" clId="{9EE80C29-93D4-490A-AAA9-F8D7ECCC4BE5}" dt="2020-09-25T13:57:05.785" v="9088" actId="1036"/>
          <ac:spMkLst>
            <pc:docMk/>
            <pc:sldMk cId="3111570647" sldId="881"/>
            <ac:spMk id="11" creationId="{CCCC9248-E365-4760-8FF9-89E7FFF0B81C}"/>
          </ac:spMkLst>
        </pc:spChg>
        <pc:spChg chg="add mod">
          <ac:chgData name="Dragan Kostić" userId="5d7f6791-2fbb-4ebe-a477-c4096d4e4682" providerId="ADAL" clId="{9EE80C29-93D4-490A-AAA9-F8D7ECCC4BE5}" dt="2020-09-25T13:57:07.904" v="9089" actId="1035"/>
          <ac:spMkLst>
            <pc:docMk/>
            <pc:sldMk cId="3111570647" sldId="881"/>
            <ac:spMk id="12" creationId="{92ECE495-9223-4A4E-A5C6-519DA93ECBFE}"/>
          </ac:spMkLst>
        </pc:spChg>
        <pc:spChg chg="del">
          <ac:chgData name="Dragan Kostić" userId="5d7f6791-2fbb-4ebe-a477-c4096d4e4682" providerId="ADAL" clId="{9EE80C29-93D4-490A-AAA9-F8D7ECCC4BE5}" dt="2020-09-25T13:46:44.651" v="8809" actId="478"/>
          <ac:spMkLst>
            <pc:docMk/>
            <pc:sldMk cId="3111570647" sldId="881"/>
            <ac:spMk id="18" creationId="{68DEF0E4-2C87-4431-974D-5FAE73907442}"/>
          </ac:spMkLst>
        </pc:spChg>
        <pc:spChg chg="del">
          <ac:chgData name="Dragan Kostić" userId="5d7f6791-2fbb-4ebe-a477-c4096d4e4682" providerId="ADAL" clId="{9EE80C29-93D4-490A-AAA9-F8D7ECCC4BE5}" dt="2020-09-25T13:46:44.651" v="8809" actId="478"/>
          <ac:spMkLst>
            <pc:docMk/>
            <pc:sldMk cId="3111570647" sldId="881"/>
            <ac:spMk id="19" creationId="{7C322C0C-6F4F-4F8C-AAD0-471ECBE1F9FE}"/>
          </ac:spMkLst>
        </pc:spChg>
        <pc:spChg chg="del">
          <ac:chgData name="Dragan Kostić" userId="5d7f6791-2fbb-4ebe-a477-c4096d4e4682" providerId="ADAL" clId="{9EE80C29-93D4-490A-AAA9-F8D7ECCC4BE5}" dt="2020-09-25T13:46:44.651" v="8809" actId="478"/>
          <ac:spMkLst>
            <pc:docMk/>
            <pc:sldMk cId="3111570647" sldId="881"/>
            <ac:spMk id="20" creationId="{37CCD084-7A6A-4A1B-977B-6DE011538254}"/>
          </ac:spMkLst>
        </pc:spChg>
        <pc:spChg chg="add mod">
          <ac:chgData name="Dragan Kostić" userId="5d7f6791-2fbb-4ebe-a477-c4096d4e4682" providerId="ADAL" clId="{9EE80C29-93D4-490A-AAA9-F8D7ECCC4BE5}" dt="2020-09-25T13:57:12.715" v="9096" actId="1036"/>
          <ac:spMkLst>
            <pc:docMk/>
            <pc:sldMk cId="3111570647" sldId="881"/>
            <ac:spMk id="23" creationId="{D4731A75-9410-4C4A-987F-33E1683766CB}"/>
          </ac:spMkLst>
        </pc:spChg>
        <pc:spChg chg="add mod">
          <ac:chgData name="Dragan Kostić" userId="5d7f6791-2fbb-4ebe-a477-c4096d4e4682" providerId="ADAL" clId="{9EE80C29-93D4-490A-AAA9-F8D7ECCC4BE5}" dt="2020-09-25T13:57:15.101" v="9097" actId="1035"/>
          <ac:spMkLst>
            <pc:docMk/>
            <pc:sldMk cId="3111570647" sldId="881"/>
            <ac:spMk id="24" creationId="{49C97117-5AF9-492F-A917-86CF3B59F16D}"/>
          </ac:spMkLst>
        </pc:spChg>
        <pc:spChg chg="del mod">
          <ac:chgData name="Dragan Kostić" userId="5d7f6791-2fbb-4ebe-a477-c4096d4e4682" providerId="ADAL" clId="{9EE80C29-93D4-490A-AAA9-F8D7ECCC4BE5}" dt="2020-09-25T13:46:44.651" v="8809" actId="478"/>
          <ac:spMkLst>
            <pc:docMk/>
            <pc:sldMk cId="3111570647" sldId="881"/>
            <ac:spMk id="25" creationId="{F1397AA2-7681-4D6F-A033-712132898D48}"/>
          </ac:spMkLst>
        </pc:spChg>
        <pc:spChg chg="del">
          <ac:chgData name="Dragan Kostić" userId="5d7f6791-2fbb-4ebe-a477-c4096d4e4682" providerId="ADAL" clId="{9EE80C29-93D4-490A-AAA9-F8D7ECCC4BE5}" dt="2020-09-25T13:46:44.651" v="8809" actId="478"/>
          <ac:spMkLst>
            <pc:docMk/>
            <pc:sldMk cId="3111570647" sldId="881"/>
            <ac:spMk id="27" creationId="{46B8B1B8-8E55-4D43-BB8F-CBF3EB586D43}"/>
          </ac:spMkLst>
        </pc:spChg>
      </pc:sldChg>
      <pc:sldChg chg="addSp delSp modSp add mod">
        <pc:chgData name="Dragan Kostić" userId="5d7f6791-2fbb-4ebe-a477-c4096d4e4682" providerId="ADAL" clId="{9EE80C29-93D4-490A-AAA9-F8D7ECCC4BE5}" dt="2020-11-03T15:56:34.409" v="28810" actId="114"/>
        <pc:sldMkLst>
          <pc:docMk/>
          <pc:sldMk cId="3589906854" sldId="882"/>
        </pc:sldMkLst>
        <pc:spChg chg="mod">
          <ac:chgData name="Dragan Kostić" userId="5d7f6791-2fbb-4ebe-a477-c4096d4e4682" providerId="ADAL" clId="{9EE80C29-93D4-490A-AAA9-F8D7ECCC4BE5}" dt="2020-09-25T14:00:40.318" v="9137" actId="20577"/>
          <ac:spMkLst>
            <pc:docMk/>
            <pc:sldMk cId="3589906854" sldId="882"/>
            <ac:spMk id="2" creationId="{9299D85B-E77E-4D5B-A7D7-884F3BC9CAFD}"/>
          </ac:spMkLst>
        </pc:spChg>
        <pc:spChg chg="del">
          <ac:chgData name="Dragan Kostić" userId="5d7f6791-2fbb-4ebe-a477-c4096d4e4682" providerId="ADAL" clId="{9EE80C29-93D4-490A-AAA9-F8D7ECCC4BE5}" dt="2020-09-25T14:17:18.196" v="9662" actId="478"/>
          <ac:spMkLst>
            <pc:docMk/>
            <pc:sldMk cId="3589906854" sldId="882"/>
            <ac:spMk id="3" creationId="{703B27E0-95E8-4691-B518-CECEFBD52164}"/>
          </ac:spMkLst>
        </pc:spChg>
        <pc:spChg chg="del">
          <ac:chgData name="Dragan Kostić" userId="5d7f6791-2fbb-4ebe-a477-c4096d4e4682" providerId="ADAL" clId="{9EE80C29-93D4-490A-AAA9-F8D7ECCC4BE5}" dt="2020-09-25T14:18:16.934" v="9752" actId="478"/>
          <ac:spMkLst>
            <pc:docMk/>
            <pc:sldMk cId="3589906854" sldId="882"/>
            <ac:spMk id="5" creationId="{26DED51A-2456-4476-9079-E5FDFFB58293}"/>
          </ac:spMkLst>
        </pc:spChg>
        <pc:spChg chg="add del mod">
          <ac:chgData name="Dragan Kostić" userId="5d7f6791-2fbb-4ebe-a477-c4096d4e4682" providerId="ADAL" clId="{9EE80C29-93D4-490A-AAA9-F8D7ECCC4BE5}" dt="2020-09-25T14:17:20.191" v="9663" actId="478"/>
          <ac:spMkLst>
            <pc:docMk/>
            <pc:sldMk cId="3589906854" sldId="882"/>
            <ac:spMk id="6" creationId="{B9634178-848D-437E-8594-3E16BA937A8F}"/>
          </ac:spMkLst>
        </pc:spChg>
        <pc:spChg chg="del mod">
          <ac:chgData name="Dragan Kostić" userId="5d7f6791-2fbb-4ebe-a477-c4096d4e4682" providerId="ADAL" clId="{9EE80C29-93D4-490A-AAA9-F8D7ECCC4BE5}" dt="2020-09-25T14:18:22.305" v="9753" actId="478"/>
          <ac:spMkLst>
            <pc:docMk/>
            <pc:sldMk cId="3589906854" sldId="882"/>
            <ac:spMk id="8" creationId="{D686EAF3-9387-4E51-BD5A-1CE2B87DBE34}"/>
          </ac:spMkLst>
        </pc:spChg>
        <pc:spChg chg="del">
          <ac:chgData name="Dragan Kostić" userId="5d7f6791-2fbb-4ebe-a477-c4096d4e4682" providerId="ADAL" clId="{9EE80C29-93D4-490A-AAA9-F8D7ECCC4BE5}" dt="2020-09-25T14:18:22.305" v="9753" actId="478"/>
          <ac:spMkLst>
            <pc:docMk/>
            <pc:sldMk cId="3589906854" sldId="882"/>
            <ac:spMk id="9" creationId="{50AE127F-C830-42D1-95FB-69FB276ACC37}"/>
          </ac:spMkLst>
        </pc:spChg>
        <pc:spChg chg="del">
          <ac:chgData name="Dragan Kostić" userId="5d7f6791-2fbb-4ebe-a477-c4096d4e4682" providerId="ADAL" clId="{9EE80C29-93D4-490A-AAA9-F8D7ECCC4BE5}" dt="2020-09-25T14:18:22.305" v="9753" actId="478"/>
          <ac:spMkLst>
            <pc:docMk/>
            <pc:sldMk cId="3589906854" sldId="882"/>
            <ac:spMk id="10" creationId="{B50A9E0F-F691-4C7E-89A5-D94E3AEA042F}"/>
          </ac:spMkLst>
        </pc:spChg>
        <pc:spChg chg="del">
          <ac:chgData name="Dragan Kostić" userId="5d7f6791-2fbb-4ebe-a477-c4096d4e4682" providerId="ADAL" clId="{9EE80C29-93D4-490A-AAA9-F8D7ECCC4BE5}" dt="2020-09-25T14:18:22.305" v="9753" actId="478"/>
          <ac:spMkLst>
            <pc:docMk/>
            <pc:sldMk cId="3589906854" sldId="882"/>
            <ac:spMk id="11" creationId="{CCCC9248-E365-4760-8FF9-89E7FFF0B81C}"/>
          </ac:spMkLst>
        </pc:spChg>
        <pc:spChg chg="del">
          <ac:chgData name="Dragan Kostić" userId="5d7f6791-2fbb-4ebe-a477-c4096d4e4682" providerId="ADAL" clId="{9EE80C29-93D4-490A-AAA9-F8D7ECCC4BE5}" dt="2020-09-25T14:18:22.305" v="9753" actId="478"/>
          <ac:spMkLst>
            <pc:docMk/>
            <pc:sldMk cId="3589906854" sldId="882"/>
            <ac:spMk id="12" creationId="{92ECE495-9223-4A4E-A5C6-519DA93ECBFE}"/>
          </ac:spMkLst>
        </pc:spChg>
        <pc:spChg chg="add mod">
          <ac:chgData name="Dragan Kostić" userId="5d7f6791-2fbb-4ebe-a477-c4096d4e4682" providerId="ADAL" clId="{9EE80C29-93D4-490A-AAA9-F8D7ECCC4BE5}" dt="2020-09-25T14:18:14.779" v="9751" actId="14100"/>
          <ac:spMkLst>
            <pc:docMk/>
            <pc:sldMk cId="3589906854" sldId="882"/>
            <ac:spMk id="14" creationId="{1EDFE414-86DC-4A73-BF50-6A0F0C68DC53}"/>
          </ac:spMkLst>
        </pc:spChg>
        <pc:spChg chg="add mod">
          <ac:chgData name="Dragan Kostić" userId="5d7f6791-2fbb-4ebe-a477-c4096d4e4682" providerId="ADAL" clId="{9EE80C29-93D4-490A-AAA9-F8D7ECCC4BE5}" dt="2020-09-25T14:36:58.346" v="10258" actId="1035"/>
          <ac:spMkLst>
            <pc:docMk/>
            <pc:sldMk cId="3589906854" sldId="882"/>
            <ac:spMk id="16" creationId="{9D42BDD9-C471-4CB6-82FF-66DBAB42AB12}"/>
          </ac:spMkLst>
        </pc:spChg>
        <pc:spChg chg="add mod">
          <ac:chgData name="Dragan Kostić" userId="5d7f6791-2fbb-4ebe-a477-c4096d4e4682" providerId="ADAL" clId="{9EE80C29-93D4-490A-AAA9-F8D7ECCC4BE5}" dt="2020-10-12T10:39:29.362" v="20198"/>
          <ac:spMkLst>
            <pc:docMk/>
            <pc:sldMk cId="3589906854" sldId="882"/>
            <ac:spMk id="17" creationId="{BBDC3743-6C39-4B08-B3CA-ED07FD63246B}"/>
          </ac:spMkLst>
        </pc:spChg>
        <pc:spChg chg="add mod">
          <ac:chgData name="Dragan Kostić" userId="5d7f6791-2fbb-4ebe-a477-c4096d4e4682" providerId="ADAL" clId="{9EE80C29-93D4-490A-AAA9-F8D7ECCC4BE5}" dt="2020-09-25T14:37:04.667" v="10274" actId="1036"/>
          <ac:spMkLst>
            <pc:docMk/>
            <pc:sldMk cId="3589906854" sldId="882"/>
            <ac:spMk id="19" creationId="{12F4D2B2-C8B6-44EE-9E46-BA7293132134}"/>
          </ac:spMkLst>
        </pc:spChg>
        <pc:spChg chg="add mod">
          <ac:chgData name="Dragan Kostić" userId="5d7f6791-2fbb-4ebe-a477-c4096d4e4682" providerId="ADAL" clId="{9EE80C29-93D4-490A-AAA9-F8D7ECCC4BE5}" dt="2020-09-25T14:38:56.512" v="10365" actId="14100"/>
          <ac:spMkLst>
            <pc:docMk/>
            <pc:sldMk cId="3589906854" sldId="882"/>
            <ac:spMk id="21" creationId="{5847BDC1-7364-4C4B-9535-00D07F100D35}"/>
          </ac:spMkLst>
        </pc:spChg>
        <pc:spChg chg="mod">
          <ac:chgData name="Dragan Kostić" userId="5d7f6791-2fbb-4ebe-a477-c4096d4e4682" providerId="ADAL" clId="{9EE80C29-93D4-490A-AAA9-F8D7ECCC4BE5}" dt="2020-09-25T14:33:00.180" v="10073" actId="20577"/>
          <ac:spMkLst>
            <pc:docMk/>
            <pc:sldMk cId="3589906854" sldId="882"/>
            <ac:spMk id="23" creationId="{D4731A75-9410-4C4A-987F-33E1683766CB}"/>
          </ac:spMkLst>
        </pc:spChg>
        <pc:spChg chg="del">
          <ac:chgData name="Dragan Kostić" userId="5d7f6791-2fbb-4ebe-a477-c4096d4e4682" providerId="ADAL" clId="{9EE80C29-93D4-490A-AAA9-F8D7ECCC4BE5}" dt="2020-09-25T14:28:55.054" v="10009" actId="478"/>
          <ac:spMkLst>
            <pc:docMk/>
            <pc:sldMk cId="3589906854" sldId="882"/>
            <ac:spMk id="24" creationId="{49C97117-5AF9-492F-A917-86CF3B59F16D}"/>
          </ac:spMkLst>
        </pc:spChg>
        <pc:spChg chg="add mod">
          <ac:chgData name="Dragan Kostić" userId="5d7f6791-2fbb-4ebe-a477-c4096d4e4682" providerId="ADAL" clId="{9EE80C29-93D4-490A-AAA9-F8D7ECCC4BE5}" dt="2020-11-03T15:56:34.409" v="28810" actId="114"/>
          <ac:spMkLst>
            <pc:docMk/>
            <pc:sldMk cId="3589906854" sldId="882"/>
            <ac:spMk id="25" creationId="{76CC672C-592C-4A80-A97C-3307858E828A}"/>
          </ac:spMkLst>
        </pc:spChg>
      </pc:sldChg>
      <pc:sldChg chg="addSp delSp modSp add mod">
        <pc:chgData name="Dragan Kostić" userId="5d7f6791-2fbb-4ebe-a477-c4096d4e4682" providerId="ADAL" clId="{9EE80C29-93D4-490A-AAA9-F8D7ECCC4BE5}" dt="2020-10-12T10:39:59.632" v="20201"/>
        <pc:sldMkLst>
          <pc:docMk/>
          <pc:sldMk cId="2307008986" sldId="883"/>
        </pc:sldMkLst>
        <pc:spChg chg="mod">
          <ac:chgData name="Dragan Kostić" userId="5d7f6791-2fbb-4ebe-a477-c4096d4e4682" providerId="ADAL" clId="{9EE80C29-93D4-490A-AAA9-F8D7ECCC4BE5}" dt="2020-09-25T14:39:35.563" v="10386" actId="20577"/>
          <ac:spMkLst>
            <pc:docMk/>
            <pc:sldMk cId="2307008986" sldId="883"/>
            <ac:spMk id="2" creationId="{9299D85B-E77E-4D5B-A7D7-884F3BC9CAFD}"/>
          </ac:spMkLst>
        </pc:spChg>
        <pc:spChg chg="add mod">
          <ac:chgData name="Dragan Kostić" userId="5d7f6791-2fbb-4ebe-a477-c4096d4e4682" providerId="ADAL" clId="{9EE80C29-93D4-490A-AAA9-F8D7ECCC4BE5}" dt="2020-09-28T09:41:13.633" v="11013" actId="20577"/>
          <ac:spMkLst>
            <pc:docMk/>
            <pc:sldMk cId="2307008986" sldId="883"/>
            <ac:spMk id="3" creationId="{3D732543-5EEB-4CF3-8084-6540E03728FD}"/>
          </ac:spMkLst>
        </pc:spChg>
        <pc:spChg chg="add mod">
          <ac:chgData name="Dragan Kostić" userId="5d7f6791-2fbb-4ebe-a477-c4096d4e4682" providerId="ADAL" clId="{9EE80C29-93D4-490A-AAA9-F8D7ECCC4BE5}" dt="2020-09-28T09:41:36.275" v="11015" actId="1036"/>
          <ac:spMkLst>
            <pc:docMk/>
            <pc:sldMk cId="2307008986" sldId="883"/>
            <ac:spMk id="5" creationId="{E8B0AC7C-9B3C-4D8D-A87F-AC73702AC57A}"/>
          </ac:spMkLst>
        </pc:spChg>
        <pc:spChg chg="mod">
          <ac:chgData name="Dragan Kostić" userId="5d7f6791-2fbb-4ebe-a477-c4096d4e4682" providerId="ADAL" clId="{9EE80C29-93D4-490A-AAA9-F8D7ECCC4BE5}" dt="2020-09-28T09:19:07.543" v="10714" actId="1036"/>
          <ac:spMkLst>
            <pc:docMk/>
            <pc:sldMk cId="2307008986" sldId="883"/>
            <ac:spMk id="14" creationId="{1EDFE414-86DC-4A73-BF50-6A0F0C68DC53}"/>
          </ac:spMkLst>
        </pc:spChg>
        <pc:spChg chg="del">
          <ac:chgData name="Dragan Kostić" userId="5d7f6791-2fbb-4ebe-a477-c4096d4e4682" providerId="ADAL" clId="{9EE80C29-93D4-490A-AAA9-F8D7ECCC4BE5}" dt="2020-09-28T09:07:16.807" v="10547" actId="478"/>
          <ac:spMkLst>
            <pc:docMk/>
            <pc:sldMk cId="2307008986" sldId="883"/>
            <ac:spMk id="16" creationId="{9D42BDD9-C471-4CB6-82FF-66DBAB42AB12}"/>
          </ac:spMkLst>
        </pc:spChg>
        <pc:spChg chg="mod">
          <ac:chgData name="Dragan Kostić" userId="5d7f6791-2fbb-4ebe-a477-c4096d4e4682" providerId="ADAL" clId="{9EE80C29-93D4-490A-AAA9-F8D7ECCC4BE5}" dt="2020-10-12T10:39:59.632" v="20201"/>
          <ac:spMkLst>
            <pc:docMk/>
            <pc:sldMk cId="2307008986" sldId="883"/>
            <ac:spMk id="17" creationId="{BBDC3743-6C39-4B08-B3CA-ED07FD63246B}"/>
          </ac:spMkLst>
        </pc:spChg>
        <pc:spChg chg="mod">
          <ac:chgData name="Dragan Kostić" userId="5d7f6791-2fbb-4ebe-a477-c4096d4e4682" providerId="ADAL" clId="{9EE80C29-93D4-490A-AAA9-F8D7ECCC4BE5}" dt="2020-09-28T09:19:20.332" v="10736" actId="1035"/>
          <ac:spMkLst>
            <pc:docMk/>
            <pc:sldMk cId="2307008986" sldId="883"/>
            <ac:spMk id="19" creationId="{12F4D2B2-C8B6-44EE-9E46-BA7293132134}"/>
          </ac:spMkLst>
        </pc:spChg>
        <pc:spChg chg="mod">
          <ac:chgData name="Dragan Kostić" userId="5d7f6791-2fbb-4ebe-a477-c4096d4e4682" providerId="ADAL" clId="{9EE80C29-93D4-490A-AAA9-F8D7ECCC4BE5}" dt="2020-10-07T10:06:08.001" v="13477" actId="20577"/>
          <ac:spMkLst>
            <pc:docMk/>
            <pc:sldMk cId="2307008986" sldId="883"/>
            <ac:spMk id="21" creationId="{5847BDC1-7364-4C4B-9535-00D07F100D35}"/>
          </ac:spMkLst>
        </pc:spChg>
        <pc:spChg chg="mod">
          <ac:chgData name="Dragan Kostić" userId="5d7f6791-2fbb-4ebe-a477-c4096d4e4682" providerId="ADAL" clId="{9EE80C29-93D4-490A-AAA9-F8D7ECCC4BE5}" dt="2020-09-28T09:19:15.729" v="10726" actId="1035"/>
          <ac:spMkLst>
            <pc:docMk/>
            <pc:sldMk cId="2307008986" sldId="883"/>
            <ac:spMk id="23" creationId="{D4731A75-9410-4C4A-987F-33E1683766CB}"/>
          </ac:spMkLst>
        </pc:spChg>
        <pc:spChg chg="del">
          <ac:chgData name="Dragan Kostić" userId="5d7f6791-2fbb-4ebe-a477-c4096d4e4682" providerId="ADAL" clId="{9EE80C29-93D4-490A-AAA9-F8D7ECCC4BE5}" dt="2020-09-28T09:07:16.807" v="10547" actId="478"/>
          <ac:spMkLst>
            <pc:docMk/>
            <pc:sldMk cId="2307008986" sldId="883"/>
            <ac:spMk id="25" creationId="{76CC672C-592C-4A80-A97C-3307858E828A}"/>
          </ac:spMkLst>
        </pc:spChg>
      </pc:sldChg>
      <pc:sldChg chg="addSp delSp modSp add mod">
        <pc:chgData name="Dragan Kostić" userId="5d7f6791-2fbb-4ebe-a477-c4096d4e4682" providerId="ADAL" clId="{9EE80C29-93D4-490A-AAA9-F8D7ECCC4BE5}" dt="2020-10-08T13:38:22.756" v="19168" actId="14100"/>
        <pc:sldMkLst>
          <pc:docMk/>
          <pc:sldMk cId="3957805221" sldId="884"/>
        </pc:sldMkLst>
        <pc:spChg chg="mod">
          <ac:chgData name="Dragan Kostić" userId="5d7f6791-2fbb-4ebe-a477-c4096d4e4682" providerId="ADAL" clId="{9EE80C29-93D4-490A-AAA9-F8D7ECCC4BE5}" dt="2020-09-28T09:26:37.628" v="10829" actId="20577"/>
          <ac:spMkLst>
            <pc:docMk/>
            <pc:sldMk cId="3957805221" sldId="884"/>
            <ac:spMk id="2" creationId="{9299D85B-E77E-4D5B-A7D7-884F3BC9CAFD}"/>
          </ac:spMkLst>
        </pc:spChg>
        <pc:spChg chg="del">
          <ac:chgData name="Dragan Kostić" userId="5d7f6791-2fbb-4ebe-a477-c4096d4e4682" providerId="ADAL" clId="{9EE80C29-93D4-490A-AAA9-F8D7ECCC4BE5}" dt="2020-09-28T09:33:43.925" v="10926" actId="478"/>
          <ac:spMkLst>
            <pc:docMk/>
            <pc:sldMk cId="3957805221" sldId="884"/>
            <ac:spMk id="3" creationId="{3D732543-5EEB-4CF3-8084-6540E03728FD}"/>
          </ac:spMkLst>
        </pc:spChg>
        <pc:spChg chg="mod">
          <ac:chgData name="Dragan Kostić" userId="5d7f6791-2fbb-4ebe-a477-c4096d4e4682" providerId="ADAL" clId="{9EE80C29-93D4-490A-AAA9-F8D7ECCC4BE5}" dt="2020-09-28T09:51:46.163" v="11225" actId="1076"/>
          <ac:spMkLst>
            <pc:docMk/>
            <pc:sldMk cId="3957805221" sldId="884"/>
            <ac:spMk id="4" creationId="{9E5A78E8-1A9C-4E72-A16E-0E6269BF44D3}"/>
          </ac:spMkLst>
        </pc:spChg>
        <pc:spChg chg="del">
          <ac:chgData name="Dragan Kostić" userId="5d7f6791-2fbb-4ebe-a477-c4096d4e4682" providerId="ADAL" clId="{9EE80C29-93D4-490A-AAA9-F8D7ECCC4BE5}" dt="2020-09-28T09:33:46.378" v="10927" actId="478"/>
          <ac:spMkLst>
            <pc:docMk/>
            <pc:sldMk cId="3957805221" sldId="884"/>
            <ac:spMk id="5" creationId="{E8B0AC7C-9B3C-4D8D-A87F-AC73702AC57A}"/>
          </ac:spMkLst>
        </pc:spChg>
        <pc:spChg chg="add mod">
          <ac:chgData name="Dragan Kostić" userId="5d7f6791-2fbb-4ebe-a477-c4096d4e4682" providerId="ADAL" clId="{9EE80C29-93D4-490A-AAA9-F8D7ECCC4BE5}" dt="2020-10-08T13:01:29.111" v="18499" actId="2711"/>
          <ac:spMkLst>
            <pc:docMk/>
            <pc:sldMk cId="3957805221" sldId="884"/>
            <ac:spMk id="6" creationId="{4EDC6511-BD84-45BB-8E3C-90F73091B87F}"/>
          </ac:spMkLst>
        </pc:spChg>
        <pc:spChg chg="add mod">
          <ac:chgData name="Dragan Kostić" userId="5d7f6791-2fbb-4ebe-a477-c4096d4e4682" providerId="ADAL" clId="{9EE80C29-93D4-490A-AAA9-F8D7ECCC4BE5}" dt="2020-10-08T12:59:52.498" v="18440" actId="1036"/>
          <ac:spMkLst>
            <pc:docMk/>
            <pc:sldMk cId="3957805221" sldId="884"/>
            <ac:spMk id="8" creationId="{9BA59FEF-952B-4A91-8282-DD8C3E4738B5}"/>
          </ac:spMkLst>
        </pc:spChg>
        <pc:spChg chg="add mod">
          <ac:chgData name="Dragan Kostić" userId="5d7f6791-2fbb-4ebe-a477-c4096d4e4682" providerId="ADAL" clId="{9EE80C29-93D4-490A-AAA9-F8D7ECCC4BE5}" dt="2020-10-08T13:01:01.449" v="18479" actId="20577"/>
          <ac:spMkLst>
            <pc:docMk/>
            <pc:sldMk cId="3957805221" sldId="884"/>
            <ac:spMk id="9" creationId="{97222672-686B-45AB-B9A3-05FF863E66D9}"/>
          </ac:spMkLst>
        </pc:spChg>
        <pc:spChg chg="mod">
          <ac:chgData name="Dragan Kostić" userId="5d7f6791-2fbb-4ebe-a477-c4096d4e4682" providerId="ADAL" clId="{9EE80C29-93D4-490A-AAA9-F8D7ECCC4BE5}" dt="2020-09-28T09:27:19.484" v="10846" actId="6549"/>
          <ac:spMkLst>
            <pc:docMk/>
            <pc:sldMk cId="3957805221" sldId="884"/>
            <ac:spMk id="14" creationId="{1EDFE414-86DC-4A73-BF50-6A0F0C68DC53}"/>
          </ac:spMkLst>
        </pc:spChg>
        <pc:spChg chg="mod">
          <ac:chgData name="Dragan Kostić" userId="5d7f6791-2fbb-4ebe-a477-c4096d4e4682" providerId="ADAL" clId="{9EE80C29-93D4-490A-AAA9-F8D7ECCC4BE5}" dt="2020-10-08T13:37:53.206" v="19155" actId="14100"/>
          <ac:spMkLst>
            <pc:docMk/>
            <pc:sldMk cId="3957805221" sldId="884"/>
            <ac:spMk id="17" creationId="{BBDC3743-6C39-4B08-B3CA-ED07FD63246B}"/>
          </ac:spMkLst>
        </pc:spChg>
        <pc:spChg chg="mod">
          <ac:chgData name="Dragan Kostić" userId="5d7f6791-2fbb-4ebe-a477-c4096d4e4682" providerId="ADAL" clId="{9EE80C29-93D4-490A-AAA9-F8D7ECCC4BE5}" dt="2020-10-08T13:37:55.396" v="19156"/>
          <ac:spMkLst>
            <pc:docMk/>
            <pc:sldMk cId="3957805221" sldId="884"/>
            <ac:spMk id="19" creationId="{12F4D2B2-C8B6-44EE-9E46-BA7293132134}"/>
          </ac:spMkLst>
        </pc:spChg>
        <pc:spChg chg="add mod">
          <ac:chgData name="Dragan Kostić" userId="5d7f6791-2fbb-4ebe-a477-c4096d4e4682" providerId="ADAL" clId="{9EE80C29-93D4-490A-AAA9-F8D7ECCC4BE5}" dt="2020-10-08T13:38:22.756" v="19168" actId="14100"/>
          <ac:spMkLst>
            <pc:docMk/>
            <pc:sldMk cId="3957805221" sldId="884"/>
            <ac:spMk id="20" creationId="{91953939-9561-4386-80D7-AACE6AA867A7}"/>
          </ac:spMkLst>
        </pc:spChg>
        <pc:spChg chg="del">
          <ac:chgData name="Dragan Kostić" userId="5d7f6791-2fbb-4ebe-a477-c4096d4e4682" providerId="ADAL" clId="{9EE80C29-93D4-490A-AAA9-F8D7ECCC4BE5}" dt="2020-09-28T09:33:51.515" v="10929" actId="478"/>
          <ac:spMkLst>
            <pc:docMk/>
            <pc:sldMk cId="3957805221" sldId="884"/>
            <ac:spMk id="21" creationId="{5847BDC1-7364-4C4B-9535-00D07F100D35}"/>
          </ac:spMkLst>
        </pc:spChg>
        <pc:spChg chg="mod">
          <ac:chgData name="Dragan Kostić" userId="5d7f6791-2fbb-4ebe-a477-c4096d4e4682" providerId="ADAL" clId="{9EE80C29-93D4-490A-AAA9-F8D7ECCC4BE5}" dt="2020-09-28T09:32:40.657" v="10906" actId="14100"/>
          <ac:spMkLst>
            <pc:docMk/>
            <pc:sldMk cId="3957805221" sldId="884"/>
            <ac:spMk id="23" creationId="{D4731A75-9410-4C4A-987F-33E1683766CB}"/>
          </ac:spMkLst>
        </pc:spChg>
      </pc:sldChg>
      <pc:sldChg chg="addSp delSp modSp add mod">
        <pc:chgData name="Dragan Kostić" userId="5d7f6791-2fbb-4ebe-a477-c4096d4e4682" providerId="ADAL" clId="{9EE80C29-93D4-490A-AAA9-F8D7ECCC4BE5}" dt="2020-10-13T08:55:54.444" v="23086" actId="255"/>
        <pc:sldMkLst>
          <pc:docMk/>
          <pc:sldMk cId="1008938816" sldId="885"/>
        </pc:sldMkLst>
        <pc:spChg chg="mod">
          <ac:chgData name="Dragan Kostić" userId="5d7f6791-2fbb-4ebe-a477-c4096d4e4682" providerId="ADAL" clId="{9EE80C29-93D4-490A-AAA9-F8D7ECCC4BE5}" dt="2020-10-08T13:26:47.456" v="18955" actId="20577"/>
          <ac:spMkLst>
            <pc:docMk/>
            <pc:sldMk cId="1008938816" sldId="885"/>
            <ac:spMk id="2" creationId="{9299D85B-E77E-4D5B-A7D7-884F3BC9CAFD}"/>
          </ac:spMkLst>
        </pc:spChg>
        <pc:spChg chg="add mod">
          <ac:chgData name="Dragan Kostić" userId="5d7f6791-2fbb-4ebe-a477-c4096d4e4682" providerId="ADAL" clId="{9EE80C29-93D4-490A-AAA9-F8D7ECCC4BE5}" dt="2020-10-12T10:40:18.985" v="20204" actId="14100"/>
          <ac:spMkLst>
            <pc:docMk/>
            <pc:sldMk cId="1008938816" sldId="885"/>
            <ac:spMk id="3" creationId="{EDC5E802-E951-41A8-9823-6BD3B41D06F5}"/>
          </ac:spMkLst>
        </pc:spChg>
        <pc:spChg chg="add mod">
          <ac:chgData name="Dragan Kostić" userId="5d7f6791-2fbb-4ebe-a477-c4096d4e4682" providerId="ADAL" clId="{9EE80C29-93D4-490A-AAA9-F8D7ECCC4BE5}" dt="2020-10-08T13:43:38.099" v="19284" actId="1036"/>
          <ac:spMkLst>
            <pc:docMk/>
            <pc:sldMk cId="1008938816" sldId="885"/>
            <ac:spMk id="5" creationId="{68F5D5DF-D7F7-4770-8AB5-05EF50123E13}"/>
          </ac:spMkLst>
        </pc:spChg>
        <pc:spChg chg="del mod">
          <ac:chgData name="Dragan Kostić" userId="5d7f6791-2fbb-4ebe-a477-c4096d4e4682" providerId="ADAL" clId="{9EE80C29-93D4-490A-AAA9-F8D7ECCC4BE5}" dt="2020-09-28T10:06:21.047" v="11642" actId="478"/>
          <ac:spMkLst>
            <pc:docMk/>
            <pc:sldMk cId="1008938816" sldId="885"/>
            <ac:spMk id="6" creationId="{4EDC6511-BD84-45BB-8E3C-90F73091B87F}"/>
          </ac:spMkLst>
        </pc:spChg>
        <pc:spChg chg="add mod">
          <ac:chgData name="Dragan Kostić" userId="5d7f6791-2fbb-4ebe-a477-c4096d4e4682" providerId="ADAL" clId="{9EE80C29-93D4-490A-AAA9-F8D7ECCC4BE5}" dt="2020-10-08T13:47:30.590" v="19360" actId="1035"/>
          <ac:spMkLst>
            <pc:docMk/>
            <pc:sldMk cId="1008938816" sldId="885"/>
            <ac:spMk id="8" creationId="{30922D12-1F4D-4AA0-9091-7E2D33D08BF4}"/>
          </ac:spMkLst>
        </pc:spChg>
        <pc:spChg chg="del">
          <ac:chgData name="Dragan Kostić" userId="5d7f6791-2fbb-4ebe-a477-c4096d4e4682" providerId="ADAL" clId="{9EE80C29-93D4-490A-AAA9-F8D7ECCC4BE5}" dt="2020-09-28T10:01:19.082" v="11417" actId="478"/>
          <ac:spMkLst>
            <pc:docMk/>
            <pc:sldMk cId="1008938816" sldId="885"/>
            <ac:spMk id="8" creationId="{9BA59FEF-952B-4A91-8282-DD8C3E4738B5}"/>
          </ac:spMkLst>
        </pc:spChg>
        <pc:spChg chg="add mod">
          <ac:chgData name="Dragan Kostić" userId="5d7f6791-2fbb-4ebe-a477-c4096d4e4682" providerId="ADAL" clId="{9EE80C29-93D4-490A-AAA9-F8D7ECCC4BE5}" dt="2020-10-08T13:47:37.740" v="19361" actId="1038"/>
          <ac:spMkLst>
            <pc:docMk/>
            <pc:sldMk cId="1008938816" sldId="885"/>
            <ac:spMk id="9" creationId="{5FA8AF32-3150-4F6D-A750-828233236A53}"/>
          </ac:spMkLst>
        </pc:spChg>
        <pc:spChg chg="del">
          <ac:chgData name="Dragan Kostić" userId="5d7f6791-2fbb-4ebe-a477-c4096d4e4682" providerId="ADAL" clId="{9EE80C29-93D4-490A-AAA9-F8D7ECCC4BE5}" dt="2020-09-28T10:01:19.082" v="11417" actId="478"/>
          <ac:spMkLst>
            <pc:docMk/>
            <pc:sldMk cId="1008938816" sldId="885"/>
            <ac:spMk id="9" creationId="{97222672-686B-45AB-B9A3-05FF863E66D9}"/>
          </ac:spMkLst>
        </pc:spChg>
        <pc:spChg chg="add mod">
          <ac:chgData name="Dragan Kostić" userId="5d7f6791-2fbb-4ebe-a477-c4096d4e4682" providerId="ADAL" clId="{9EE80C29-93D4-490A-AAA9-F8D7ECCC4BE5}" dt="2020-10-08T13:46:17.790" v="19326" actId="14100"/>
          <ac:spMkLst>
            <pc:docMk/>
            <pc:sldMk cId="1008938816" sldId="885"/>
            <ac:spMk id="11" creationId="{ABF3EDAF-424F-4479-A2AF-966B9F69F16D}"/>
          </ac:spMkLst>
        </pc:spChg>
        <pc:spChg chg="mod">
          <ac:chgData name="Dragan Kostić" userId="5d7f6791-2fbb-4ebe-a477-c4096d4e4682" providerId="ADAL" clId="{9EE80C29-93D4-490A-AAA9-F8D7ECCC4BE5}" dt="2020-10-08T13:44:49.159" v="19299" actId="1036"/>
          <ac:spMkLst>
            <pc:docMk/>
            <pc:sldMk cId="1008938816" sldId="885"/>
            <ac:spMk id="14" creationId="{1EDFE414-86DC-4A73-BF50-6A0F0C68DC53}"/>
          </ac:spMkLst>
        </pc:spChg>
        <pc:spChg chg="mod">
          <ac:chgData name="Dragan Kostić" userId="5d7f6791-2fbb-4ebe-a477-c4096d4e4682" providerId="ADAL" clId="{9EE80C29-93D4-490A-AAA9-F8D7ECCC4BE5}" dt="2020-10-13T08:55:54.444" v="23086" actId="255"/>
          <ac:spMkLst>
            <pc:docMk/>
            <pc:sldMk cId="1008938816" sldId="885"/>
            <ac:spMk id="17" creationId="{BBDC3743-6C39-4B08-B3CA-ED07FD63246B}"/>
          </ac:spMkLst>
        </pc:spChg>
        <pc:spChg chg="del">
          <ac:chgData name="Dragan Kostić" userId="5d7f6791-2fbb-4ebe-a477-c4096d4e4682" providerId="ADAL" clId="{9EE80C29-93D4-490A-AAA9-F8D7ECCC4BE5}" dt="2020-09-28T10:01:07.162" v="11415" actId="478"/>
          <ac:spMkLst>
            <pc:docMk/>
            <pc:sldMk cId="1008938816" sldId="885"/>
            <ac:spMk id="19" creationId="{12F4D2B2-C8B6-44EE-9E46-BA7293132134}"/>
          </ac:spMkLst>
        </pc:spChg>
        <pc:spChg chg="del">
          <ac:chgData name="Dragan Kostić" userId="5d7f6791-2fbb-4ebe-a477-c4096d4e4682" providerId="ADAL" clId="{9EE80C29-93D4-490A-AAA9-F8D7ECCC4BE5}" dt="2020-09-28T10:01:19.082" v="11417" actId="478"/>
          <ac:spMkLst>
            <pc:docMk/>
            <pc:sldMk cId="1008938816" sldId="885"/>
            <ac:spMk id="20" creationId="{91953939-9561-4386-80D7-AACE6AA867A7}"/>
          </ac:spMkLst>
        </pc:spChg>
        <pc:spChg chg="mod">
          <ac:chgData name="Dragan Kostić" userId="5d7f6791-2fbb-4ebe-a477-c4096d4e4682" providerId="ADAL" clId="{9EE80C29-93D4-490A-AAA9-F8D7ECCC4BE5}" dt="2020-10-08T13:43:27.037" v="19271" actId="1035"/>
          <ac:spMkLst>
            <pc:docMk/>
            <pc:sldMk cId="1008938816" sldId="885"/>
            <ac:spMk id="23" creationId="{D4731A75-9410-4C4A-987F-33E1683766CB}"/>
          </ac:spMkLst>
        </pc:spChg>
      </pc:sldChg>
      <pc:sldChg chg="modSp add mod ord">
        <pc:chgData name="Dragan Kostić" userId="5d7f6791-2fbb-4ebe-a477-c4096d4e4682" providerId="ADAL" clId="{9EE80C29-93D4-490A-AAA9-F8D7ECCC4BE5}" dt="2020-09-28T10:08:43.276" v="11728" actId="20577"/>
        <pc:sldMkLst>
          <pc:docMk/>
          <pc:sldMk cId="4066735312" sldId="886"/>
        </pc:sldMkLst>
        <pc:spChg chg="mod">
          <ac:chgData name="Dragan Kostić" userId="5d7f6791-2fbb-4ebe-a477-c4096d4e4682" providerId="ADAL" clId="{9EE80C29-93D4-490A-AAA9-F8D7ECCC4BE5}" dt="2020-09-28T10:08:43.276" v="11728" actId="20577"/>
          <ac:spMkLst>
            <pc:docMk/>
            <pc:sldMk cId="4066735312" sldId="886"/>
            <ac:spMk id="9" creationId="{0E5E9904-A975-49BF-B732-5DF4A841518E}"/>
          </ac:spMkLst>
        </pc:spChg>
      </pc:sldChg>
      <pc:sldChg chg="addSp delSp modSp add mod ord">
        <pc:chgData name="Dragan Kostić" userId="5d7f6791-2fbb-4ebe-a477-c4096d4e4682" providerId="ADAL" clId="{9EE80C29-93D4-490A-AAA9-F8D7ECCC4BE5}" dt="2020-10-16T14:21:44.191" v="27717" actId="1076"/>
        <pc:sldMkLst>
          <pc:docMk/>
          <pc:sldMk cId="3082908704" sldId="887"/>
        </pc:sldMkLst>
        <pc:spChg chg="mod">
          <ac:chgData name="Dragan Kostić" userId="5d7f6791-2fbb-4ebe-a477-c4096d4e4682" providerId="ADAL" clId="{9EE80C29-93D4-490A-AAA9-F8D7ECCC4BE5}" dt="2020-09-28T10:09:14.254" v="11771" actId="6549"/>
          <ac:spMkLst>
            <pc:docMk/>
            <pc:sldMk cId="3082908704" sldId="887"/>
            <ac:spMk id="2" creationId="{9299D85B-E77E-4D5B-A7D7-884F3BC9CAFD}"/>
          </ac:spMkLst>
        </pc:spChg>
        <pc:spChg chg="add del mod">
          <ac:chgData name="Dragan Kostić" userId="5d7f6791-2fbb-4ebe-a477-c4096d4e4682" providerId="ADAL" clId="{9EE80C29-93D4-490A-AAA9-F8D7ECCC4BE5}" dt="2020-10-07T07:39:12.125" v="12137" actId="478"/>
          <ac:spMkLst>
            <pc:docMk/>
            <pc:sldMk cId="3082908704" sldId="887"/>
            <ac:spMk id="3" creationId="{E01C81CD-0F9E-40EC-A5B4-8788511ABC10}"/>
          </ac:spMkLst>
        </pc:spChg>
        <pc:spChg chg="del">
          <ac:chgData name="Dragan Kostić" userId="5d7f6791-2fbb-4ebe-a477-c4096d4e4682" providerId="ADAL" clId="{9EE80C29-93D4-490A-AAA9-F8D7ECCC4BE5}" dt="2020-09-28T10:10:09.085" v="11773" actId="478"/>
          <ac:spMkLst>
            <pc:docMk/>
            <pc:sldMk cId="3082908704" sldId="887"/>
            <ac:spMk id="3" creationId="{EDC5E802-E951-41A8-9823-6BD3B41D06F5}"/>
          </ac:spMkLst>
        </pc:spChg>
        <pc:spChg chg="del">
          <ac:chgData name="Dragan Kostić" userId="5d7f6791-2fbb-4ebe-a477-c4096d4e4682" providerId="ADAL" clId="{9EE80C29-93D4-490A-AAA9-F8D7ECCC4BE5}" dt="2020-09-28T10:10:09.085" v="11773" actId="478"/>
          <ac:spMkLst>
            <pc:docMk/>
            <pc:sldMk cId="3082908704" sldId="887"/>
            <ac:spMk id="5" creationId="{68F5D5DF-D7F7-4770-8AB5-05EF50123E13}"/>
          </ac:spMkLst>
        </pc:spChg>
        <pc:spChg chg="add del mod">
          <ac:chgData name="Dragan Kostić" userId="5d7f6791-2fbb-4ebe-a477-c4096d4e4682" providerId="ADAL" clId="{9EE80C29-93D4-490A-AAA9-F8D7ECCC4BE5}" dt="2020-10-16T13:45:41.142" v="27308" actId="1035"/>
          <ac:spMkLst>
            <pc:docMk/>
            <pc:sldMk cId="3082908704" sldId="887"/>
            <ac:spMk id="5" creationId="{6F181028-8A12-4D20-BA57-A7191FBA823D}"/>
          </ac:spMkLst>
        </pc:spChg>
        <pc:spChg chg="add del mod">
          <ac:chgData name="Dragan Kostić" userId="5d7f6791-2fbb-4ebe-a477-c4096d4e4682" providerId="ADAL" clId="{9EE80C29-93D4-490A-AAA9-F8D7ECCC4BE5}" dt="2020-10-16T13:57:41.922" v="27566" actId="1076"/>
          <ac:spMkLst>
            <pc:docMk/>
            <pc:sldMk cId="3082908704" sldId="887"/>
            <ac:spMk id="6" creationId="{73D99F9E-FB4A-4290-82F8-B640E74BFC2F}"/>
          </ac:spMkLst>
        </pc:spChg>
        <pc:spChg chg="add del mod">
          <ac:chgData name="Dragan Kostić" userId="5d7f6791-2fbb-4ebe-a477-c4096d4e4682" providerId="ADAL" clId="{9EE80C29-93D4-490A-AAA9-F8D7ECCC4BE5}" dt="2020-10-16T13:34:10.365" v="27156" actId="478"/>
          <ac:spMkLst>
            <pc:docMk/>
            <pc:sldMk cId="3082908704" sldId="887"/>
            <ac:spMk id="11" creationId="{C92E725E-2EE1-4D9C-B1E3-37C679D9038A}"/>
          </ac:spMkLst>
        </pc:spChg>
        <pc:spChg chg="add del mod">
          <ac:chgData name="Dragan Kostić" userId="5d7f6791-2fbb-4ebe-a477-c4096d4e4682" providerId="ADAL" clId="{9EE80C29-93D4-490A-AAA9-F8D7ECCC4BE5}" dt="2020-10-16T13:34:13.872" v="27158" actId="478"/>
          <ac:spMkLst>
            <pc:docMk/>
            <pc:sldMk cId="3082908704" sldId="887"/>
            <ac:spMk id="12" creationId="{A307ABC1-BD97-41A4-BA90-69470E04551D}"/>
          </ac:spMkLst>
        </pc:spChg>
        <pc:spChg chg="mod">
          <ac:chgData name="Dragan Kostić" userId="5d7f6791-2fbb-4ebe-a477-c4096d4e4682" providerId="ADAL" clId="{9EE80C29-93D4-490A-AAA9-F8D7ECCC4BE5}" dt="2020-10-16T14:00:27.656" v="27616" actId="20577"/>
          <ac:spMkLst>
            <pc:docMk/>
            <pc:sldMk cId="3082908704" sldId="887"/>
            <ac:spMk id="14" creationId="{1EDFE414-86DC-4A73-BF50-6A0F0C68DC53}"/>
          </ac:spMkLst>
        </pc:spChg>
        <pc:spChg chg="add del mod">
          <ac:chgData name="Dragan Kostić" userId="5d7f6791-2fbb-4ebe-a477-c4096d4e4682" providerId="ADAL" clId="{9EE80C29-93D4-490A-AAA9-F8D7ECCC4BE5}" dt="2020-10-16T13:34:14.449" v="27159" actId="478"/>
          <ac:spMkLst>
            <pc:docMk/>
            <pc:sldMk cId="3082908704" sldId="887"/>
            <ac:spMk id="15" creationId="{33F6C031-021E-4ABD-9242-3F51F9907670}"/>
          </ac:spMkLst>
        </pc:spChg>
        <pc:spChg chg="add del mod">
          <ac:chgData name="Dragan Kostić" userId="5d7f6791-2fbb-4ebe-a477-c4096d4e4682" providerId="ADAL" clId="{9EE80C29-93D4-490A-AAA9-F8D7ECCC4BE5}" dt="2020-10-07T07:39:06.529" v="12136" actId="478"/>
          <ac:spMkLst>
            <pc:docMk/>
            <pc:sldMk cId="3082908704" sldId="887"/>
            <ac:spMk id="17" creationId="{9E66973A-F2A1-4963-82D0-4D862A8BE035}"/>
          </ac:spMkLst>
        </pc:spChg>
        <pc:spChg chg="del">
          <ac:chgData name="Dragan Kostić" userId="5d7f6791-2fbb-4ebe-a477-c4096d4e4682" providerId="ADAL" clId="{9EE80C29-93D4-490A-AAA9-F8D7ECCC4BE5}" dt="2020-09-28T10:10:09.085" v="11773" actId="478"/>
          <ac:spMkLst>
            <pc:docMk/>
            <pc:sldMk cId="3082908704" sldId="887"/>
            <ac:spMk id="17" creationId="{BBDC3743-6C39-4B08-B3CA-ED07FD63246B}"/>
          </ac:spMkLst>
        </pc:spChg>
        <pc:spChg chg="add del mod">
          <ac:chgData name="Dragan Kostić" userId="5d7f6791-2fbb-4ebe-a477-c4096d4e4682" providerId="ADAL" clId="{9EE80C29-93D4-490A-AAA9-F8D7ECCC4BE5}" dt="2020-10-16T13:34:24.023" v="27164" actId="478"/>
          <ac:spMkLst>
            <pc:docMk/>
            <pc:sldMk cId="3082908704" sldId="887"/>
            <ac:spMk id="19" creationId="{C6752727-D5E5-4026-BF51-9C42C311E8B1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21" creationId="{924B3F1C-84A1-4EF0-922F-106334B81DC9}"/>
          </ac:spMkLst>
        </pc:spChg>
        <pc:spChg chg="del mod">
          <ac:chgData name="Dragan Kostić" userId="5d7f6791-2fbb-4ebe-a477-c4096d4e4682" providerId="ADAL" clId="{9EE80C29-93D4-490A-AAA9-F8D7ECCC4BE5}" dt="2020-10-07T07:39:32.097" v="12139" actId="478"/>
          <ac:spMkLst>
            <pc:docMk/>
            <pc:sldMk cId="3082908704" sldId="887"/>
            <ac:spMk id="23" creationId="{D4731A75-9410-4C4A-987F-33E1683766CB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26" creationId="{25068ECE-671F-4FB6-BD12-05A8D0C2013A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27" creationId="{55980DF5-7D46-43F4-81D3-CC7D01302D80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28" creationId="{F9F28E3E-7E11-4A15-8711-6131B577309A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29" creationId="{CF62109B-3ED3-4FD8-944D-C59033A9152C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30" creationId="{FCBE639E-F300-4A60-BEE9-1B9563E034B2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32" creationId="{3F0DB8F6-5B5C-401B-8D6F-E3645D0775DD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34" creationId="{1A4FDF61-51F2-4793-B38D-0299C50AD1CC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38" creationId="{5B8C9B58-75B5-43F9-BFCE-B94F3A622FB7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44" creationId="{EA1C03E8-FDE0-4F88-AA5F-93B6EAA24D66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46" creationId="{6BF1A7B6-840A-4C56-B636-28958352610E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47" creationId="{4420ABAB-2923-432E-B1A4-CBCE94C9A243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51" creationId="{1040910E-6139-4075-A9EA-F515E61C1DEF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52" creationId="{A4B46D87-516B-4A67-B60D-EB3960E36B6D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53" creationId="{7D9DDB95-19BD-42DE-A580-BF930D3C2C51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54" creationId="{A10E9EE4-899C-4393-8A61-949C62AEB424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55" creationId="{E70DCA06-9DA5-4F8C-A3B6-3F7306C5B22B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58" creationId="{7265A33E-A85F-41F0-98D7-7E4460E8E822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62" creationId="{9110CB52-F8E4-495B-8A54-E47B9CCBA55D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66" creationId="{F8654A21-9CFF-40BD-8CC5-DE29A1D35EE9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67" creationId="{3AAC77A4-F001-4332-828B-A84484361962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68" creationId="{CB1AD5B4-6FDF-42B2-9701-82FDD4B1A421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69" creationId="{C6279448-3485-4068-B161-1F96DEB40BA9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70" creationId="{35E01D29-E647-4342-9825-26816F8F9AD4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71" creationId="{06FB847B-C12D-4A4A-B24E-B93CC7B37A1B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72" creationId="{6BEE38AB-AC14-4DF6-98AF-A1CCF2EE756A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73" creationId="{5FFEF4D3-FEBB-433D-BEC6-DB7A8660D3D4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74" creationId="{DC553034-0F29-4DC6-AD43-8E9669E04FDC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75" creationId="{EAB5A2BD-FE20-481A-82F6-216146EFD4E8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76" creationId="{DEBA0003-1737-4C07-AB32-A76A29AE5820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77" creationId="{9C3311CB-19D8-4A0D-A35A-908455991960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78" creationId="{7379C938-28B1-480F-BB77-7BF48C0EF899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83" creationId="{2FDBCD26-ED96-4CEA-B3DA-56C07071FBED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84" creationId="{6A16ADCA-C916-4564-A6B6-4FFF288B5F8C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85" creationId="{0BCD296A-56F0-4F5F-B87B-25D0C1FABD7C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86" creationId="{074B29CC-6EC9-4E5A-A619-380FBF029E25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87" creationId="{0F6617AF-9A1F-4E47-A532-D5EF3596DDC3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88" creationId="{926E3F19-4269-4C86-90BD-A39F886C802D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89" creationId="{21EAFB18-E849-4FD4-B20D-45C7A3F0349D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90" creationId="{5AB3DDD9-1B2F-4A93-A453-0C9FC97326B2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91" creationId="{8F68A72E-0873-402B-9F2C-E37EE98FBF28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92" creationId="{7CF9D263-D247-401A-AE44-427761EFA4F6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93" creationId="{126ED101-20AD-406B-BE5E-38E56806C507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94" creationId="{69E9C658-2BF8-44A5-8F34-B95C4BC8E002}"/>
          </ac:spMkLst>
        </pc:spChg>
        <pc:spChg chg="mod">
          <ac:chgData name="Dragan Kostić" userId="5d7f6791-2fbb-4ebe-a477-c4096d4e4682" providerId="ADAL" clId="{9EE80C29-93D4-490A-AAA9-F8D7ECCC4BE5}" dt="2020-10-16T13:34:03.838" v="27155"/>
          <ac:spMkLst>
            <pc:docMk/>
            <pc:sldMk cId="3082908704" sldId="887"/>
            <ac:spMk id="95" creationId="{5E904395-AE09-4DD8-80D5-0C967FD2EA6C}"/>
          </ac:spMkLst>
        </pc:spChg>
        <pc:spChg chg="add mod">
          <ac:chgData name="Dragan Kostić" userId="5d7f6791-2fbb-4ebe-a477-c4096d4e4682" providerId="ADAL" clId="{9EE80C29-93D4-490A-AAA9-F8D7ECCC4BE5}" dt="2020-10-16T13:57:30.630" v="27562" actId="1037"/>
          <ac:spMkLst>
            <pc:docMk/>
            <pc:sldMk cId="3082908704" sldId="887"/>
            <ac:spMk id="100" creationId="{9C6ACC6A-798D-4A05-BF4D-B551CF761685}"/>
          </ac:spMkLst>
        </pc:spChg>
        <pc:spChg chg="add mod">
          <ac:chgData name="Dragan Kostić" userId="5d7f6791-2fbb-4ebe-a477-c4096d4e4682" providerId="ADAL" clId="{9EE80C29-93D4-490A-AAA9-F8D7ECCC4BE5}" dt="2020-10-16T13:56:47.191" v="27543" actId="1037"/>
          <ac:spMkLst>
            <pc:docMk/>
            <pc:sldMk cId="3082908704" sldId="887"/>
            <ac:spMk id="105" creationId="{CD7156D4-3825-4F5E-BA93-0CBDAFF1D885}"/>
          </ac:spMkLst>
        </pc:spChg>
        <pc:spChg chg="add mod">
          <ac:chgData name="Dragan Kostić" userId="5d7f6791-2fbb-4ebe-a477-c4096d4e4682" providerId="ADAL" clId="{9EE80C29-93D4-490A-AAA9-F8D7ECCC4BE5}" dt="2020-10-16T14:21:10.206" v="27698" actId="1076"/>
          <ac:spMkLst>
            <pc:docMk/>
            <pc:sldMk cId="3082908704" sldId="887"/>
            <ac:spMk id="115" creationId="{7D15854C-78C3-40C9-87D4-7A106403A519}"/>
          </ac:spMkLst>
        </pc:spChg>
        <pc:spChg chg="add mod">
          <ac:chgData name="Dragan Kostić" userId="5d7f6791-2fbb-4ebe-a477-c4096d4e4682" providerId="ADAL" clId="{9EE80C29-93D4-490A-AAA9-F8D7ECCC4BE5}" dt="2020-10-16T14:20:20.032" v="27686" actId="1037"/>
          <ac:spMkLst>
            <pc:docMk/>
            <pc:sldMk cId="3082908704" sldId="887"/>
            <ac:spMk id="120" creationId="{D277839A-9DC4-4780-B197-7BBE0875E992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26" creationId="{0EFF59AA-53FB-444F-82C0-A6D402C30F59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31" creationId="{7526E8B3-E2AF-4CD2-8863-AC396EC4455D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32" creationId="{47F94F65-23ED-44F1-A7F1-B0FFE280E85E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33" creationId="{7AD604A0-38CF-47E3-B700-1B6AAE4A6892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34" creationId="{2E69EE72-772F-4762-9022-23CF257F3C58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35" creationId="{9B560CF7-2F47-483A-B129-3B0747F7102F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37" creationId="{63F70B1C-525A-4709-B620-D0FEEDED4E9D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39" creationId="{3FD37788-6479-415E-A292-0362B16BAA95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43" creationId="{2B363160-853B-4ACF-BBAC-F0D7BA7ACB61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49" creationId="{2496BA2D-C623-45F2-BA4A-DA9D83D4B6AE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51" creationId="{23A8AD38-7D72-442C-9A16-7BDAD8BB2E6C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52" creationId="{0D75E485-F915-4679-A642-0133F6920A3A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56" creationId="{2D93D1CF-3CC3-4036-A8D4-94C33C3DBDC8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57" creationId="{1E9A341F-2BDD-4301-9CAA-07CCF9CF7E95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58" creationId="{F8EBF9AD-4F8C-4B68-8EC5-C26548AA591D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59" creationId="{632D8E1C-379A-48B4-B249-54E69553094A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60" creationId="{81A32730-E9B6-46BF-94E5-3A4C7AD0A6DD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63" creationId="{EB3B8260-3C25-46D6-AA09-EA27E4C40D8F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67" creationId="{1D3D19A1-EBD8-4483-8A2F-BAE2AAE25A09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71" creationId="{0C568721-0345-4C59-88B8-1D690FD26469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72" creationId="{A62B9630-CD74-4E1C-86AB-4E01567F6650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73" creationId="{36DFB94B-2BB7-4AD9-A4EE-D6D32D187C0C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74" creationId="{6549A904-E8E7-4365-AE30-1044E06D3C7A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75" creationId="{EB36479B-5EFD-4C0A-968B-8A3711CBD8C8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76" creationId="{337ADB71-A54C-4F64-8225-2860EE6CB459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77" creationId="{6E8A8736-91D8-4872-8AFE-4E424799C233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78" creationId="{63AD8C02-B2FB-433C-AF3B-887B0B074CC6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79" creationId="{198CE8B4-B32D-4372-AE0B-5C89B97BBC28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80" creationId="{AEA55149-156E-4B58-9E34-8897625B199D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81" creationId="{8DC06962-E68D-4A1E-AF34-6D4FE8D08127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83" creationId="{C5E6F6A2-FCBB-4DF8-A75B-8091AE16F2F7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84" creationId="{F73F1260-0B9E-4365-B2D9-B0DE5F9CCBF3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85" creationId="{3899CCDA-25D3-410A-A1C9-A296D61D9005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86" creationId="{E8215563-7E9B-430D-B2A7-22F9FFD53132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87" creationId="{FC196E87-9ACF-4273-B23B-ECBA90BDFD8B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88" creationId="{25D29F5C-2A40-4DC8-8FFF-9AA4B4FEF0C7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89" creationId="{29A37778-BB9E-4D93-A169-1A5E4B86B197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94" creationId="{636BC552-530D-4647-8FF3-9215F4A62751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95" creationId="{8E166DF0-D15A-428A-8BB7-CB914C0F5E7E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96" creationId="{B86E2C76-07D1-4C9A-A058-18EDB75A69BC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97" creationId="{4F10509E-C7F4-4470-98C7-9CE0E864DE4F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98" creationId="{B382B56C-81CD-4F58-B36C-484EE89ED041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199" creationId="{04EE5CD5-9AFB-43F0-AF1E-9F2865C0B2EE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200" creationId="{9B9D6709-34C6-403A-9C55-E84C4EA1F2BE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201" creationId="{FCA1BFE8-AF29-4A06-B6CB-74F627BA9566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202" creationId="{3590DE20-0C96-4BFD-9385-370F1D46CD09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203" creationId="{935A32FE-1D52-42E8-99A9-5E014849ED96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204" creationId="{4643731D-F7B7-4710-9A2D-43DC1BE80397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205" creationId="{232D58F7-E908-4A6E-A8CC-5DE2E7A0304D}"/>
          </ac:spMkLst>
        </pc:spChg>
        <pc:spChg chg="mod">
          <ac:chgData name="Dragan Kostić" userId="5d7f6791-2fbb-4ebe-a477-c4096d4e4682" providerId="ADAL" clId="{9EE80C29-93D4-490A-AAA9-F8D7ECCC4BE5}" dt="2020-10-16T13:52:53.526" v="27426"/>
          <ac:spMkLst>
            <pc:docMk/>
            <pc:sldMk cId="3082908704" sldId="887"/>
            <ac:spMk id="206" creationId="{DAE00B13-39D9-474D-8A87-7D0AE72AB155}"/>
          </ac:spMkLst>
        </pc:spChg>
        <pc:spChg chg="add mod">
          <ac:chgData name="Dragan Kostić" userId="5d7f6791-2fbb-4ebe-a477-c4096d4e4682" providerId="ADAL" clId="{9EE80C29-93D4-490A-AAA9-F8D7ECCC4BE5}" dt="2020-10-16T14:20:41.969" v="27692" actId="1076"/>
          <ac:spMkLst>
            <pc:docMk/>
            <pc:sldMk cId="3082908704" sldId="887"/>
            <ac:spMk id="229" creationId="{C5DFF501-920A-4628-8A26-7285F9797090}"/>
          </ac:spMkLst>
        </pc:spChg>
        <pc:spChg chg="add mod">
          <ac:chgData name="Dragan Kostić" userId="5d7f6791-2fbb-4ebe-a477-c4096d4e4682" providerId="ADAL" clId="{9EE80C29-93D4-490A-AAA9-F8D7ECCC4BE5}" dt="2020-10-16T14:20:34.939" v="27689" actId="1076"/>
          <ac:spMkLst>
            <pc:docMk/>
            <pc:sldMk cId="3082908704" sldId="887"/>
            <ac:spMk id="234" creationId="{B8D3DB8B-2D92-4545-A71E-F40E0FF25ADF}"/>
          </ac:spMkLst>
        </pc:spChg>
        <pc:spChg chg="add mod">
          <ac:chgData name="Dragan Kostić" userId="5d7f6791-2fbb-4ebe-a477-c4096d4e4682" providerId="ADAL" clId="{9EE80C29-93D4-490A-AAA9-F8D7ECCC4BE5}" dt="2020-10-16T14:20:48.127" v="27695" actId="1076"/>
          <ac:spMkLst>
            <pc:docMk/>
            <pc:sldMk cId="3082908704" sldId="887"/>
            <ac:spMk id="238" creationId="{893C1B29-2F58-447F-AB8C-E5DA27B0C102}"/>
          </ac:spMkLst>
        </pc:spChg>
        <pc:grpChg chg="add del mod">
          <ac:chgData name="Dragan Kostić" userId="5d7f6791-2fbb-4ebe-a477-c4096d4e4682" providerId="ADAL" clId="{9EE80C29-93D4-490A-AAA9-F8D7ECCC4BE5}" dt="2020-10-16T13:34:46.189" v="27174" actId="478"/>
          <ac:grpSpMkLst>
            <pc:docMk/>
            <pc:sldMk cId="3082908704" sldId="887"/>
            <ac:grpSpMk id="17" creationId="{1DE7429E-39C7-4CA2-9D8C-3B23C95562DB}"/>
          </ac:grpSpMkLst>
        </pc:grpChg>
        <pc:grpChg chg="mod">
          <ac:chgData name="Dragan Kostić" userId="5d7f6791-2fbb-4ebe-a477-c4096d4e4682" providerId="ADAL" clId="{9EE80C29-93D4-490A-AAA9-F8D7ECCC4BE5}" dt="2020-10-16T13:34:03.838" v="27155"/>
          <ac:grpSpMkLst>
            <pc:docMk/>
            <pc:sldMk cId="3082908704" sldId="887"/>
            <ac:grpSpMk id="22" creationId="{B05A9401-0EE5-495C-92DE-6833E432924A}"/>
          </ac:grpSpMkLst>
        </pc:grpChg>
        <pc:grpChg chg="mod">
          <ac:chgData name="Dragan Kostić" userId="5d7f6791-2fbb-4ebe-a477-c4096d4e4682" providerId="ADAL" clId="{9EE80C29-93D4-490A-AAA9-F8D7ECCC4BE5}" dt="2020-10-16T13:34:03.838" v="27155"/>
          <ac:grpSpMkLst>
            <pc:docMk/>
            <pc:sldMk cId="3082908704" sldId="887"/>
            <ac:grpSpMk id="23" creationId="{A0EA7AD7-5A3C-4ECB-961C-5637E84A906C}"/>
          </ac:grpSpMkLst>
        </pc:grpChg>
        <pc:grpChg chg="mod">
          <ac:chgData name="Dragan Kostić" userId="5d7f6791-2fbb-4ebe-a477-c4096d4e4682" providerId="ADAL" clId="{9EE80C29-93D4-490A-AAA9-F8D7ECCC4BE5}" dt="2020-10-16T13:34:03.838" v="27155"/>
          <ac:grpSpMkLst>
            <pc:docMk/>
            <pc:sldMk cId="3082908704" sldId="887"/>
            <ac:grpSpMk id="35" creationId="{7FC6C3CF-1532-4441-9D2D-1BE77CB8477B}"/>
          </ac:grpSpMkLst>
        </pc:grpChg>
        <pc:grpChg chg="mod">
          <ac:chgData name="Dragan Kostić" userId="5d7f6791-2fbb-4ebe-a477-c4096d4e4682" providerId="ADAL" clId="{9EE80C29-93D4-490A-AAA9-F8D7ECCC4BE5}" dt="2020-10-16T13:34:03.838" v="27155"/>
          <ac:grpSpMkLst>
            <pc:docMk/>
            <pc:sldMk cId="3082908704" sldId="887"/>
            <ac:grpSpMk id="36" creationId="{E778F386-1458-4C54-81FC-031F85DC6C17}"/>
          </ac:grpSpMkLst>
        </pc:grpChg>
        <pc:grpChg chg="mod">
          <ac:chgData name="Dragan Kostić" userId="5d7f6791-2fbb-4ebe-a477-c4096d4e4682" providerId="ADAL" clId="{9EE80C29-93D4-490A-AAA9-F8D7ECCC4BE5}" dt="2020-10-16T13:34:03.838" v="27155"/>
          <ac:grpSpMkLst>
            <pc:docMk/>
            <pc:sldMk cId="3082908704" sldId="887"/>
            <ac:grpSpMk id="40" creationId="{D439480F-CAED-4680-B940-77D7CACF7F35}"/>
          </ac:grpSpMkLst>
        </pc:grpChg>
        <pc:grpChg chg="mod">
          <ac:chgData name="Dragan Kostić" userId="5d7f6791-2fbb-4ebe-a477-c4096d4e4682" providerId="ADAL" clId="{9EE80C29-93D4-490A-AAA9-F8D7ECCC4BE5}" dt="2020-10-16T13:34:03.838" v="27155"/>
          <ac:grpSpMkLst>
            <pc:docMk/>
            <pc:sldMk cId="3082908704" sldId="887"/>
            <ac:grpSpMk id="48" creationId="{542DA254-E044-4A9D-AAE1-1A1A517A6EEF}"/>
          </ac:grpSpMkLst>
        </pc:grpChg>
        <pc:grpChg chg="mod">
          <ac:chgData name="Dragan Kostić" userId="5d7f6791-2fbb-4ebe-a477-c4096d4e4682" providerId="ADAL" clId="{9EE80C29-93D4-490A-AAA9-F8D7ECCC4BE5}" dt="2020-10-16T13:34:03.838" v="27155"/>
          <ac:grpSpMkLst>
            <pc:docMk/>
            <pc:sldMk cId="3082908704" sldId="887"/>
            <ac:grpSpMk id="50" creationId="{49D5D5A7-37F8-4203-B57A-BCD7587050A6}"/>
          </ac:grpSpMkLst>
        </pc:grpChg>
        <pc:grpChg chg="mod">
          <ac:chgData name="Dragan Kostić" userId="5d7f6791-2fbb-4ebe-a477-c4096d4e4682" providerId="ADAL" clId="{9EE80C29-93D4-490A-AAA9-F8D7ECCC4BE5}" dt="2020-10-16T13:34:03.838" v="27155"/>
          <ac:grpSpMkLst>
            <pc:docMk/>
            <pc:sldMk cId="3082908704" sldId="887"/>
            <ac:grpSpMk id="79" creationId="{4AEF375D-F296-4DFF-AF86-99B32EBBA963}"/>
          </ac:grpSpMkLst>
        </pc:grpChg>
        <pc:grpChg chg="add del mod">
          <ac:chgData name="Dragan Kostić" userId="5d7f6791-2fbb-4ebe-a477-c4096d4e4682" providerId="ADAL" clId="{9EE80C29-93D4-490A-AAA9-F8D7ECCC4BE5}" dt="2020-10-16T13:52:55.133" v="27427"/>
          <ac:grpSpMkLst>
            <pc:docMk/>
            <pc:sldMk cId="3082908704" sldId="887"/>
            <ac:grpSpMk id="125" creationId="{17A9973D-E739-4AAE-8241-94C1169FB211}"/>
          </ac:grpSpMkLst>
        </pc:grpChg>
        <pc:grpChg chg="mod">
          <ac:chgData name="Dragan Kostić" userId="5d7f6791-2fbb-4ebe-a477-c4096d4e4682" providerId="ADAL" clId="{9EE80C29-93D4-490A-AAA9-F8D7ECCC4BE5}" dt="2020-10-16T13:52:53.526" v="27426"/>
          <ac:grpSpMkLst>
            <pc:docMk/>
            <pc:sldMk cId="3082908704" sldId="887"/>
            <ac:grpSpMk id="127" creationId="{DF64FED1-64ED-420C-A721-37DC2E78733A}"/>
          </ac:grpSpMkLst>
        </pc:grpChg>
        <pc:grpChg chg="mod">
          <ac:chgData name="Dragan Kostić" userId="5d7f6791-2fbb-4ebe-a477-c4096d4e4682" providerId="ADAL" clId="{9EE80C29-93D4-490A-AAA9-F8D7ECCC4BE5}" dt="2020-10-16T13:52:53.526" v="27426"/>
          <ac:grpSpMkLst>
            <pc:docMk/>
            <pc:sldMk cId="3082908704" sldId="887"/>
            <ac:grpSpMk id="128" creationId="{5A54ED87-8627-4F3A-9901-7667F93CFA67}"/>
          </ac:grpSpMkLst>
        </pc:grpChg>
        <pc:grpChg chg="mod">
          <ac:chgData name="Dragan Kostić" userId="5d7f6791-2fbb-4ebe-a477-c4096d4e4682" providerId="ADAL" clId="{9EE80C29-93D4-490A-AAA9-F8D7ECCC4BE5}" dt="2020-10-16T13:52:53.526" v="27426"/>
          <ac:grpSpMkLst>
            <pc:docMk/>
            <pc:sldMk cId="3082908704" sldId="887"/>
            <ac:grpSpMk id="140" creationId="{CC01871D-B736-4949-8410-C891D7B229BB}"/>
          </ac:grpSpMkLst>
        </pc:grpChg>
        <pc:grpChg chg="mod">
          <ac:chgData name="Dragan Kostić" userId="5d7f6791-2fbb-4ebe-a477-c4096d4e4682" providerId="ADAL" clId="{9EE80C29-93D4-490A-AAA9-F8D7ECCC4BE5}" dt="2020-10-16T13:52:53.526" v="27426"/>
          <ac:grpSpMkLst>
            <pc:docMk/>
            <pc:sldMk cId="3082908704" sldId="887"/>
            <ac:grpSpMk id="141" creationId="{1FEA24C7-8C94-4501-8CA3-ED7E90D2AA4A}"/>
          </ac:grpSpMkLst>
        </pc:grpChg>
        <pc:grpChg chg="mod">
          <ac:chgData name="Dragan Kostić" userId="5d7f6791-2fbb-4ebe-a477-c4096d4e4682" providerId="ADAL" clId="{9EE80C29-93D4-490A-AAA9-F8D7ECCC4BE5}" dt="2020-10-16T13:52:53.526" v="27426"/>
          <ac:grpSpMkLst>
            <pc:docMk/>
            <pc:sldMk cId="3082908704" sldId="887"/>
            <ac:grpSpMk id="145" creationId="{1557939C-FA8E-4328-BD0E-8366B9721B52}"/>
          </ac:grpSpMkLst>
        </pc:grpChg>
        <pc:grpChg chg="mod">
          <ac:chgData name="Dragan Kostić" userId="5d7f6791-2fbb-4ebe-a477-c4096d4e4682" providerId="ADAL" clId="{9EE80C29-93D4-490A-AAA9-F8D7ECCC4BE5}" dt="2020-10-16T13:52:53.526" v="27426"/>
          <ac:grpSpMkLst>
            <pc:docMk/>
            <pc:sldMk cId="3082908704" sldId="887"/>
            <ac:grpSpMk id="153" creationId="{759EB268-9AF6-4561-B9FA-4EF6CD8FA10C}"/>
          </ac:grpSpMkLst>
        </pc:grpChg>
        <pc:grpChg chg="mod">
          <ac:chgData name="Dragan Kostić" userId="5d7f6791-2fbb-4ebe-a477-c4096d4e4682" providerId="ADAL" clId="{9EE80C29-93D4-490A-AAA9-F8D7ECCC4BE5}" dt="2020-10-16T13:52:53.526" v="27426"/>
          <ac:grpSpMkLst>
            <pc:docMk/>
            <pc:sldMk cId="3082908704" sldId="887"/>
            <ac:grpSpMk id="155" creationId="{5ECA0518-F84D-492E-AAD9-1681A1AB5EF1}"/>
          </ac:grpSpMkLst>
        </pc:grpChg>
        <pc:grpChg chg="mod">
          <ac:chgData name="Dragan Kostić" userId="5d7f6791-2fbb-4ebe-a477-c4096d4e4682" providerId="ADAL" clId="{9EE80C29-93D4-490A-AAA9-F8D7ECCC4BE5}" dt="2020-10-16T13:52:53.526" v="27426"/>
          <ac:grpSpMkLst>
            <pc:docMk/>
            <pc:sldMk cId="3082908704" sldId="887"/>
            <ac:grpSpMk id="190" creationId="{9C24BDF8-F4CE-4EC2-9198-FD7B7F8ACA41}"/>
          </ac:grpSpMkLst>
        </pc:grpChg>
        <pc:picChg chg="add del mod">
          <ac:chgData name="Dragan Kostić" userId="5d7f6791-2fbb-4ebe-a477-c4096d4e4682" providerId="ADAL" clId="{9EE80C29-93D4-490A-AAA9-F8D7ECCC4BE5}" dt="2020-10-16T13:36:50.887" v="27204" actId="478"/>
          <ac:picMkLst>
            <pc:docMk/>
            <pc:sldMk cId="3082908704" sldId="887"/>
            <ac:picMk id="8" creationId="{56349ED3-5DFB-4EE9-8CC2-7E8FFFBDFE03}"/>
          </ac:picMkLst>
        </pc:picChg>
        <pc:picChg chg="add del mod">
          <ac:chgData name="Dragan Kostić" userId="5d7f6791-2fbb-4ebe-a477-c4096d4e4682" providerId="ADAL" clId="{9EE80C29-93D4-490A-AAA9-F8D7ECCC4BE5}" dt="2020-10-16T13:45:27.485" v="27294" actId="478"/>
          <ac:picMkLst>
            <pc:docMk/>
            <pc:sldMk cId="3082908704" sldId="887"/>
            <ac:picMk id="96" creationId="{87704014-9C0F-433C-B33D-27FBD80A5F92}"/>
          </ac:picMkLst>
        </pc:picChg>
        <pc:picChg chg="add del mod">
          <ac:chgData name="Dragan Kostić" userId="5d7f6791-2fbb-4ebe-a477-c4096d4e4682" providerId="ADAL" clId="{9EE80C29-93D4-490A-AAA9-F8D7ECCC4BE5}" dt="2020-10-16T13:52:52.468" v="27425" actId="478"/>
          <ac:picMkLst>
            <pc:docMk/>
            <pc:sldMk cId="3082908704" sldId="887"/>
            <ac:picMk id="98" creationId="{EFDCD39F-1234-4888-A182-FF7359C61597}"/>
          </ac:picMkLst>
        </pc:picChg>
        <pc:picChg chg="add del mod ord">
          <ac:chgData name="Dragan Kostić" userId="5d7f6791-2fbb-4ebe-a477-c4096d4e4682" providerId="ADAL" clId="{9EE80C29-93D4-490A-AAA9-F8D7ECCC4BE5}" dt="2020-10-16T14:19:19.372" v="27617" actId="478"/>
          <ac:picMkLst>
            <pc:docMk/>
            <pc:sldMk cId="3082908704" sldId="887"/>
            <ac:picMk id="208" creationId="{156486CB-738F-4DE5-A917-16F3951A2F63}"/>
          </ac:picMkLst>
        </pc:picChg>
        <pc:picChg chg="add mod ord">
          <ac:chgData name="Dragan Kostić" userId="5d7f6791-2fbb-4ebe-a477-c4096d4e4682" providerId="ADAL" clId="{9EE80C29-93D4-490A-AAA9-F8D7ECCC4BE5}" dt="2020-10-16T14:20:00.339" v="27675" actId="1035"/>
          <ac:picMkLst>
            <pc:docMk/>
            <pc:sldMk cId="3082908704" sldId="887"/>
            <ac:picMk id="240" creationId="{53B23696-B6A3-4A13-B1CE-AC0ECF76312A}"/>
          </ac:picMkLst>
        </pc:picChg>
        <pc:cxnChg chg="add del mod">
          <ac:chgData name="Dragan Kostić" userId="5d7f6791-2fbb-4ebe-a477-c4096d4e4682" providerId="ADAL" clId="{9EE80C29-93D4-490A-AAA9-F8D7ECCC4BE5}" dt="2020-10-16T13:34:12.584" v="27157" actId="478"/>
          <ac:cxnSpMkLst>
            <pc:docMk/>
            <pc:sldMk cId="3082908704" sldId="887"/>
            <ac:cxnSpMk id="10" creationId="{6EA9596E-EE4F-4254-AFE5-DA6320565E63}"/>
          </ac:cxnSpMkLst>
        </pc:cxnChg>
        <pc:cxnChg chg="add del mod">
          <ac:chgData name="Dragan Kostić" userId="5d7f6791-2fbb-4ebe-a477-c4096d4e4682" providerId="ADAL" clId="{9EE80C29-93D4-490A-AAA9-F8D7ECCC4BE5}" dt="2020-10-16T13:34:10.365" v="27156" actId="478"/>
          <ac:cxnSpMkLst>
            <pc:docMk/>
            <pc:sldMk cId="3082908704" sldId="887"/>
            <ac:cxnSpMk id="13" creationId="{281A2E1F-239F-4EAA-80C9-87A68A1620FC}"/>
          </ac:cxnSpMkLst>
        </pc:cxnChg>
        <pc:cxnChg chg="add del mod">
          <ac:chgData name="Dragan Kostić" userId="5d7f6791-2fbb-4ebe-a477-c4096d4e4682" providerId="ADAL" clId="{9EE80C29-93D4-490A-AAA9-F8D7ECCC4BE5}" dt="2020-10-16T13:34:20.699" v="27162" actId="478"/>
          <ac:cxnSpMkLst>
            <pc:docMk/>
            <pc:sldMk cId="3082908704" sldId="887"/>
            <ac:cxnSpMk id="16" creationId="{353AF97E-5987-456F-ACDA-E8D5536EA85D}"/>
          </ac:cxnSpMkLst>
        </pc:cxnChg>
        <pc:cxnChg chg="add del mod">
          <ac:chgData name="Dragan Kostić" userId="5d7f6791-2fbb-4ebe-a477-c4096d4e4682" providerId="ADAL" clId="{9EE80C29-93D4-490A-AAA9-F8D7ECCC4BE5}" dt="2020-10-16T13:34:23.224" v="27163" actId="478"/>
          <ac:cxnSpMkLst>
            <pc:docMk/>
            <pc:sldMk cId="3082908704" sldId="887"/>
            <ac:cxnSpMk id="18" creationId="{CCA83200-6DF3-4F2A-89C1-2CD914EAF4DE}"/>
          </ac:cxnSpMkLst>
        </pc:cxnChg>
        <pc:cxnChg chg="add del mod">
          <ac:chgData name="Dragan Kostić" userId="5d7f6791-2fbb-4ebe-a477-c4096d4e4682" providerId="ADAL" clId="{9EE80C29-93D4-490A-AAA9-F8D7ECCC4BE5}" dt="2020-10-16T13:34:29.945" v="27167" actId="478"/>
          <ac:cxnSpMkLst>
            <pc:docMk/>
            <pc:sldMk cId="3082908704" sldId="887"/>
            <ac:cxnSpMk id="20" creationId="{8EAF204B-5870-4571-9DD7-F64E61AB98D1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24" creationId="{1DC89D0E-72F0-48AC-8F12-49C54396D909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25" creationId="{65E64D0C-8030-4EF4-B2FF-536EC7EF0D77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31" creationId="{38661E3E-3D71-4463-8EC7-1D4430D0C345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33" creationId="{972FF746-94BB-4366-AD6A-6F094E04B8D0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37" creationId="{9CF92585-7DEE-45E4-8497-F698C19296C7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39" creationId="{20826DF7-879C-49E3-89A7-1A80720E80C6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41" creationId="{5F45E90C-9859-4778-BA00-E6BA328C7714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42" creationId="{8C53B438-602E-4216-9796-BBB567B2ADB3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43" creationId="{8B3855FE-AC45-48E3-9DB9-59BF9295F0B7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45" creationId="{F6D5FD6C-98AA-45FF-92AB-C1953DBA53EF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49" creationId="{7ED847FF-A190-4BF5-8FF7-8956F42A52D7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56" creationId="{194BA5C4-4E45-4622-999D-0B8F2F0C3964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57" creationId="{4A4BE88C-C2FF-4F1F-919E-EBDADB13802B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59" creationId="{B3607F86-003A-42D9-8E15-F998BFBA3736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60" creationId="{2D369848-643F-41F6-A855-F847DB131759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61" creationId="{FA10787D-47E4-4C60-B85F-E12B59AD5137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63" creationId="{CCF197F8-57BB-4CA6-ADC4-272F4C6E58A1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64" creationId="{4A134E41-3A14-4A5B-97B3-43FED6FB9A3E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65" creationId="{5F2D149E-B030-4649-A5CA-5B54EB2776F4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80" creationId="{EB70E576-4871-428E-BCFD-828F5E0A7620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81" creationId="{685E4626-E7AC-4C14-89F2-B5C55C4F5894}"/>
          </ac:cxnSpMkLst>
        </pc:cxnChg>
        <pc:cxnChg chg="mod">
          <ac:chgData name="Dragan Kostić" userId="5d7f6791-2fbb-4ebe-a477-c4096d4e4682" providerId="ADAL" clId="{9EE80C29-93D4-490A-AAA9-F8D7ECCC4BE5}" dt="2020-10-16T13:34:03.838" v="27155"/>
          <ac:cxnSpMkLst>
            <pc:docMk/>
            <pc:sldMk cId="3082908704" sldId="887"/>
            <ac:cxnSpMk id="82" creationId="{217CDB4D-22F4-4293-915E-1A0375474F57}"/>
          </ac:cxnSpMkLst>
        </pc:cxnChg>
        <pc:cxnChg chg="add mod">
          <ac:chgData name="Dragan Kostić" userId="5d7f6791-2fbb-4ebe-a477-c4096d4e4682" providerId="ADAL" clId="{9EE80C29-93D4-490A-AAA9-F8D7ECCC4BE5}" dt="2020-10-16T13:57:30.630" v="27562" actId="1037"/>
          <ac:cxnSpMkLst>
            <pc:docMk/>
            <pc:sldMk cId="3082908704" sldId="887"/>
            <ac:cxnSpMk id="102" creationId="{24013DAF-7BDE-4287-B7B7-C226957DFA43}"/>
          </ac:cxnSpMkLst>
        </pc:cxnChg>
        <pc:cxnChg chg="add del mod">
          <ac:chgData name="Dragan Kostić" userId="5d7f6791-2fbb-4ebe-a477-c4096d4e4682" providerId="ADAL" clId="{9EE80C29-93D4-490A-AAA9-F8D7ECCC4BE5}" dt="2020-10-16T13:49:57.019" v="27358" actId="478"/>
          <ac:cxnSpMkLst>
            <pc:docMk/>
            <pc:sldMk cId="3082908704" sldId="887"/>
            <ac:cxnSpMk id="106" creationId="{7F53DD13-FE89-4BEA-8D40-EA00187E6944}"/>
          </ac:cxnSpMkLst>
        </pc:cxnChg>
        <pc:cxnChg chg="add mod">
          <ac:chgData name="Dragan Kostić" userId="5d7f6791-2fbb-4ebe-a477-c4096d4e4682" providerId="ADAL" clId="{9EE80C29-93D4-490A-AAA9-F8D7ECCC4BE5}" dt="2020-10-16T13:56:47.191" v="27543" actId="1037"/>
          <ac:cxnSpMkLst>
            <pc:docMk/>
            <pc:sldMk cId="3082908704" sldId="887"/>
            <ac:cxnSpMk id="110" creationId="{BB8964D0-AB2C-4BF5-9322-FA29B2EA9685}"/>
          </ac:cxnSpMkLst>
        </pc:cxnChg>
        <pc:cxnChg chg="add mod">
          <ac:chgData name="Dragan Kostić" userId="5d7f6791-2fbb-4ebe-a477-c4096d4e4682" providerId="ADAL" clId="{9EE80C29-93D4-490A-AAA9-F8D7ECCC4BE5}" dt="2020-10-16T14:21:44.191" v="27717" actId="1076"/>
          <ac:cxnSpMkLst>
            <pc:docMk/>
            <pc:sldMk cId="3082908704" sldId="887"/>
            <ac:cxnSpMk id="116" creationId="{AE9780F2-5125-46D1-BDE7-7C9FFB074072}"/>
          </ac:cxnSpMkLst>
        </pc:cxnChg>
        <pc:cxnChg chg="add mod">
          <ac:chgData name="Dragan Kostić" userId="5d7f6791-2fbb-4ebe-a477-c4096d4e4682" providerId="ADAL" clId="{9EE80C29-93D4-490A-AAA9-F8D7ECCC4BE5}" dt="2020-10-16T14:20:20.032" v="27686" actId="1037"/>
          <ac:cxnSpMkLst>
            <pc:docMk/>
            <pc:sldMk cId="3082908704" sldId="887"/>
            <ac:cxnSpMk id="121" creationId="{16C397AB-FB82-4E76-B304-5282D791DBFE}"/>
          </ac:cxnSpMkLst>
        </pc:cxnChg>
        <pc:cxnChg chg="add del mod">
          <ac:chgData name="Dragan Kostić" userId="5d7f6791-2fbb-4ebe-a477-c4096d4e4682" providerId="ADAL" clId="{9EE80C29-93D4-490A-AAA9-F8D7ECCC4BE5}" dt="2020-10-16T13:53:25.969" v="27437" actId="478"/>
          <ac:cxnSpMkLst>
            <pc:docMk/>
            <pc:sldMk cId="3082908704" sldId="887"/>
            <ac:cxnSpMk id="124" creationId="{DFBAF618-37BA-42F4-9F26-E47AC205191C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29" creationId="{055C3E34-44A5-49C6-86CC-605E5276445E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30" creationId="{601D3BEE-4E9C-418E-A7FB-9891AEF43B43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36" creationId="{8D371CF0-BA18-4F73-9685-AC1D3C874424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38" creationId="{7CF83A2C-374A-478A-BF02-3461802FAB7B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42" creationId="{E81D6D14-9E7A-44A3-8DC9-40CB2896987C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44" creationId="{CA63496D-C61D-43CC-8F2B-2B829325B5E7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46" creationId="{4EAF6C2D-F9E0-4B4E-BCC7-CA3C117038A5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47" creationId="{365046C4-2A1F-408E-A131-481047F8EF18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48" creationId="{C5A63214-8143-4A79-BB4E-5209316676EC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50" creationId="{3EA09656-1FB3-4D17-925F-A1CBD0CDA34C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54" creationId="{A76881A6-2C0C-48B4-885D-25B97A030A20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61" creationId="{6F2CE1EC-E9CF-4BCC-88B8-5FDF752DCFF5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62" creationId="{8BD6E0A9-FA22-4F4C-AC30-B4806F952A2F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64" creationId="{055DAEA3-B3E4-4CBC-95F0-207B6AC3C432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65" creationId="{CCE4AA8D-CECA-44A0-9623-12B0216453DA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66" creationId="{CE047FED-051C-48CD-B8B5-6B8422CED7DA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68" creationId="{8A151F05-8CC9-4231-ABFE-416E0084B32E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69" creationId="{38452ECB-5C0B-4082-AF96-5BFCC5ABF3FB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70" creationId="{C01DDE0F-BCA4-447B-9F5C-A763D8A265D0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82" creationId="{F336A331-870F-4799-9FE8-B90CE812333C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91" creationId="{B3CCD124-8629-40D0-9CD0-92F2EC62FB17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92" creationId="{BAE5F139-F259-4EA4-9DE5-633A143489A7}"/>
          </ac:cxnSpMkLst>
        </pc:cxnChg>
        <pc:cxnChg chg="mod">
          <ac:chgData name="Dragan Kostić" userId="5d7f6791-2fbb-4ebe-a477-c4096d4e4682" providerId="ADAL" clId="{9EE80C29-93D4-490A-AAA9-F8D7ECCC4BE5}" dt="2020-10-16T13:52:53.526" v="27426"/>
          <ac:cxnSpMkLst>
            <pc:docMk/>
            <pc:sldMk cId="3082908704" sldId="887"/>
            <ac:cxnSpMk id="193" creationId="{557584BC-72E0-4400-9A1F-DBE5A9816776}"/>
          </ac:cxnSpMkLst>
        </pc:cxnChg>
        <pc:cxnChg chg="add mod">
          <ac:chgData name="Dragan Kostić" userId="5d7f6791-2fbb-4ebe-a477-c4096d4e4682" providerId="ADAL" clId="{9EE80C29-93D4-490A-AAA9-F8D7ECCC4BE5}" dt="2020-10-16T14:20:39.141" v="27691" actId="14100"/>
          <ac:cxnSpMkLst>
            <pc:docMk/>
            <pc:sldMk cId="3082908704" sldId="887"/>
            <ac:cxnSpMk id="223" creationId="{0D7589B6-43A3-41A3-8AF5-077AA8FDD5E7}"/>
          </ac:cxnSpMkLst>
        </pc:cxnChg>
        <pc:cxnChg chg="add mod">
          <ac:chgData name="Dragan Kostić" userId="5d7f6791-2fbb-4ebe-a477-c4096d4e4682" providerId="ADAL" clId="{9EE80C29-93D4-490A-AAA9-F8D7ECCC4BE5}" dt="2020-10-16T14:20:32.928" v="27688" actId="14100"/>
          <ac:cxnSpMkLst>
            <pc:docMk/>
            <pc:sldMk cId="3082908704" sldId="887"/>
            <ac:cxnSpMk id="230" creationId="{C26879E2-8262-47BC-B909-A64CDFAAC671}"/>
          </ac:cxnSpMkLst>
        </pc:cxnChg>
        <pc:cxnChg chg="add mod">
          <ac:chgData name="Dragan Kostić" userId="5d7f6791-2fbb-4ebe-a477-c4096d4e4682" providerId="ADAL" clId="{9EE80C29-93D4-490A-AAA9-F8D7ECCC4BE5}" dt="2020-10-16T14:20:45.845" v="27694" actId="14100"/>
          <ac:cxnSpMkLst>
            <pc:docMk/>
            <pc:sldMk cId="3082908704" sldId="887"/>
            <ac:cxnSpMk id="235" creationId="{84097DAF-6A3C-4E80-8BED-4D3DAF9377C4}"/>
          </ac:cxnSpMkLst>
        </pc:cxnChg>
      </pc:sldChg>
      <pc:sldChg chg="addSp delSp modSp add mod">
        <pc:chgData name="Dragan Kostić" userId="5d7f6791-2fbb-4ebe-a477-c4096d4e4682" providerId="ADAL" clId="{9EE80C29-93D4-490A-AAA9-F8D7ECCC4BE5}" dt="2020-10-16T14:31:04.698" v="27761" actId="20577"/>
        <pc:sldMkLst>
          <pc:docMk/>
          <pc:sldMk cId="95198100" sldId="888"/>
        </pc:sldMkLst>
        <pc:spChg chg="mod">
          <ac:chgData name="Dragan Kostić" userId="5d7f6791-2fbb-4ebe-a477-c4096d4e4682" providerId="ADAL" clId="{9EE80C29-93D4-490A-AAA9-F8D7ECCC4BE5}" dt="2020-10-07T10:06:28.662" v="13487" actId="20577"/>
          <ac:spMkLst>
            <pc:docMk/>
            <pc:sldMk cId="95198100" sldId="888"/>
            <ac:spMk id="2" creationId="{9299D85B-E77E-4D5B-A7D7-884F3BC9CAFD}"/>
          </ac:spMkLst>
        </pc:spChg>
        <pc:spChg chg="add mod">
          <ac:chgData name="Dragan Kostić" userId="5d7f6791-2fbb-4ebe-a477-c4096d4e4682" providerId="ADAL" clId="{9EE80C29-93D4-490A-AAA9-F8D7ECCC4BE5}" dt="2020-10-16T14:31:04.698" v="27761" actId="20577"/>
          <ac:spMkLst>
            <pc:docMk/>
            <pc:sldMk cId="95198100" sldId="888"/>
            <ac:spMk id="3" creationId="{83744CF1-E1E2-4E3F-ADCC-21F18D45B95D}"/>
          </ac:spMkLst>
        </pc:spChg>
        <pc:spChg chg="del">
          <ac:chgData name="Dragan Kostić" userId="5d7f6791-2fbb-4ebe-a477-c4096d4e4682" providerId="ADAL" clId="{9EE80C29-93D4-490A-AAA9-F8D7ECCC4BE5}" dt="2020-10-07T09:57:19.292" v="13267" actId="478"/>
          <ac:spMkLst>
            <pc:docMk/>
            <pc:sldMk cId="95198100" sldId="888"/>
            <ac:spMk id="5" creationId="{6F181028-8A12-4D20-BA57-A7191FBA823D}"/>
          </ac:spMkLst>
        </pc:spChg>
        <pc:spChg chg="mod">
          <ac:chgData name="Dragan Kostić" userId="5d7f6791-2fbb-4ebe-a477-c4096d4e4682" providerId="ADAL" clId="{9EE80C29-93D4-490A-AAA9-F8D7ECCC4BE5}" dt="2020-10-16T14:30:53.578" v="27759" actId="1036"/>
          <ac:spMkLst>
            <pc:docMk/>
            <pc:sldMk cId="95198100" sldId="888"/>
            <ac:spMk id="6" creationId="{73D99F9E-FB4A-4290-82F8-B640E74BFC2F}"/>
          </ac:spMkLst>
        </pc:spChg>
        <pc:spChg chg="add mod">
          <ac:chgData name="Dragan Kostić" userId="5d7f6791-2fbb-4ebe-a477-c4096d4e4682" providerId="ADAL" clId="{9EE80C29-93D4-490A-AAA9-F8D7ECCC4BE5}" dt="2020-10-16T14:30:57.905" v="27760" actId="1076"/>
          <ac:spMkLst>
            <pc:docMk/>
            <pc:sldMk cId="95198100" sldId="888"/>
            <ac:spMk id="8" creationId="{4F1F9A7C-2A42-4BD0-B472-002A64CB8B2C}"/>
          </ac:spMkLst>
        </pc:spChg>
        <pc:spChg chg="del">
          <ac:chgData name="Dragan Kostić" userId="5d7f6791-2fbb-4ebe-a477-c4096d4e4682" providerId="ADAL" clId="{9EE80C29-93D4-490A-AAA9-F8D7ECCC4BE5}" dt="2020-10-16T14:29:39.749" v="27719" actId="478"/>
          <ac:spMkLst>
            <pc:docMk/>
            <pc:sldMk cId="95198100" sldId="888"/>
            <ac:spMk id="11" creationId="{C92E725E-2EE1-4D9C-B1E3-37C679D9038A}"/>
          </ac:spMkLst>
        </pc:spChg>
        <pc:spChg chg="del">
          <ac:chgData name="Dragan Kostić" userId="5d7f6791-2fbb-4ebe-a477-c4096d4e4682" providerId="ADAL" clId="{9EE80C29-93D4-490A-AAA9-F8D7ECCC4BE5}" dt="2020-10-16T14:29:43.395" v="27721" actId="478"/>
          <ac:spMkLst>
            <pc:docMk/>
            <pc:sldMk cId="95198100" sldId="888"/>
            <ac:spMk id="12" creationId="{A307ABC1-BD97-41A4-BA90-69470E04551D}"/>
          </ac:spMkLst>
        </pc:spChg>
        <pc:spChg chg="del">
          <ac:chgData name="Dragan Kostić" userId="5d7f6791-2fbb-4ebe-a477-c4096d4e4682" providerId="ADAL" clId="{9EE80C29-93D4-490A-AAA9-F8D7ECCC4BE5}" dt="2020-10-07T09:57:21.554" v="13268" actId="478"/>
          <ac:spMkLst>
            <pc:docMk/>
            <pc:sldMk cId="95198100" sldId="888"/>
            <ac:spMk id="14" creationId="{1EDFE414-86DC-4A73-BF50-6A0F0C68DC53}"/>
          </ac:spMkLst>
        </pc:spChg>
        <pc:spChg chg="del">
          <ac:chgData name="Dragan Kostić" userId="5d7f6791-2fbb-4ebe-a477-c4096d4e4682" providerId="ADAL" clId="{9EE80C29-93D4-490A-AAA9-F8D7ECCC4BE5}" dt="2020-10-16T14:29:45.556" v="27723" actId="478"/>
          <ac:spMkLst>
            <pc:docMk/>
            <pc:sldMk cId="95198100" sldId="888"/>
            <ac:spMk id="15" creationId="{33F6C031-021E-4ABD-9242-3F51F9907670}"/>
          </ac:spMkLst>
        </pc:spChg>
        <pc:spChg chg="del">
          <ac:chgData name="Dragan Kostić" userId="5d7f6791-2fbb-4ebe-a477-c4096d4e4682" providerId="ADAL" clId="{9EE80C29-93D4-490A-AAA9-F8D7ECCC4BE5}" dt="2020-10-16T14:29:47.157" v="27725" actId="478"/>
          <ac:spMkLst>
            <pc:docMk/>
            <pc:sldMk cId="95198100" sldId="888"/>
            <ac:spMk id="19" creationId="{C6752727-D5E5-4026-BF51-9C42C311E8B1}"/>
          </ac:spMkLst>
        </pc:spChg>
        <pc:picChg chg="add mod ord">
          <ac:chgData name="Dragan Kostić" userId="5d7f6791-2fbb-4ebe-a477-c4096d4e4682" providerId="ADAL" clId="{9EE80C29-93D4-490A-AAA9-F8D7ECCC4BE5}" dt="2020-10-16T14:30:37.304" v="27749" actId="1037"/>
          <ac:picMkLst>
            <pc:docMk/>
            <pc:sldMk cId="95198100" sldId="888"/>
            <ac:picMk id="9" creationId="{C7700C39-D43B-45D2-B9B3-47F7A2AB549E}"/>
          </ac:picMkLst>
        </pc:picChg>
        <pc:cxnChg chg="del">
          <ac:chgData name="Dragan Kostić" userId="5d7f6791-2fbb-4ebe-a477-c4096d4e4682" providerId="ADAL" clId="{9EE80C29-93D4-490A-AAA9-F8D7ECCC4BE5}" dt="2020-10-16T14:29:41.342" v="27720" actId="478"/>
          <ac:cxnSpMkLst>
            <pc:docMk/>
            <pc:sldMk cId="95198100" sldId="888"/>
            <ac:cxnSpMk id="10" creationId="{6EA9596E-EE4F-4254-AFE5-DA6320565E63}"/>
          </ac:cxnSpMkLst>
        </pc:cxnChg>
        <pc:cxnChg chg="del">
          <ac:chgData name="Dragan Kostić" userId="5d7f6791-2fbb-4ebe-a477-c4096d4e4682" providerId="ADAL" clId="{9EE80C29-93D4-490A-AAA9-F8D7ECCC4BE5}" dt="2020-10-16T14:29:38.218" v="27718" actId="478"/>
          <ac:cxnSpMkLst>
            <pc:docMk/>
            <pc:sldMk cId="95198100" sldId="888"/>
            <ac:cxnSpMk id="13" creationId="{281A2E1F-239F-4EAA-80C9-87A68A1620FC}"/>
          </ac:cxnSpMkLst>
        </pc:cxnChg>
        <pc:cxnChg chg="del">
          <ac:chgData name="Dragan Kostić" userId="5d7f6791-2fbb-4ebe-a477-c4096d4e4682" providerId="ADAL" clId="{9EE80C29-93D4-490A-AAA9-F8D7ECCC4BE5}" dt="2020-10-16T14:29:44.753" v="27722" actId="478"/>
          <ac:cxnSpMkLst>
            <pc:docMk/>
            <pc:sldMk cId="95198100" sldId="888"/>
            <ac:cxnSpMk id="16" creationId="{353AF97E-5987-456F-ACDA-E8D5536EA85D}"/>
          </ac:cxnSpMkLst>
        </pc:cxnChg>
        <pc:cxnChg chg="del">
          <ac:chgData name="Dragan Kostić" userId="5d7f6791-2fbb-4ebe-a477-c4096d4e4682" providerId="ADAL" clId="{9EE80C29-93D4-490A-AAA9-F8D7ECCC4BE5}" dt="2020-10-16T14:29:46.650" v="27724" actId="478"/>
          <ac:cxnSpMkLst>
            <pc:docMk/>
            <pc:sldMk cId="95198100" sldId="888"/>
            <ac:cxnSpMk id="18" creationId="{CCA83200-6DF3-4F2A-89C1-2CD914EAF4DE}"/>
          </ac:cxnSpMkLst>
        </pc:cxnChg>
        <pc:cxnChg chg="del">
          <ac:chgData name="Dragan Kostić" userId="5d7f6791-2fbb-4ebe-a477-c4096d4e4682" providerId="ADAL" clId="{9EE80C29-93D4-490A-AAA9-F8D7ECCC4BE5}" dt="2020-10-16T14:29:48.527" v="27726" actId="478"/>
          <ac:cxnSpMkLst>
            <pc:docMk/>
            <pc:sldMk cId="95198100" sldId="888"/>
            <ac:cxnSpMk id="20" creationId="{8EAF204B-5870-4571-9DD7-F64E61AB98D1}"/>
          </ac:cxnSpMkLst>
        </pc:cxnChg>
      </pc:sldChg>
      <pc:sldChg chg="addSp delSp modSp add mod ord">
        <pc:chgData name="Dragan Kostić" userId="5d7f6791-2fbb-4ebe-a477-c4096d4e4682" providerId="ADAL" clId="{9EE80C29-93D4-490A-AAA9-F8D7ECCC4BE5}" dt="2020-10-16T14:32:04.895" v="27769" actId="14100"/>
        <pc:sldMkLst>
          <pc:docMk/>
          <pc:sldMk cId="4148561241" sldId="889"/>
        </pc:sldMkLst>
        <pc:spChg chg="mod">
          <ac:chgData name="Dragan Kostić" userId="5d7f6791-2fbb-4ebe-a477-c4096d4e4682" providerId="ADAL" clId="{9EE80C29-93D4-490A-AAA9-F8D7ECCC4BE5}" dt="2020-10-07T10:43:55.525" v="13627" actId="20577"/>
          <ac:spMkLst>
            <pc:docMk/>
            <pc:sldMk cId="4148561241" sldId="889"/>
            <ac:spMk id="2" creationId="{9299D85B-E77E-4D5B-A7D7-884F3BC9CAFD}"/>
          </ac:spMkLst>
        </pc:spChg>
        <pc:spChg chg="add mod">
          <ac:chgData name="Dragan Kostić" userId="5d7f6791-2fbb-4ebe-a477-c4096d4e4682" providerId="ADAL" clId="{9EE80C29-93D4-490A-AAA9-F8D7ECCC4BE5}" dt="2020-10-07T10:57:00.646" v="13834" actId="1076"/>
          <ac:spMkLst>
            <pc:docMk/>
            <pc:sldMk cId="4148561241" sldId="889"/>
            <ac:spMk id="3" creationId="{D55C3ADD-ABAA-41B6-B4A0-8CED72802AC6}"/>
          </ac:spMkLst>
        </pc:spChg>
        <pc:spChg chg="add mod">
          <ac:chgData name="Dragan Kostić" userId="5d7f6791-2fbb-4ebe-a477-c4096d4e4682" providerId="ADAL" clId="{9EE80C29-93D4-490A-AAA9-F8D7ECCC4BE5}" dt="2020-10-07T12:14:47.517" v="14196" actId="1035"/>
          <ac:spMkLst>
            <pc:docMk/>
            <pc:sldMk cId="4148561241" sldId="889"/>
            <ac:spMk id="5" creationId="{04385DD6-DC72-42D8-BD77-27B3C6799FF6}"/>
          </ac:spMkLst>
        </pc:spChg>
        <pc:spChg chg="add mod">
          <ac:chgData name="Dragan Kostić" userId="5d7f6791-2fbb-4ebe-a477-c4096d4e4682" providerId="ADAL" clId="{9EE80C29-93D4-490A-AAA9-F8D7ECCC4BE5}" dt="2020-10-07T12:14:51.261" v="14205" actId="1035"/>
          <ac:spMkLst>
            <pc:docMk/>
            <pc:sldMk cId="4148561241" sldId="889"/>
            <ac:spMk id="6" creationId="{D9C0762B-1F4B-4C27-9561-51853224346D}"/>
          </ac:spMkLst>
        </pc:spChg>
        <pc:spChg chg="add mod">
          <ac:chgData name="Dragan Kostić" userId="5d7f6791-2fbb-4ebe-a477-c4096d4e4682" providerId="ADAL" clId="{9EE80C29-93D4-490A-AAA9-F8D7ECCC4BE5}" dt="2020-10-07T12:14:58.482" v="14217" actId="1035"/>
          <ac:spMkLst>
            <pc:docMk/>
            <pc:sldMk cId="4148561241" sldId="889"/>
            <ac:spMk id="8" creationId="{A79BADBC-6BA4-4298-90B8-5709C926CDE2}"/>
          </ac:spMkLst>
        </pc:spChg>
        <pc:spChg chg="add mod">
          <ac:chgData name="Dragan Kostić" userId="5d7f6791-2fbb-4ebe-a477-c4096d4e4682" providerId="ADAL" clId="{9EE80C29-93D4-490A-AAA9-F8D7ECCC4BE5}" dt="2020-10-07T12:14:58.482" v="14217" actId="1035"/>
          <ac:spMkLst>
            <pc:docMk/>
            <pc:sldMk cId="4148561241" sldId="889"/>
            <ac:spMk id="9" creationId="{2D435874-62FA-4EE1-BE40-218584CEDC8F}"/>
          </ac:spMkLst>
        </pc:spChg>
        <pc:spChg chg="add mod">
          <ac:chgData name="Dragan Kostić" userId="5d7f6791-2fbb-4ebe-a477-c4096d4e4682" providerId="ADAL" clId="{9EE80C29-93D4-490A-AAA9-F8D7ECCC4BE5}" dt="2020-10-07T12:15:03.720" v="14223" actId="1036"/>
          <ac:spMkLst>
            <pc:docMk/>
            <pc:sldMk cId="4148561241" sldId="889"/>
            <ac:spMk id="10" creationId="{86803909-7986-44F6-93A3-A51610B21634}"/>
          </ac:spMkLst>
        </pc:spChg>
        <pc:spChg chg="add mod">
          <ac:chgData name="Dragan Kostić" userId="5d7f6791-2fbb-4ebe-a477-c4096d4e4682" providerId="ADAL" clId="{9EE80C29-93D4-490A-AAA9-F8D7ECCC4BE5}" dt="2020-10-08T10:36:32.001" v="17773" actId="20577"/>
          <ac:spMkLst>
            <pc:docMk/>
            <pc:sldMk cId="4148561241" sldId="889"/>
            <ac:spMk id="11" creationId="{2E77B934-DB72-46A6-92F1-0C37FD65A353}"/>
          </ac:spMkLst>
        </pc:spChg>
        <pc:spChg chg="add mod">
          <ac:chgData name="Dragan Kostić" userId="5d7f6791-2fbb-4ebe-a477-c4096d4e4682" providerId="ADAL" clId="{9EE80C29-93D4-490A-AAA9-F8D7ECCC4BE5}" dt="2020-10-08T06:57:05.350" v="16440" actId="1035"/>
          <ac:spMkLst>
            <pc:docMk/>
            <pc:sldMk cId="4148561241" sldId="889"/>
            <ac:spMk id="13" creationId="{64788FD7-EA34-4A3F-B623-24BE803F1A45}"/>
          </ac:spMkLst>
        </pc:spChg>
        <pc:spChg chg="mod">
          <ac:chgData name="Dragan Kostić" userId="5d7f6791-2fbb-4ebe-a477-c4096d4e4682" providerId="ADAL" clId="{9EE80C29-93D4-490A-AAA9-F8D7ECCC4BE5}" dt="2020-10-07T10:56:54.259" v="13831" actId="1076"/>
          <ac:spMkLst>
            <pc:docMk/>
            <pc:sldMk cId="4148561241" sldId="889"/>
            <ac:spMk id="14" creationId="{1EDFE414-86DC-4A73-BF50-6A0F0C68DC53}"/>
          </ac:spMkLst>
        </pc:spChg>
        <pc:spChg chg="del">
          <ac:chgData name="Dragan Kostić" userId="5d7f6791-2fbb-4ebe-a477-c4096d4e4682" providerId="ADAL" clId="{9EE80C29-93D4-490A-AAA9-F8D7ECCC4BE5}" dt="2020-10-07T10:46:37.377" v="13667" actId="478"/>
          <ac:spMkLst>
            <pc:docMk/>
            <pc:sldMk cId="4148561241" sldId="889"/>
            <ac:spMk id="16" creationId="{9D42BDD9-C471-4CB6-82FF-66DBAB42AB12}"/>
          </ac:spMkLst>
        </pc:spChg>
        <pc:spChg chg="del mod">
          <ac:chgData name="Dragan Kostić" userId="5d7f6791-2fbb-4ebe-a477-c4096d4e4682" providerId="ADAL" clId="{9EE80C29-93D4-490A-AAA9-F8D7ECCC4BE5}" dt="2020-10-07T10:46:37.377" v="13667" actId="478"/>
          <ac:spMkLst>
            <pc:docMk/>
            <pc:sldMk cId="4148561241" sldId="889"/>
            <ac:spMk id="17" creationId="{BBDC3743-6C39-4B08-B3CA-ED07FD63246B}"/>
          </ac:spMkLst>
        </pc:spChg>
        <pc:spChg chg="del">
          <ac:chgData name="Dragan Kostić" userId="5d7f6791-2fbb-4ebe-a477-c4096d4e4682" providerId="ADAL" clId="{9EE80C29-93D4-490A-AAA9-F8D7ECCC4BE5}" dt="2020-10-07T10:46:37.377" v="13667" actId="478"/>
          <ac:spMkLst>
            <pc:docMk/>
            <pc:sldMk cId="4148561241" sldId="889"/>
            <ac:spMk id="19" creationId="{12F4D2B2-C8B6-44EE-9E46-BA7293132134}"/>
          </ac:spMkLst>
        </pc:spChg>
        <pc:spChg chg="del">
          <ac:chgData name="Dragan Kostić" userId="5d7f6791-2fbb-4ebe-a477-c4096d4e4682" providerId="ADAL" clId="{9EE80C29-93D4-490A-AAA9-F8D7ECCC4BE5}" dt="2020-10-07T10:46:37.377" v="13667" actId="478"/>
          <ac:spMkLst>
            <pc:docMk/>
            <pc:sldMk cId="4148561241" sldId="889"/>
            <ac:spMk id="21" creationId="{5847BDC1-7364-4C4B-9535-00D07F100D35}"/>
          </ac:spMkLst>
        </pc:spChg>
        <pc:spChg chg="del">
          <ac:chgData name="Dragan Kostić" userId="5d7f6791-2fbb-4ebe-a477-c4096d4e4682" providerId="ADAL" clId="{9EE80C29-93D4-490A-AAA9-F8D7ECCC4BE5}" dt="2020-10-07T10:46:37.377" v="13667" actId="478"/>
          <ac:spMkLst>
            <pc:docMk/>
            <pc:sldMk cId="4148561241" sldId="889"/>
            <ac:spMk id="23" creationId="{D4731A75-9410-4C4A-987F-33E1683766CB}"/>
          </ac:spMkLst>
        </pc:spChg>
        <pc:spChg chg="del">
          <ac:chgData name="Dragan Kostić" userId="5d7f6791-2fbb-4ebe-a477-c4096d4e4682" providerId="ADAL" clId="{9EE80C29-93D4-490A-AAA9-F8D7ECCC4BE5}" dt="2020-10-07T10:46:37.377" v="13667" actId="478"/>
          <ac:spMkLst>
            <pc:docMk/>
            <pc:sldMk cId="4148561241" sldId="889"/>
            <ac:spMk id="25" creationId="{76CC672C-592C-4A80-A97C-3307858E828A}"/>
          </ac:spMkLst>
        </pc:spChg>
        <pc:spChg chg="add del">
          <ac:chgData name="Dragan Kostić" userId="5d7f6791-2fbb-4ebe-a477-c4096d4e4682" providerId="ADAL" clId="{9EE80C29-93D4-490A-AAA9-F8D7ECCC4BE5}" dt="2020-10-07T10:56:11.161" v="13817" actId="22"/>
          <ac:spMkLst>
            <pc:docMk/>
            <pc:sldMk cId="4148561241" sldId="889"/>
            <ac:spMk id="29" creationId="{7249D71A-B944-4F83-9006-296215CD6AA9}"/>
          </ac:spMkLst>
        </pc:spChg>
        <pc:spChg chg="add mod">
          <ac:chgData name="Dragan Kostić" userId="5d7f6791-2fbb-4ebe-a477-c4096d4e4682" providerId="ADAL" clId="{9EE80C29-93D4-490A-AAA9-F8D7ECCC4BE5}" dt="2020-10-09T10:45:10.284" v="19889"/>
          <ac:spMkLst>
            <pc:docMk/>
            <pc:sldMk cId="4148561241" sldId="889"/>
            <ac:spMk id="31" creationId="{58D6B4C4-5DDA-44A4-9997-BDFC7313C1D6}"/>
          </ac:spMkLst>
        </pc:spChg>
        <pc:spChg chg="add mod">
          <ac:chgData name="Dragan Kostić" userId="5d7f6791-2fbb-4ebe-a477-c4096d4e4682" providerId="ADAL" clId="{9EE80C29-93D4-490A-AAA9-F8D7ECCC4BE5}" dt="2020-10-09T10:45:20.643" v="19892" actId="1076"/>
          <ac:spMkLst>
            <pc:docMk/>
            <pc:sldMk cId="4148561241" sldId="889"/>
            <ac:spMk id="33" creationId="{AEE28CCD-F99B-4699-B413-3142BBE4D3A9}"/>
          </ac:spMkLst>
        </pc:spChg>
        <pc:spChg chg="add del">
          <ac:chgData name="Dragan Kostić" userId="5d7f6791-2fbb-4ebe-a477-c4096d4e4682" providerId="ADAL" clId="{9EE80C29-93D4-490A-AAA9-F8D7ECCC4BE5}" dt="2020-10-07T12:13:30.336" v="14172" actId="11529"/>
          <ac:spMkLst>
            <pc:docMk/>
            <pc:sldMk cId="4148561241" sldId="889"/>
            <ac:spMk id="34" creationId="{E3059A2B-C384-47D4-A01D-E9269F54629C}"/>
          </ac:spMkLst>
        </pc:spChg>
        <pc:spChg chg="add mod">
          <ac:chgData name="Dragan Kostić" userId="5d7f6791-2fbb-4ebe-a477-c4096d4e4682" providerId="ADAL" clId="{9EE80C29-93D4-490A-AAA9-F8D7ECCC4BE5}" dt="2020-10-09T10:45:18.059" v="19891" actId="1076"/>
          <ac:spMkLst>
            <pc:docMk/>
            <pc:sldMk cId="4148561241" sldId="889"/>
            <ac:spMk id="35" creationId="{1B384469-5A34-4B34-902F-EF164E997959}"/>
          </ac:spMkLst>
        </pc:spChg>
        <pc:picChg chg="add mod ord">
          <ac:chgData name="Dragan Kostić" userId="5d7f6791-2fbb-4ebe-a477-c4096d4e4682" providerId="ADAL" clId="{9EE80C29-93D4-490A-AAA9-F8D7ECCC4BE5}" dt="2020-10-16T14:32:04.895" v="27769" actId="14100"/>
          <ac:picMkLst>
            <pc:docMk/>
            <pc:sldMk cId="4148561241" sldId="889"/>
            <ac:picMk id="15" creationId="{245209C1-55CA-4750-91EF-2CF0AFD2DEE6}"/>
          </ac:picMkLst>
        </pc:picChg>
      </pc:sldChg>
      <pc:sldChg chg="addSp delSp modSp add mod">
        <pc:chgData name="Dragan Kostić" userId="5d7f6791-2fbb-4ebe-a477-c4096d4e4682" providerId="ADAL" clId="{9EE80C29-93D4-490A-AAA9-F8D7ECCC4BE5}" dt="2020-10-16T14:34:37.357" v="27841" actId="1037"/>
        <pc:sldMkLst>
          <pc:docMk/>
          <pc:sldMk cId="459295284" sldId="890"/>
        </pc:sldMkLst>
        <pc:spChg chg="mod">
          <ac:chgData name="Dragan Kostić" userId="5d7f6791-2fbb-4ebe-a477-c4096d4e4682" providerId="ADAL" clId="{9EE80C29-93D4-490A-AAA9-F8D7ECCC4BE5}" dt="2020-10-07T13:36:24.508" v="14689" actId="6549"/>
          <ac:spMkLst>
            <pc:docMk/>
            <pc:sldMk cId="459295284" sldId="890"/>
            <ac:spMk id="2" creationId="{9299D85B-E77E-4D5B-A7D7-884F3BC9CAFD}"/>
          </ac:spMkLst>
        </pc:spChg>
        <pc:spChg chg="add mod">
          <ac:chgData name="Dragan Kostić" userId="5d7f6791-2fbb-4ebe-a477-c4096d4e4682" providerId="ADAL" clId="{9EE80C29-93D4-490A-AAA9-F8D7ECCC4BE5}" dt="2020-10-09T11:18:39.711" v="20154" actId="1037"/>
          <ac:spMkLst>
            <pc:docMk/>
            <pc:sldMk cId="459295284" sldId="890"/>
            <ac:spMk id="3" creationId="{46B4D89D-41FC-4B6A-9F99-E7F66D6A16F0}"/>
          </ac:spMkLst>
        </pc:spChg>
        <pc:spChg chg="add mod">
          <ac:chgData name="Dragan Kostić" userId="5d7f6791-2fbb-4ebe-a477-c4096d4e4682" providerId="ADAL" clId="{9EE80C29-93D4-490A-AAA9-F8D7ECCC4BE5}" dt="2020-10-09T11:18:39.711" v="20154" actId="1037"/>
          <ac:spMkLst>
            <pc:docMk/>
            <pc:sldMk cId="459295284" sldId="890"/>
            <ac:spMk id="5" creationId="{6C182BA4-4DBE-432C-AAEF-522539C0A09E}"/>
          </ac:spMkLst>
        </pc:spChg>
        <pc:spChg chg="mod">
          <ac:chgData name="Dragan Kostić" userId="5d7f6791-2fbb-4ebe-a477-c4096d4e4682" providerId="ADAL" clId="{9EE80C29-93D4-490A-AAA9-F8D7ECCC4BE5}" dt="2020-10-16T14:34:16.584" v="27825" actId="1035"/>
          <ac:spMkLst>
            <pc:docMk/>
            <pc:sldMk cId="459295284" sldId="890"/>
            <ac:spMk id="14" creationId="{1EDFE414-86DC-4A73-BF50-6A0F0C68DC53}"/>
          </ac:spMkLst>
        </pc:spChg>
        <pc:spChg chg="del">
          <ac:chgData name="Dragan Kostić" userId="5d7f6791-2fbb-4ebe-a477-c4096d4e4682" providerId="ADAL" clId="{9EE80C29-93D4-490A-AAA9-F8D7ECCC4BE5}" dt="2020-10-07T13:52:31.997" v="14943" actId="478"/>
          <ac:spMkLst>
            <pc:docMk/>
            <pc:sldMk cId="459295284" sldId="890"/>
            <ac:spMk id="16" creationId="{9D42BDD9-C471-4CB6-82FF-66DBAB42AB12}"/>
          </ac:spMkLst>
        </pc:spChg>
        <pc:spChg chg="del">
          <ac:chgData name="Dragan Kostić" userId="5d7f6791-2fbb-4ebe-a477-c4096d4e4682" providerId="ADAL" clId="{9EE80C29-93D4-490A-AAA9-F8D7ECCC4BE5}" dt="2020-10-07T13:39:35.921" v="14734" actId="478"/>
          <ac:spMkLst>
            <pc:docMk/>
            <pc:sldMk cId="459295284" sldId="890"/>
            <ac:spMk id="17" creationId="{BBDC3743-6C39-4B08-B3CA-ED07FD63246B}"/>
          </ac:spMkLst>
        </pc:spChg>
        <pc:spChg chg="del">
          <ac:chgData name="Dragan Kostić" userId="5d7f6791-2fbb-4ebe-a477-c4096d4e4682" providerId="ADAL" clId="{9EE80C29-93D4-490A-AAA9-F8D7ECCC4BE5}" dt="2020-10-07T13:52:19.048" v="14942" actId="478"/>
          <ac:spMkLst>
            <pc:docMk/>
            <pc:sldMk cId="459295284" sldId="890"/>
            <ac:spMk id="19" creationId="{12F4D2B2-C8B6-44EE-9E46-BA7293132134}"/>
          </ac:spMkLst>
        </pc:spChg>
        <pc:spChg chg="add del mod">
          <ac:chgData name="Dragan Kostić" userId="5d7f6791-2fbb-4ebe-a477-c4096d4e4682" providerId="ADAL" clId="{9EE80C29-93D4-490A-AAA9-F8D7ECCC4BE5}" dt="2020-10-07T14:00:43.627" v="15178" actId="478"/>
          <ac:spMkLst>
            <pc:docMk/>
            <pc:sldMk cId="459295284" sldId="890"/>
            <ac:spMk id="20" creationId="{98A7B819-8D1D-4A22-9D8A-85634F15B45F}"/>
          </ac:spMkLst>
        </pc:spChg>
        <pc:spChg chg="del">
          <ac:chgData name="Dragan Kostić" userId="5d7f6791-2fbb-4ebe-a477-c4096d4e4682" providerId="ADAL" clId="{9EE80C29-93D4-490A-AAA9-F8D7ECCC4BE5}" dt="2020-10-07T13:52:31.997" v="14943" actId="478"/>
          <ac:spMkLst>
            <pc:docMk/>
            <pc:sldMk cId="459295284" sldId="890"/>
            <ac:spMk id="21" creationId="{5847BDC1-7364-4C4B-9535-00D07F100D35}"/>
          </ac:spMkLst>
        </pc:spChg>
        <pc:spChg chg="del">
          <ac:chgData name="Dragan Kostić" userId="5d7f6791-2fbb-4ebe-a477-c4096d4e4682" providerId="ADAL" clId="{9EE80C29-93D4-490A-AAA9-F8D7ECCC4BE5}" dt="2020-10-07T13:43:25.844" v="14818" actId="478"/>
          <ac:spMkLst>
            <pc:docMk/>
            <pc:sldMk cId="459295284" sldId="890"/>
            <ac:spMk id="23" creationId="{D4731A75-9410-4C4A-987F-33E1683766CB}"/>
          </ac:spMkLst>
        </pc:spChg>
        <pc:spChg chg="del">
          <ac:chgData name="Dragan Kostić" userId="5d7f6791-2fbb-4ebe-a477-c4096d4e4682" providerId="ADAL" clId="{9EE80C29-93D4-490A-AAA9-F8D7ECCC4BE5}" dt="2020-10-07T13:52:31.997" v="14943" actId="478"/>
          <ac:spMkLst>
            <pc:docMk/>
            <pc:sldMk cId="459295284" sldId="890"/>
            <ac:spMk id="25" creationId="{76CC672C-592C-4A80-A97C-3307858E828A}"/>
          </ac:spMkLst>
        </pc:spChg>
        <pc:spChg chg="add mod">
          <ac:chgData name="Dragan Kostić" userId="5d7f6791-2fbb-4ebe-a477-c4096d4e4682" providerId="ADAL" clId="{9EE80C29-93D4-490A-AAA9-F8D7ECCC4BE5}" dt="2020-10-09T11:18:32.792" v="20150" actId="1037"/>
          <ac:spMkLst>
            <pc:docMk/>
            <pc:sldMk cId="459295284" sldId="890"/>
            <ac:spMk id="27" creationId="{CC9DBAB4-2216-43E0-8D53-81CD7A8D1643}"/>
          </ac:spMkLst>
        </pc:spChg>
        <pc:spChg chg="add del mod">
          <ac:chgData name="Dragan Kostić" userId="5d7f6791-2fbb-4ebe-a477-c4096d4e4682" providerId="ADAL" clId="{9EE80C29-93D4-490A-AAA9-F8D7ECCC4BE5}" dt="2020-10-07T14:00:52.288" v="15182" actId="478"/>
          <ac:spMkLst>
            <pc:docMk/>
            <pc:sldMk cId="459295284" sldId="890"/>
            <ac:spMk id="29" creationId="{744F71E5-6DD5-4BF2-98A9-CB7A07604C48}"/>
          </ac:spMkLst>
        </pc:spChg>
        <pc:spChg chg="add mod">
          <ac:chgData name="Dragan Kostić" userId="5d7f6791-2fbb-4ebe-a477-c4096d4e4682" providerId="ADAL" clId="{9EE80C29-93D4-490A-AAA9-F8D7ECCC4BE5}" dt="2020-10-09T11:18:23.862" v="20146" actId="1037"/>
          <ac:spMkLst>
            <pc:docMk/>
            <pc:sldMk cId="459295284" sldId="890"/>
            <ac:spMk id="31" creationId="{FC22992A-5D10-44AC-B9E7-CB30041A5AD0}"/>
          </ac:spMkLst>
        </pc:spChg>
        <pc:spChg chg="add del mod">
          <ac:chgData name="Dragan Kostić" userId="5d7f6791-2fbb-4ebe-a477-c4096d4e4682" providerId="ADAL" clId="{9EE80C29-93D4-490A-AAA9-F8D7ECCC4BE5}" dt="2020-10-07T13:57:59.471" v="15104"/>
          <ac:spMkLst>
            <pc:docMk/>
            <pc:sldMk cId="459295284" sldId="890"/>
            <ac:spMk id="32" creationId="{D416EAF3-A1FD-4D9D-84E6-2BA3A60ACA98}"/>
          </ac:spMkLst>
        </pc:spChg>
        <pc:spChg chg="add mod">
          <ac:chgData name="Dragan Kostić" userId="5d7f6791-2fbb-4ebe-a477-c4096d4e4682" providerId="ADAL" clId="{9EE80C29-93D4-490A-AAA9-F8D7ECCC4BE5}" dt="2020-10-09T11:18:32.792" v="20150" actId="1037"/>
          <ac:spMkLst>
            <pc:docMk/>
            <pc:sldMk cId="459295284" sldId="890"/>
            <ac:spMk id="35" creationId="{ECFE078B-1153-482D-93A3-2877F4A23858}"/>
          </ac:spMkLst>
        </pc:spChg>
        <pc:spChg chg="add mod">
          <ac:chgData name="Dragan Kostić" userId="5d7f6791-2fbb-4ebe-a477-c4096d4e4682" providerId="ADAL" clId="{9EE80C29-93D4-490A-AAA9-F8D7ECCC4BE5}" dt="2020-10-09T11:19:03.497" v="20159" actId="1076"/>
          <ac:spMkLst>
            <pc:docMk/>
            <pc:sldMk cId="459295284" sldId="890"/>
            <ac:spMk id="42" creationId="{5861FD33-6FB8-46EA-BA7D-CD3B706B631B}"/>
          </ac:spMkLst>
        </pc:spChg>
        <pc:spChg chg="add mod">
          <ac:chgData name="Dragan Kostić" userId="5d7f6791-2fbb-4ebe-a477-c4096d4e4682" providerId="ADAL" clId="{9EE80C29-93D4-490A-AAA9-F8D7ECCC4BE5}" dt="2020-10-07T14:00:49.595" v="15181" actId="20577"/>
          <ac:spMkLst>
            <pc:docMk/>
            <pc:sldMk cId="459295284" sldId="890"/>
            <ac:spMk id="50" creationId="{FB17F5C9-5551-44F7-B4D8-EDD9B7BC91D0}"/>
          </ac:spMkLst>
        </pc:spChg>
        <pc:spChg chg="add mod">
          <ac:chgData name="Dragan Kostić" userId="5d7f6791-2fbb-4ebe-a477-c4096d4e4682" providerId="ADAL" clId="{9EE80C29-93D4-490A-AAA9-F8D7ECCC4BE5}" dt="2020-10-08T07:35:09.772" v="17001" actId="14100"/>
          <ac:spMkLst>
            <pc:docMk/>
            <pc:sldMk cId="459295284" sldId="890"/>
            <ac:spMk id="52" creationId="{D8705DC2-2C9D-4AE1-B1A4-E335896ED8C2}"/>
          </ac:spMkLst>
        </pc:spChg>
        <pc:picChg chg="add mod ord">
          <ac:chgData name="Dragan Kostić" userId="5d7f6791-2fbb-4ebe-a477-c4096d4e4682" providerId="ADAL" clId="{9EE80C29-93D4-490A-AAA9-F8D7ECCC4BE5}" dt="2020-10-16T14:34:37.357" v="27841" actId="1037"/>
          <ac:picMkLst>
            <pc:docMk/>
            <pc:sldMk cId="459295284" sldId="890"/>
            <ac:picMk id="9" creationId="{5D82E0AA-B8E3-4C2A-9A1A-C183EFCDE6FD}"/>
          </ac:picMkLst>
        </pc:picChg>
        <pc:cxnChg chg="add mod">
          <ac:chgData name="Dragan Kostić" userId="5d7f6791-2fbb-4ebe-a477-c4096d4e4682" providerId="ADAL" clId="{9EE80C29-93D4-490A-AAA9-F8D7ECCC4BE5}" dt="2020-10-09T11:18:39.711" v="20154" actId="1037"/>
          <ac:cxnSpMkLst>
            <pc:docMk/>
            <pc:sldMk cId="459295284" sldId="890"/>
            <ac:cxnSpMk id="8" creationId="{DD861D60-673A-4D65-A7A9-45A9BE180D3D}"/>
          </ac:cxnSpMkLst>
        </pc:cxnChg>
        <pc:cxnChg chg="add mod">
          <ac:chgData name="Dragan Kostić" userId="5d7f6791-2fbb-4ebe-a477-c4096d4e4682" providerId="ADAL" clId="{9EE80C29-93D4-490A-AAA9-F8D7ECCC4BE5}" dt="2020-10-09T11:18:39.711" v="20154" actId="1037"/>
          <ac:cxnSpMkLst>
            <pc:docMk/>
            <pc:sldMk cId="459295284" sldId="890"/>
            <ac:cxnSpMk id="22" creationId="{3D13453C-E92E-4CDA-BA2F-2F06171CF9EC}"/>
          </ac:cxnSpMkLst>
        </pc:cxnChg>
        <pc:cxnChg chg="add del mod">
          <ac:chgData name="Dragan Kostić" userId="5d7f6791-2fbb-4ebe-a477-c4096d4e4682" providerId="ADAL" clId="{9EE80C29-93D4-490A-AAA9-F8D7ECCC4BE5}" dt="2020-10-07T13:57:59.471" v="15104"/>
          <ac:cxnSpMkLst>
            <pc:docMk/>
            <pc:sldMk cId="459295284" sldId="890"/>
            <ac:cxnSpMk id="33" creationId="{E580489D-0504-4948-93FE-F622ECEB77D3}"/>
          </ac:cxnSpMkLst>
        </pc:cxnChg>
        <pc:cxnChg chg="add del mod">
          <ac:chgData name="Dragan Kostić" userId="5d7f6791-2fbb-4ebe-a477-c4096d4e4682" providerId="ADAL" clId="{9EE80C29-93D4-490A-AAA9-F8D7ECCC4BE5}" dt="2020-10-07T13:57:59.471" v="15104"/>
          <ac:cxnSpMkLst>
            <pc:docMk/>
            <pc:sldMk cId="459295284" sldId="890"/>
            <ac:cxnSpMk id="34" creationId="{2DF04407-A63B-4172-8EE2-8BE4705EB9AA}"/>
          </ac:cxnSpMkLst>
        </pc:cxnChg>
        <pc:cxnChg chg="add mod">
          <ac:chgData name="Dragan Kostić" userId="5d7f6791-2fbb-4ebe-a477-c4096d4e4682" providerId="ADAL" clId="{9EE80C29-93D4-490A-AAA9-F8D7ECCC4BE5}" dt="2020-10-09T11:18:32.792" v="20150" actId="1037"/>
          <ac:cxnSpMkLst>
            <pc:docMk/>
            <pc:sldMk cId="459295284" sldId="890"/>
            <ac:cxnSpMk id="36" creationId="{56F82D34-EF62-4D86-8168-887349FFF583}"/>
          </ac:cxnSpMkLst>
        </pc:cxnChg>
        <pc:cxnChg chg="add mod">
          <ac:chgData name="Dragan Kostić" userId="5d7f6791-2fbb-4ebe-a477-c4096d4e4682" providerId="ADAL" clId="{9EE80C29-93D4-490A-AAA9-F8D7ECCC4BE5}" dt="2020-10-09T11:18:32.792" v="20150" actId="1037"/>
          <ac:cxnSpMkLst>
            <pc:docMk/>
            <pc:sldMk cId="459295284" sldId="890"/>
            <ac:cxnSpMk id="37" creationId="{63CD86FC-1E9D-4688-BE82-BDE1B53C3009}"/>
          </ac:cxnSpMkLst>
        </pc:cxnChg>
        <pc:cxnChg chg="add mod">
          <ac:chgData name="Dragan Kostić" userId="5d7f6791-2fbb-4ebe-a477-c4096d4e4682" providerId="ADAL" clId="{9EE80C29-93D4-490A-AAA9-F8D7ECCC4BE5}" dt="2020-10-09T11:19:12.338" v="20160" actId="14100"/>
          <ac:cxnSpMkLst>
            <pc:docMk/>
            <pc:sldMk cId="459295284" sldId="890"/>
            <ac:cxnSpMk id="44" creationId="{B0B6AFAD-D76A-4AFD-B769-17F2E75D3500}"/>
          </ac:cxnSpMkLst>
        </pc:cxnChg>
        <pc:cxnChg chg="add mod">
          <ac:chgData name="Dragan Kostić" userId="5d7f6791-2fbb-4ebe-a477-c4096d4e4682" providerId="ADAL" clId="{9EE80C29-93D4-490A-AAA9-F8D7ECCC4BE5}" dt="2020-10-09T11:19:00.867" v="20158" actId="14100"/>
          <ac:cxnSpMkLst>
            <pc:docMk/>
            <pc:sldMk cId="459295284" sldId="890"/>
            <ac:cxnSpMk id="45" creationId="{946FD570-5C58-479E-AB65-AD46FCD5021D}"/>
          </ac:cxnSpMkLst>
        </pc:cxnChg>
      </pc:sldChg>
      <pc:sldChg chg="addSp delSp modSp add mod">
        <pc:chgData name="Dragan Kostić" userId="5d7f6791-2fbb-4ebe-a477-c4096d4e4682" providerId="ADAL" clId="{9EE80C29-93D4-490A-AAA9-F8D7ECCC4BE5}" dt="2020-10-16T14:33:28.701" v="27822" actId="1076"/>
        <pc:sldMkLst>
          <pc:docMk/>
          <pc:sldMk cId="1261668486" sldId="891"/>
        </pc:sldMkLst>
        <pc:spChg chg="mod">
          <ac:chgData name="Dragan Kostić" userId="5d7f6791-2fbb-4ebe-a477-c4096d4e4682" providerId="ADAL" clId="{9EE80C29-93D4-490A-AAA9-F8D7ECCC4BE5}" dt="2020-10-07T12:16:18.126" v="14254" actId="20577"/>
          <ac:spMkLst>
            <pc:docMk/>
            <pc:sldMk cId="1261668486" sldId="891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10-08T07:19:19.076" v="16885" actId="1037"/>
          <ac:spMkLst>
            <pc:docMk/>
            <pc:sldMk cId="1261668486" sldId="891"/>
            <ac:spMk id="3" creationId="{D55C3ADD-ABAA-41B6-B4A0-8CED72802AC6}"/>
          </ac:spMkLst>
        </pc:spChg>
        <pc:spChg chg="del">
          <ac:chgData name="Dragan Kostić" userId="5d7f6791-2fbb-4ebe-a477-c4096d4e4682" providerId="ADAL" clId="{9EE80C29-93D4-490A-AAA9-F8D7ECCC4BE5}" dt="2020-10-07T12:23:09.934" v="14367" actId="478"/>
          <ac:spMkLst>
            <pc:docMk/>
            <pc:sldMk cId="1261668486" sldId="891"/>
            <ac:spMk id="5" creationId="{04385DD6-DC72-42D8-BD77-27B3C6799FF6}"/>
          </ac:spMkLst>
        </pc:spChg>
        <pc:spChg chg="del">
          <ac:chgData name="Dragan Kostić" userId="5d7f6791-2fbb-4ebe-a477-c4096d4e4682" providerId="ADAL" clId="{9EE80C29-93D4-490A-AAA9-F8D7ECCC4BE5}" dt="2020-10-07T12:23:09.934" v="14367" actId="478"/>
          <ac:spMkLst>
            <pc:docMk/>
            <pc:sldMk cId="1261668486" sldId="891"/>
            <ac:spMk id="6" creationId="{D9C0762B-1F4B-4C27-9561-51853224346D}"/>
          </ac:spMkLst>
        </pc:spChg>
        <pc:spChg chg="add mod">
          <ac:chgData name="Dragan Kostić" userId="5d7f6791-2fbb-4ebe-a477-c4096d4e4682" providerId="ADAL" clId="{9EE80C29-93D4-490A-AAA9-F8D7ECCC4BE5}" dt="2020-10-16T14:32:51.015" v="27785" actId="1036"/>
          <ac:spMkLst>
            <pc:docMk/>
            <pc:sldMk cId="1261668486" sldId="891"/>
            <ac:spMk id="8" creationId="{824C2905-62CD-4F23-B6CA-059CEF6A5AFD}"/>
          </ac:spMkLst>
        </pc:spChg>
        <pc:spChg chg="del">
          <ac:chgData name="Dragan Kostić" userId="5d7f6791-2fbb-4ebe-a477-c4096d4e4682" providerId="ADAL" clId="{9EE80C29-93D4-490A-AAA9-F8D7ECCC4BE5}" dt="2020-10-07T13:23:03.246" v="14422" actId="478"/>
          <ac:spMkLst>
            <pc:docMk/>
            <pc:sldMk cId="1261668486" sldId="891"/>
            <ac:spMk id="8" creationId="{A79BADBC-6BA4-4298-90B8-5709C926CDE2}"/>
          </ac:spMkLst>
        </pc:spChg>
        <pc:spChg chg="del">
          <ac:chgData name="Dragan Kostić" userId="5d7f6791-2fbb-4ebe-a477-c4096d4e4682" providerId="ADAL" clId="{9EE80C29-93D4-490A-AAA9-F8D7ECCC4BE5}" dt="2020-10-07T13:23:03.246" v="14422" actId="478"/>
          <ac:spMkLst>
            <pc:docMk/>
            <pc:sldMk cId="1261668486" sldId="891"/>
            <ac:spMk id="9" creationId="{2D435874-62FA-4EE1-BE40-218584CEDC8F}"/>
          </ac:spMkLst>
        </pc:spChg>
        <pc:spChg chg="del mod">
          <ac:chgData name="Dragan Kostić" userId="5d7f6791-2fbb-4ebe-a477-c4096d4e4682" providerId="ADAL" clId="{9EE80C29-93D4-490A-AAA9-F8D7ECCC4BE5}" dt="2020-10-08T07:10:34.937" v="16650" actId="478"/>
          <ac:spMkLst>
            <pc:docMk/>
            <pc:sldMk cId="1261668486" sldId="891"/>
            <ac:spMk id="10" creationId="{86803909-7986-44F6-93A3-A51610B21634}"/>
          </ac:spMkLst>
        </pc:spChg>
        <pc:spChg chg="del">
          <ac:chgData name="Dragan Kostić" userId="5d7f6791-2fbb-4ebe-a477-c4096d4e4682" providerId="ADAL" clId="{9EE80C29-93D4-490A-AAA9-F8D7ECCC4BE5}" dt="2020-10-07T13:27:15.478" v="14486" actId="478"/>
          <ac:spMkLst>
            <pc:docMk/>
            <pc:sldMk cId="1261668486" sldId="891"/>
            <ac:spMk id="11" creationId="{2E77B934-DB72-46A6-92F1-0C37FD65A353}"/>
          </ac:spMkLst>
        </pc:spChg>
        <pc:spChg chg="add mod">
          <ac:chgData name="Dragan Kostić" userId="5d7f6791-2fbb-4ebe-a477-c4096d4e4682" providerId="ADAL" clId="{9EE80C29-93D4-490A-AAA9-F8D7ECCC4BE5}" dt="2020-10-16T14:32:51.015" v="27785" actId="1036"/>
          <ac:spMkLst>
            <pc:docMk/>
            <pc:sldMk cId="1261668486" sldId="891"/>
            <ac:spMk id="12" creationId="{4CB674BB-B84B-4480-8D6A-C184D2F265AC}"/>
          </ac:spMkLst>
        </pc:spChg>
        <pc:spChg chg="mod">
          <ac:chgData name="Dragan Kostić" userId="5d7f6791-2fbb-4ebe-a477-c4096d4e4682" providerId="ADAL" clId="{9EE80C29-93D4-490A-AAA9-F8D7ECCC4BE5}" dt="2020-10-16T14:33:17.516" v="27817" actId="255"/>
          <ac:spMkLst>
            <pc:docMk/>
            <pc:sldMk cId="1261668486" sldId="891"/>
            <ac:spMk id="13" creationId="{64788FD7-EA34-4A3F-B623-24BE803F1A45}"/>
          </ac:spMkLst>
        </pc:spChg>
        <pc:spChg chg="mod">
          <ac:chgData name="Dragan Kostić" userId="5d7f6791-2fbb-4ebe-a477-c4096d4e4682" providerId="ADAL" clId="{9EE80C29-93D4-490A-AAA9-F8D7ECCC4BE5}" dt="2020-10-16T14:32:43.056" v="27777" actId="1076"/>
          <ac:spMkLst>
            <pc:docMk/>
            <pc:sldMk cId="1261668486" sldId="891"/>
            <ac:spMk id="14" creationId="{1EDFE414-86DC-4A73-BF50-6A0F0C68DC53}"/>
          </ac:spMkLst>
        </pc:spChg>
        <pc:spChg chg="add mod">
          <ac:chgData name="Dragan Kostić" userId="5d7f6791-2fbb-4ebe-a477-c4096d4e4682" providerId="ADAL" clId="{9EE80C29-93D4-490A-AAA9-F8D7ECCC4BE5}" dt="2020-10-16T14:32:51.015" v="27785" actId="1036"/>
          <ac:spMkLst>
            <pc:docMk/>
            <pc:sldMk cId="1261668486" sldId="891"/>
            <ac:spMk id="15" creationId="{40AF3580-34F6-4383-9C41-45EFDE119CE5}"/>
          </ac:spMkLst>
        </pc:spChg>
        <pc:spChg chg="add mod">
          <ac:chgData name="Dragan Kostić" userId="5d7f6791-2fbb-4ebe-a477-c4096d4e4682" providerId="ADAL" clId="{9EE80C29-93D4-490A-AAA9-F8D7ECCC4BE5}" dt="2020-10-16T14:33:00.763" v="27791" actId="1036"/>
          <ac:spMkLst>
            <pc:docMk/>
            <pc:sldMk cId="1261668486" sldId="891"/>
            <ac:spMk id="16" creationId="{DB7BB75C-EF99-4D87-BCEA-94C9B270FDE0}"/>
          </ac:spMkLst>
        </pc:spChg>
        <pc:spChg chg="add mod">
          <ac:chgData name="Dragan Kostić" userId="5d7f6791-2fbb-4ebe-a477-c4096d4e4682" providerId="ADAL" clId="{9EE80C29-93D4-490A-AAA9-F8D7ECCC4BE5}" dt="2020-10-16T14:32:51.015" v="27785" actId="1036"/>
          <ac:spMkLst>
            <pc:docMk/>
            <pc:sldMk cId="1261668486" sldId="891"/>
            <ac:spMk id="17" creationId="{BF7D8F5C-2355-416F-B70A-E238BA8FFD42}"/>
          </ac:spMkLst>
        </pc:spChg>
        <pc:spChg chg="add mod">
          <ac:chgData name="Dragan Kostić" userId="5d7f6791-2fbb-4ebe-a477-c4096d4e4682" providerId="ADAL" clId="{9EE80C29-93D4-490A-AAA9-F8D7ECCC4BE5}" dt="2020-10-16T14:33:00.763" v="27791" actId="1036"/>
          <ac:spMkLst>
            <pc:docMk/>
            <pc:sldMk cId="1261668486" sldId="891"/>
            <ac:spMk id="18" creationId="{DBB4B000-FE7C-4161-A088-D2E14015EFAE}"/>
          </ac:spMkLst>
        </pc:spChg>
        <pc:spChg chg="add del mod">
          <ac:chgData name="Dragan Kostić" userId="5d7f6791-2fbb-4ebe-a477-c4096d4e4682" providerId="ADAL" clId="{9EE80C29-93D4-490A-AAA9-F8D7ECCC4BE5}" dt="2020-10-08T07:10:34.937" v="16650" actId="478"/>
          <ac:spMkLst>
            <pc:docMk/>
            <pc:sldMk cId="1261668486" sldId="891"/>
            <ac:spMk id="20" creationId="{13B2CF11-2A7C-4AFD-955A-F93F921A7198}"/>
          </ac:spMkLst>
        </pc:spChg>
        <pc:spChg chg="add del mod">
          <ac:chgData name="Dragan Kostić" userId="5d7f6791-2fbb-4ebe-a477-c4096d4e4682" providerId="ADAL" clId="{9EE80C29-93D4-490A-AAA9-F8D7ECCC4BE5}" dt="2020-10-08T07:10:34.937" v="16650" actId="478"/>
          <ac:spMkLst>
            <pc:docMk/>
            <pc:sldMk cId="1261668486" sldId="891"/>
            <ac:spMk id="22" creationId="{45BBCC4C-72A6-463A-B7A1-16BE09845219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25" creationId="{F7F58961-807B-47F8-8ECB-525AAD833980}"/>
          </ac:spMkLst>
        </pc:spChg>
        <pc:spChg chg="add mod">
          <ac:chgData name="Dragan Kostić" userId="5d7f6791-2fbb-4ebe-a477-c4096d4e4682" providerId="ADAL" clId="{9EE80C29-93D4-490A-AAA9-F8D7ECCC4BE5}" dt="2020-10-16T14:33:00.763" v="27791" actId="1036"/>
          <ac:spMkLst>
            <pc:docMk/>
            <pc:sldMk cId="1261668486" sldId="891"/>
            <ac:spMk id="31" creationId="{2C6C7C63-59C8-4A2B-A38E-207B197F369B}"/>
          </ac:spMkLst>
        </pc:spChg>
        <pc:spChg chg="del">
          <ac:chgData name="Dragan Kostić" userId="5d7f6791-2fbb-4ebe-a477-c4096d4e4682" providerId="ADAL" clId="{9EE80C29-93D4-490A-AAA9-F8D7ECCC4BE5}" dt="2020-10-07T13:28:14.966" v="14502" actId="478"/>
          <ac:spMkLst>
            <pc:docMk/>
            <pc:sldMk cId="1261668486" sldId="891"/>
            <ac:spMk id="31" creationId="{58D6B4C4-5DDA-44A4-9997-BDFC7313C1D6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33" creationId="{09FA4D63-4000-424E-B08A-B489D304712B}"/>
          </ac:spMkLst>
        </pc:spChg>
        <pc:spChg chg="del">
          <ac:chgData name="Dragan Kostić" userId="5d7f6791-2fbb-4ebe-a477-c4096d4e4682" providerId="ADAL" clId="{9EE80C29-93D4-490A-AAA9-F8D7ECCC4BE5}" dt="2020-10-07T13:28:14.966" v="14502" actId="478"/>
          <ac:spMkLst>
            <pc:docMk/>
            <pc:sldMk cId="1261668486" sldId="891"/>
            <ac:spMk id="33" creationId="{AEE28CCD-F99B-4699-B413-3142BBE4D3A9}"/>
          </ac:spMkLst>
        </pc:spChg>
        <pc:spChg chg="add mod">
          <ac:chgData name="Dragan Kostić" userId="5d7f6791-2fbb-4ebe-a477-c4096d4e4682" providerId="ADAL" clId="{9EE80C29-93D4-490A-AAA9-F8D7ECCC4BE5}" dt="2020-10-16T14:33:00.763" v="27791" actId="1036"/>
          <ac:spMkLst>
            <pc:docMk/>
            <pc:sldMk cId="1261668486" sldId="891"/>
            <ac:spMk id="34" creationId="{C119608C-3DA7-4660-A275-D7315F27106B}"/>
          </ac:spMkLst>
        </pc:spChg>
        <pc:spChg chg="del">
          <ac:chgData name="Dragan Kostić" userId="5d7f6791-2fbb-4ebe-a477-c4096d4e4682" providerId="ADAL" clId="{9EE80C29-93D4-490A-AAA9-F8D7ECCC4BE5}" dt="2020-10-07T13:28:14.966" v="14502" actId="478"/>
          <ac:spMkLst>
            <pc:docMk/>
            <pc:sldMk cId="1261668486" sldId="891"/>
            <ac:spMk id="35" creationId="{1B384469-5A34-4B34-902F-EF164E997959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35" creationId="{49DE27BE-4EB0-440C-81DE-9823D3A8C118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36" creationId="{490D17DE-72B0-4362-A6EA-12B38E4B80F3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38" creationId="{94EF69E9-88B9-4357-AC1D-2B9D5C90D770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39" creationId="{F74ADEC9-DEB3-4343-945A-CE1E399084C4}"/>
          </ac:spMkLst>
        </pc:spChg>
        <pc:spChg chg="add mod">
          <ac:chgData name="Dragan Kostić" userId="5d7f6791-2fbb-4ebe-a477-c4096d4e4682" providerId="ADAL" clId="{9EE80C29-93D4-490A-AAA9-F8D7ECCC4BE5}" dt="2020-10-16T14:33:12.037" v="27816" actId="1035"/>
          <ac:spMkLst>
            <pc:docMk/>
            <pc:sldMk cId="1261668486" sldId="891"/>
            <ac:spMk id="40" creationId="{41B4320A-2210-4FF3-A671-7CBFBDECF406}"/>
          </ac:spMkLst>
        </pc:spChg>
        <pc:spChg chg="add mod">
          <ac:chgData name="Dragan Kostić" userId="5d7f6791-2fbb-4ebe-a477-c4096d4e4682" providerId="ADAL" clId="{9EE80C29-93D4-490A-AAA9-F8D7ECCC4BE5}" dt="2020-10-09T10:59:17.613" v="19999" actId="1035"/>
          <ac:spMkLst>
            <pc:docMk/>
            <pc:sldMk cId="1261668486" sldId="891"/>
            <ac:spMk id="42" creationId="{D1130D78-376B-45A6-AC9E-F1C79A0B485B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43" creationId="{341FF029-C3E8-4BC3-A2BF-4D42FE05FC30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45" creationId="{47BEE454-8661-4195-995E-210FD2E3F55C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50" creationId="{248E5FF7-74C2-4A8E-B161-0512B3E8FD4F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56" creationId="{2B31AA81-EDB8-43B6-A15A-513F6643723B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58" creationId="{E5CD60C3-985D-4541-AB74-A28944A04C5E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59" creationId="{A289C6C4-7B8E-4A3B-8F62-1D04B353D621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63" creationId="{0E89F0A7-0184-4A38-B2B9-5340CD3F22A4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64" creationId="{A3336EDC-E672-400E-AEA5-44FD6691E982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65" creationId="{E6659E82-2EE7-4EF1-8518-14741C79E900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66" creationId="{5D806561-5CDC-4C60-876C-6D477D0B052F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67" creationId="{5988929A-B9EA-4B21-9684-520BB778221F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70" creationId="{558DEF33-8102-4EEE-A21C-0D5B0038795E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74" creationId="{0693A364-9C15-4AA4-AC5E-8FB9137C3E77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78" creationId="{33C89AAB-E1B3-4669-BA11-94989D4F2A24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79" creationId="{3A130DF8-A7A3-4355-954A-7B52964270B6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80" creationId="{94E0B555-7F47-4E0C-B95B-5EC4B192327F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81" creationId="{DBB34CDC-60BD-44D5-8239-36B551A563A9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82" creationId="{CF623E49-EC3C-4117-A475-7EEC82C87643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83" creationId="{AB848251-DAE9-4365-B0DA-913A178AA1F4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84" creationId="{3CCE9131-6372-487B-AF29-2BA5CEB87E91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85" creationId="{8397DAF4-5360-46AB-820E-3A414D8A9D1E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86" creationId="{F3D21753-11FB-4F30-ACD3-EADF3C3D377B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87" creationId="{E19843BB-A50A-413E-AB41-1522DED1A189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88" creationId="{C18B7875-1ED2-4E90-A8CE-9700F79EC115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91" creationId="{26B6CA53-6591-4B39-8D24-EA794C63CF5B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92" creationId="{ADA418FB-35AF-43E0-BFE5-A81FB8A06C7E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95" creationId="{F8BB9E7F-B85C-4419-8D88-E559E66B2FE0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96" creationId="{163856B9-FB93-4AB1-8BCE-37458B156212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98" creationId="{48D03827-2165-432B-A2FA-3403B83ADAE6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00" creationId="{A94A2DE5-FB4A-4040-87C2-72CADF17725A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01" creationId="{6821A230-CE1A-40C5-969F-0A0DA2D59C37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02" creationId="{0B57FBB2-F2DC-4796-AA29-F2AE55709D4C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07" creationId="{4D3178E2-EC9E-4041-AD82-08AF0BAF6D3F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08" creationId="{4D2D1A2E-B3F1-4B2B-A7E4-239C0247F65C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09" creationId="{4212568A-8867-4B00-90A1-99D209B2A147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0" creationId="{F1735727-FFBC-4311-8E85-B624331638F0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1" creationId="{914DFE58-6C29-4706-898C-E6503BD04E06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2" creationId="{10953025-B777-4F40-B0A0-5D05C58711F9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3" creationId="{5A8288CF-FD4D-4278-AEB1-63802AF1FC94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4" creationId="{7989A296-F492-467B-AA1B-F2D1ED955DDB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5" creationId="{429CFC77-B9F5-4F6B-9E68-91813CAB90BC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6" creationId="{39D3FA63-A4E1-4364-8F24-BE5D445E65CB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7" creationId="{71B8F4DB-D04B-4721-871E-F205FE2517D8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8" creationId="{8D9E643B-2275-4DBB-8990-DED6660F6D30}"/>
          </ac:spMkLst>
        </pc:spChg>
        <pc:spChg chg="mod">
          <ac:chgData name="Dragan Kostić" userId="5d7f6791-2fbb-4ebe-a477-c4096d4e4682" providerId="ADAL" clId="{9EE80C29-93D4-490A-AAA9-F8D7ECCC4BE5}" dt="2020-10-16T14:32:23.009" v="27770"/>
          <ac:spMkLst>
            <pc:docMk/>
            <pc:sldMk cId="1261668486" sldId="891"/>
            <ac:spMk id="119" creationId="{FF6A8A09-4B5A-4229-BE1F-9932BAAB66A4}"/>
          </ac:spMkLst>
        </pc:spChg>
        <pc:grpChg chg="add del mod">
          <ac:chgData name="Dragan Kostić" userId="5d7f6791-2fbb-4ebe-a477-c4096d4e4682" providerId="ADAL" clId="{9EE80C29-93D4-490A-AAA9-F8D7ECCC4BE5}" dt="2020-10-16T14:32:25.654" v="27771"/>
          <ac:grpSpMkLst>
            <pc:docMk/>
            <pc:sldMk cId="1261668486" sldId="891"/>
            <ac:grpSpMk id="24" creationId="{37BC9B78-01FA-4ADD-96F6-3C4F6F5AF0C6}"/>
          </ac:grpSpMkLst>
        </pc:grpChg>
        <pc:grpChg chg="mod">
          <ac:chgData name="Dragan Kostić" userId="5d7f6791-2fbb-4ebe-a477-c4096d4e4682" providerId="ADAL" clId="{9EE80C29-93D4-490A-AAA9-F8D7ECCC4BE5}" dt="2020-10-16T14:32:23.009" v="27770"/>
          <ac:grpSpMkLst>
            <pc:docMk/>
            <pc:sldMk cId="1261668486" sldId="891"/>
            <ac:grpSpMk id="26" creationId="{ADF6C5FA-7B19-449C-B753-FC81E3F2120B}"/>
          </ac:grpSpMkLst>
        </pc:grpChg>
        <pc:grpChg chg="mod">
          <ac:chgData name="Dragan Kostić" userId="5d7f6791-2fbb-4ebe-a477-c4096d4e4682" providerId="ADAL" clId="{9EE80C29-93D4-490A-AAA9-F8D7ECCC4BE5}" dt="2020-10-16T14:32:23.009" v="27770"/>
          <ac:grpSpMkLst>
            <pc:docMk/>
            <pc:sldMk cId="1261668486" sldId="891"/>
            <ac:grpSpMk id="27" creationId="{A63A241D-D5AB-487A-AAE1-FA7221790C42}"/>
          </ac:grpSpMkLst>
        </pc:grpChg>
        <pc:grpChg chg="add mod">
          <ac:chgData name="Dragan Kostić" userId="5d7f6791-2fbb-4ebe-a477-c4096d4e4682" providerId="ADAL" clId="{9EE80C29-93D4-490A-AAA9-F8D7ECCC4BE5}" dt="2020-10-16T14:32:51.015" v="27785" actId="1036"/>
          <ac:grpSpMkLst>
            <pc:docMk/>
            <pc:sldMk cId="1261668486" sldId="891"/>
            <ac:grpSpMk id="29" creationId="{5C9968B8-8438-4E66-9173-24E7A8853C00}"/>
          </ac:grpSpMkLst>
        </pc:grpChg>
        <pc:grpChg chg="mod">
          <ac:chgData name="Dragan Kostić" userId="5d7f6791-2fbb-4ebe-a477-c4096d4e4682" providerId="ADAL" clId="{9EE80C29-93D4-490A-AAA9-F8D7ECCC4BE5}" dt="2020-10-16T14:32:23.009" v="27770"/>
          <ac:grpSpMkLst>
            <pc:docMk/>
            <pc:sldMk cId="1261668486" sldId="891"/>
            <ac:grpSpMk id="46" creationId="{DEDCFD18-DF10-457F-8A8E-6E1B397B3A04}"/>
          </ac:grpSpMkLst>
        </pc:grpChg>
        <pc:grpChg chg="mod">
          <ac:chgData name="Dragan Kostić" userId="5d7f6791-2fbb-4ebe-a477-c4096d4e4682" providerId="ADAL" clId="{9EE80C29-93D4-490A-AAA9-F8D7ECCC4BE5}" dt="2020-10-16T14:32:23.009" v="27770"/>
          <ac:grpSpMkLst>
            <pc:docMk/>
            <pc:sldMk cId="1261668486" sldId="891"/>
            <ac:grpSpMk id="47" creationId="{4B60D1FD-8EAE-4F75-977C-419F968B4BE3}"/>
          </ac:grpSpMkLst>
        </pc:grpChg>
        <pc:grpChg chg="add mod">
          <ac:chgData name="Dragan Kostić" userId="5d7f6791-2fbb-4ebe-a477-c4096d4e4682" providerId="ADAL" clId="{9EE80C29-93D4-490A-AAA9-F8D7ECCC4BE5}" dt="2020-10-16T14:33:00.763" v="27791" actId="1036"/>
          <ac:grpSpMkLst>
            <pc:docMk/>
            <pc:sldMk cId="1261668486" sldId="891"/>
            <ac:grpSpMk id="48" creationId="{CAB747BE-D39B-44DC-B2AE-11B3D1CD057B}"/>
          </ac:grpSpMkLst>
        </pc:grpChg>
        <pc:grpChg chg="mod">
          <ac:chgData name="Dragan Kostić" userId="5d7f6791-2fbb-4ebe-a477-c4096d4e4682" providerId="ADAL" clId="{9EE80C29-93D4-490A-AAA9-F8D7ECCC4BE5}" dt="2020-10-16T14:32:23.009" v="27770"/>
          <ac:grpSpMkLst>
            <pc:docMk/>
            <pc:sldMk cId="1261668486" sldId="891"/>
            <ac:grpSpMk id="52" creationId="{8F9C6785-E470-410A-8164-63D091C6A6D5}"/>
          </ac:grpSpMkLst>
        </pc:grpChg>
        <pc:grpChg chg="mod">
          <ac:chgData name="Dragan Kostić" userId="5d7f6791-2fbb-4ebe-a477-c4096d4e4682" providerId="ADAL" clId="{9EE80C29-93D4-490A-AAA9-F8D7ECCC4BE5}" dt="2020-10-16T14:32:23.009" v="27770"/>
          <ac:grpSpMkLst>
            <pc:docMk/>
            <pc:sldMk cId="1261668486" sldId="891"/>
            <ac:grpSpMk id="60" creationId="{E0CEF4AB-74EC-44B3-BF45-CBB6D3FBFC5E}"/>
          </ac:grpSpMkLst>
        </pc:grpChg>
        <pc:grpChg chg="mod">
          <ac:chgData name="Dragan Kostić" userId="5d7f6791-2fbb-4ebe-a477-c4096d4e4682" providerId="ADAL" clId="{9EE80C29-93D4-490A-AAA9-F8D7ECCC4BE5}" dt="2020-10-16T14:32:23.009" v="27770"/>
          <ac:grpSpMkLst>
            <pc:docMk/>
            <pc:sldMk cId="1261668486" sldId="891"/>
            <ac:grpSpMk id="62" creationId="{4349C662-5ADB-45CD-9656-CC3EBA40358D}"/>
          </ac:grpSpMkLst>
        </pc:grpChg>
        <pc:grpChg chg="mod">
          <ac:chgData name="Dragan Kostić" userId="5d7f6791-2fbb-4ebe-a477-c4096d4e4682" providerId="ADAL" clId="{9EE80C29-93D4-490A-AAA9-F8D7ECCC4BE5}" dt="2020-10-16T14:32:23.009" v="27770"/>
          <ac:grpSpMkLst>
            <pc:docMk/>
            <pc:sldMk cId="1261668486" sldId="891"/>
            <ac:grpSpMk id="103" creationId="{6110DE60-99CA-410A-9284-3A68081988D3}"/>
          </ac:grpSpMkLst>
        </pc:grpChg>
        <pc:picChg chg="add mod ord">
          <ac:chgData name="Dragan Kostić" userId="5d7f6791-2fbb-4ebe-a477-c4096d4e4682" providerId="ADAL" clId="{9EE80C29-93D4-490A-AAA9-F8D7ECCC4BE5}" dt="2020-10-16T14:33:28.701" v="27822" actId="1076"/>
          <ac:picMkLst>
            <pc:docMk/>
            <pc:sldMk cId="1261668486" sldId="891"/>
            <ac:picMk id="6" creationId="{738B7907-56FD-4935-BCA2-FADA794041D7}"/>
          </ac:picMkLst>
        </pc:picChg>
        <pc:cxnChg chg="add mod">
          <ac:chgData name="Dragan Kostić" userId="5d7f6791-2fbb-4ebe-a477-c4096d4e4682" providerId="ADAL" clId="{9EE80C29-93D4-490A-AAA9-F8D7ECCC4BE5}" dt="2020-10-16T14:32:51.015" v="27785" actId="1036"/>
          <ac:cxnSpMkLst>
            <pc:docMk/>
            <pc:sldMk cId="1261668486" sldId="891"/>
            <ac:cxnSpMk id="19" creationId="{65B915D8-517B-41E5-B4B9-A46C39D08BAC}"/>
          </ac:cxnSpMkLst>
        </pc:cxnChg>
        <pc:cxnChg chg="add mod">
          <ac:chgData name="Dragan Kostić" userId="5d7f6791-2fbb-4ebe-a477-c4096d4e4682" providerId="ADAL" clId="{9EE80C29-93D4-490A-AAA9-F8D7ECCC4BE5}" dt="2020-10-16T14:32:51.015" v="27785" actId="1036"/>
          <ac:cxnSpMkLst>
            <pc:docMk/>
            <pc:sldMk cId="1261668486" sldId="891"/>
            <ac:cxnSpMk id="23" creationId="{DDA21435-8A6D-48C2-86E7-1423B9D76BB9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28" creationId="{BBD5FC3C-BD5C-4F82-AE6E-106EED4B1595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30" creationId="{FACEC625-E0CF-43D3-A871-4B87CE55DD64}"/>
          </ac:cxnSpMkLst>
        </pc:cxnChg>
        <pc:cxnChg chg="add mod">
          <ac:chgData name="Dragan Kostić" userId="5d7f6791-2fbb-4ebe-a477-c4096d4e4682" providerId="ADAL" clId="{9EE80C29-93D4-490A-AAA9-F8D7ECCC4BE5}" dt="2020-10-16T14:33:00.763" v="27791" actId="1036"/>
          <ac:cxnSpMkLst>
            <pc:docMk/>
            <pc:sldMk cId="1261668486" sldId="891"/>
            <ac:cxnSpMk id="32" creationId="{41116BC2-F647-4102-8174-570BA0896EA3}"/>
          </ac:cxnSpMkLst>
        </pc:cxnChg>
        <pc:cxnChg chg="add mod">
          <ac:chgData name="Dragan Kostić" userId="5d7f6791-2fbb-4ebe-a477-c4096d4e4682" providerId="ADAL" clId="{9EE80C29-93D4-490A-AAA9-F8D7ECCC4BE5}" dt="2020-10-16T14:33:00.763" v="27791" actId="1036"/>
          <ac:cxnSpMkLst>
            <pc:docMk/>
            <pc:sldMk cId="1261668486" sldId="891"/>
            <ac:cxnSpMk id="37" creationId="{6078C7EF-890F-418E-B8BC-096C4B5191F3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41" creationId="{EC09578B-BDB8-4E5F-BD37-C5C6CDBDCB82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44" creationId="{A7315017-5892-434D-9249-8F82D8514C64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49" creationId="{7EEFFA82-EA2A-452A-9B54-776F12E69749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51" creationId="{73022221-9AC4-41F5-99C0-076253C61BCC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53" creationId="{0BB52DA6-6467-407F-ABD0-69DC01CCC1EB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54" creationId="{63F72377-6DE2-4ED5-8128-F63672C86725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55" creationId="{900FF441-D90B-4199-886B-4A031050E466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57" creationId="{28CA1F17-C7E3-4909-8843-C984E7899B5D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61" creationId="{90C51D51-66FE-43F2-868A-B56CAD5C259F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68" creationId="{A1E65910-090A-4151-82D2-89F8A2C59890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69" creationId="{DBC8E244-A4C5-47F7-A435-D2999F0B0CA1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71" creationId="{17F5397C-81FF-4FE2-A555-A8DCA1C54F54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72" creationId="{788EA3B8-6E3C-4603-8375-12FC9BAF0B34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73" creationId="{7DAEA877-0F6D-4E6D-8CE3-DA36A1C938B8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75" creationId="{AFA7948D-5423-41FF-B28B-30B7C7F9067F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76" creationId="{C7D3D858-5899-4EB3-A634-6C0234355665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77" creationId="{A451EB65-504C-48B1-A6D0-2E74CA67286A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89" creationId="{20F030A6-F2AC-46A2-9258-7ABA839F5F60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90" creationId="{D3ECB179-9686-4FF8-A09E-1DDF1CD09DB8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93" creationId="{824FC2E7-ECAF-4D30-9D4E-247D52933F3B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94" creationId="{C70CDF00-8EA4-4F00-8238-832842B9702E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97" creationId="{73C081BA-823E-4B8D-9CA7-4064E3B227C1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99" creationId="{476EE9DF-D8CE-4B42-ACE3-5CACC5BB7519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104" creationId="{20EB12AF-2965-4DC3-B026-EA3B8EA75751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105" creationId="{721D41DB-3687-410F-BC93-9DC8C8423987}"/>
          </ac:cxnSpMkLst>
        </pc:cxnChg>
        <pc:cxnChg chg="mod">
          <ac:chgData name="Dragan Kostić" userId="5d7f6791-2fbb-4ebe-a477-c4096d4e4682" providerId="ADAL" clId="{9EE80C29-93D4-490A-AAA9-F8D7ECCC4BE5}" dt="2020-10-16T14:32:23.009" v="27770"/>
          <ac:cxnSpMkLst>
            <pc:docMk/>
            <pc:sldMk cId="1261668486" sldId="891"/>
            <ac:cxnSpMk id="106" creationId="{4DACE47B-E234-4BC2-8579-07962F1AF0AD}"/>
          </ac:cxnSpMkLst>
        </pc:cxnChg>
      </pc:sldChg>
      <pc:sldChg chg="addSp delSp modSp add mod ord">
        <pc:chgData name="Dragan Kostić" userId="5d7f6791-2fbb-4ebe-a477-c4096d4e4682" providerId="ADAL" clId="{9EE80C29-93D4-490A-AAA9-F8D7ECCC4BE5}" dt="2020-10-12T10:40:54.001" v="20208" actId="14100"/>
        <pc:sldMkLst>
          <pc:docMk/>
          <pc:sldMk cId="2753074492" sldId="892"/>
        </pc:sldMkLst>
        <pc:spChg chg="mod">
          <ac:chgData name="Dragan Kostić" userId="5d7f6791-2fbb-4ebe-a477-c4096d4e4682" providerId="ADAL" clId="{9EE80C29-93D4-490A-AAA9-F8D7ECCC4BE5}" dt="2020-10-07T14:02:50.403" v="15200"/>
          <ac:spMkLst>
            <pc:docMk/>
            <pc:sldMk cId="2753074492" sldId="892"/>
            <ac:spMk id="2" creationId="{9299D85B-E77E-4D5B-A7D7-884F3BC9CAFD}"/>
          </ac:spMkLst>
        </pc:spChg>
        <pc:spChg chg="add del mod">
          <ac:chgData name="Dragan Kostić" userId="5d7f6791-2fbb-4ebe-a477-c4096d4e4682" providerId="ADAL" clId="{9EE80C29-93D4-490A-AAA9-F8D7ECCC4BE5}" dt="2020-10-07T14:04:37.471" v="15222" actId="478"/>
          <ac:spMkLst>
            <pc:docMk/>
            <pc:sldMk cId="2753074492" sldId="892"/>
            <ac:spMk id="3" creationId="{B6EABB4B-A345-4C01-AF29-B5DA9FBAE182}"/>
          </ac:spMkLst>
        </pc:spChg>
        <pc:spChg chg="add mod">
          <ac:chgData name="Dragan Kostić" userId="5d7f6791-2fbb-4ebe-a477-c4096d4e4682" providerId="ADAL" clId="{9EE80C29-93D4-490A-AAA9-F8D7ECCC4BE5}" dt="2020-10-07T14:35:59.007" v="16085" actId="1035"/>
          <ac:spMkLst>
            <pc:docMk/>
            <pc:sldMk cId="2753074492" sldId="892"/>
            <ac:spMk id="5" creationId="{C2FBCDC0-D2D3-4DC2-8370-BCB4DA1C5AFE}"/>
          </ac:spMkLst>
        </pc:spChg>
        <pc:spChg chg="add mod">
          <ac:chgData name="Dragan Kostić" userId="5d7f6791-2fbb-4ebe-a477-c4096d4e4682" providerId="ADAL" clId="{9EE80C29-93D4-490A-AAA9-F8D7ECCC4BE5}" dt="2020-10-07T14:36:07.770" v="16090" actId="1035"/>
          <ac:spMkLst>
            <pc:docMk/>
            <pc:sldMk cId="2753074492" sldId="892"/>
            <ac:spMk id="6" creationId="{D6881D41-6347-40AD-9DFD-7D3DAA54B978}"/>
          </ac:spMkLst>
        </pc:spChg>
        <pc:spChg chg="mod">
          <ac:chgData name="Dragan Kostić" userId="5d7f6791-2fbb-4ebe-a477-c4096d4e4682" providerId="ADAL" clId="{9EE80C29-93D4-490A-AAA9-F8D7ECCC4BE5}" dt="2020-10-07T14:10:08.712" v="15390" actId="1076"/>
          <ac:spMkLst>
            <pc:docMk/>
            <pc:sldMk cId="2753074492" sldId="892"/>
            <ac:spMk id="14" creationId="{1EDFE414-86DC-4A73-BF50-6A0F0C68DC53}"/>
          </ac:spMkLst>
        </pc:spChg>
        <pc:spChg chg="mod">
          <ac:chgData name="Dragan Kostić" userId="5d7f6791-2fbb-4ebe-a477-c4096d4e4682" providerId="ADAL" clId="{9EE80C29-93D4-490A-AAA9-F8D7ECCC4BE5}" dt="2020-10-07T14:36:01.693" v="16088" actId="20577"/>
          <ac:spMkLst>
            <pc:docMk/>
            <pc:sldMk cId="2753074492" sldId="892"/>
            <ac:spMk id="16" creationId="{9D42BDD9-C471-4CB6-82FF-66DBAB42AB12}"/>
          </ac:spMkLst>
        </pc:spChg>
        <pc:spChg chg="mod">
          <ac:chgData name="Dragan Kostić" userId="5d7f6791-2fbb-4ebe-a477-c4096d4e4682" providerId="ADAL" clId="{9EE80C29-93D4-490A-AAA9-F8D7ECCC4BE5}" dt="2020-10-12T10:40:54.001" v="20208" actId="14100"/>
          <ac:spMkLst>
            <pc:docMk/>
            <pc:sldMk cId="2753074492" sldId="892"/>
            <ac:spMk id="17" creationId="{BBDC3743-6C39-4B08-B3CA-ED07FD63246B}"/>
          </ac:spMkLst>
        </pc:spChg>
        <pc:spChg chg="del mod">
          <ac:chgData name="Dragan Kostić" userId="5d7f6791-2fbb-4ebe-a477-c4096d4e4682" providerId="ADAL" clId="{9EE80C29-93D4-490A-AAA9-F8D7ECCC4BE5}" dt="2020-10-07T14:34:22.471" v="15974" actId="478"/>
          <ac:spMkLst>
            <pc:docMk/>
            <pc:sldMk cId="2753074492" sldId="892"/>
            <ac:spMk id="19" creationId="{12F4D2B2-C8B6-44EE-9E46-BA7293132134}"/>
          </ac:spMkLst>
        </pc:spChg>
        <pc:spChg chg="add mod">
          <ac:chgData name="Dragan Kostić" userId="5d7f6791-2fbb-4ebe-a477-c4096d4e4682" providerId="ADAL" clId="{9EE80C29-93D4-490A-AAA9-F8D7ECCC4BE5}" dt="2020-10-07T14:33:26.382" v="15955" actId="1036"/>
          <ac:spMkLst>
            <pc:docMk/>
            <pc:sldMk cId="2753074492" sldId="892"/>
            <ac:spMk id="20" creationId="{109B4C70-F6D8-42CB-B9B6-E4AA5E332129}"/>
          </ac:spMkLst>
        </pc:spChg>
        <pc:spChg chg="del">
          <ac:chgData name="Dragan Kostić" userId="5d7f6791-2fbb-4ebe-a477-c4096d4e4682" providerId="ADAL" clId="{9EE80C29-93D4-490A-AAA9-F8D7ECCC4BE5}" dt="2020-10-07T14:17:32.434" v="15532" actId="478"/>
          <ac:spMkLst>
            <pc:docMk/>
            <pc:sldMk cId="2753074492" sldId="892"/>
            <ac:spMk id="21" creationId="{5847BDC1-7364-4C4B-9535-00D07F100D35}"/>
          </ac:spMkLst>
        </pc:spChg>
        <pc:spChg chg="add mod">
          <ac:chgData name="Dragan Kostić" userId="5d7f6791-2fbb-4ebe-a477-c4096d4e4682" providerId="ADAL" clId="{9EE80C29-93D4-490A-AAA9-F8D7ECCC4BE5}" dt="2020-10-08T07:45:58.387" v="17016" actId="20577"/>
          <ac:spMkLst>
            <pc:docMk/>
            <pc:sldMk cId="2753074492" sldId="892"/>
            <ac:spMk id="22" creationId="{6CF5A30E-8B62-47E7-BE9D-5AB75F978DE1}"/>
          </ac:spMkLst>
        </pc:spChg>
        <pc:spChg chg="mod">
          <ac:chgData name="Dragan Kostić" userId="5d7f6791-2fbb-4ebe-a477-c4096d4e4682" providerId="ADAL" clId="{9EE80C29-93D4-490A-AAA9-F8D7ECCC4BE5}" dt="2020-10-07T14:10:04.203" v="15388" actId="20577"/>
          <ac:spMkLst>
            <pc:docMk/>
            <pc:sldMk cId="2753074492" sldId="892"/>
            <ac:spMk id="23" creationId="{D4731A75-9410-4C4A-987F-33E1683766CB}"/>
          </ac:spMkLst>
        </pc:spChg>
        <pc:spChg chg="del">
          <ac:chgData name="Dragan Kostić" userId="5d7f6791-2fbb-4ebe-a477-c4096d4e4682" providerId="ADAL" clId="{9EE80C29-93D4-490A-AAA9-F8D7ECCC4BE5}" dt="2020-10-07T14:17:29.752" v="15531" actId="478"/>
          <ac:spMkLst>
            <pc:docMk/>
            <pc:sldMk cId="2753074492" sldId="892"/>
            <ac:spMk id="25" creationId="{76CC672C-592C-4A80-A97C-3307858E828A}"/>
          </ac:spMkLst>
        </pc:spChg>
      </pc:sldChg>
      <pc:sldChg chg="addSp delSp modSp add mod ord">
        <pc:chgData name="Dragan Kostić" userId="5d7f6791-2fbb-4ebe-a477-c4096d4e4682" providerId="ADAL" clId="{9EE80C29-93D4-490A-AAA9-F8D7ECCC4BE5}" dt="2020-10-12T10:41:21.637" v="20211"/>
        <pc:sldMkLst>
          <pc:docMk/>
          <pc:sldMk cId="4259281948" sldId="893"/>
        </pc:sldMkLst>
        <pc:spChg chg="mod">
          <ac:chgData name="Dragan Kostić" userId="5d7f6791-2fbb-4ebe-a477-c4096d4e4682" providerId="ADAL" clId="{9EE80C29-93D4-490A-AAA9-F8D7ECCC4BE5}" dt="2020-10-07T14:37:48.480" v="16105"/>
          <ac:spMkLst>
            <pc:docMk/>
            <pc:sldMk cId="4259281948" sldId="893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10-08T10:50:20.860" v="17990" actId="1076"/>
          <ac:spMkLst>
            <pc:docMk/>
            <pc:sldMk cId="4259281948" sldId="893"/>
            <ac:spMk id="3" creationId="{3D732543-5EEB-4CF3-8084-6540E03728FD}"/>
          </ac:spMkLst>
        </pc:spChg>
        <pc:spChg chg="del">
          <ac:chgData name="Dragan Kostić" userId="5d7f6791-2fbb-4ebe-a477-c4096d4e4682" providerId="ADAL" clId="{9EE80C29-93D4-490A-AAA9-F8D7ECCC4BE5}" dt="2020-10-08T10:09:35.973" v="17249" actId="478"/>
          <ac:spMkLst>
            <pc:docMk/>
            <pc:sldMk cId="4259281948" sldId="893"/>
            <ac:spMk id="5" creationId="{E8B0AC7C-9B3C-4D8D-A87F-AC73702AC57A}"/>
          </ac:spMkLst>
        </pc:spChg>
        <pc:spChg chg="add del mod">
          <ac:chgData name="Dragan Kostić" userId="5d7f6791-2fbb-4ebe-a477-c4096d4e4682" providerId="ADAL" clId="{9EE80C29-93D4-490A-AAA9-F8D7ECCC4BE5}" dt="2020-10-08T10:22:23.290" v="17554" actId="478"/>
          <ac:spMkLst>
            <pc:docMk/>
            <pc:sldMk cId="4259281948" sldId="893"/>
            <ac:spMk id="6" creationId="{DC902E9F-92B1-4C4B-8014-00A57FC13BB3}"/>
          </ac:spMkLst>
        </pc:spChg>
        <pc:spChg chg="add del mod">
          <ac:chgData name="Dragan Kostić" userId="5d7f6791-2fbb-4ebe-a477-c4096d4e4682" providerId="ADAL" clId="{9EE80C29-93D4-490A-AAA9-F8D7ECCC4BE5}" dt="2020-10-08T10:41:41.876" v="17825" actId="478"/>
          <ac:spMkLst>
            <pc:docMk/>
            <pc:sldMk cId="4259281948" sldId="893"/>
            <ac:spMk id="9" creationId="{36C1CB2E-99C6-4416-80F2-1C89C63A3859}"/>
          </ac:spMkLst>
        </pc:spChg>
        <pc:spChg chg="add mod">
          <ac:chgData name="Dragan Kostić" userId="5d7f6791-2fbb-4ebe-a477-c4096d4e4682" providerId="ADAL" clId="{9EE80C29-93D4-490A-AAA9-F8D7ECCC4BE5}" dt="2020-10-08T10:50:38.165" v="18000" actId="1036"/>
          <ac:spMkLst>
            <pc:docMk/>
            <pc:sldMk cId="4259281948" sldId="893"/>
            <ac:spMk id="10" creationId="{5004E857-EA3A-4BB1-AC0A-F5BE8D7FC622}"/>
          </ac:spMkLst>
        </pc:spChg>
        <pc:spChg chg="mod">
          <ac:chgData name="Dragan Kostić" userId="5d7f6791-2fbb-4ebe-a477-c4096d4e4682" providerId="ADAL" clId="{9EE80C29-93D4-490A-AAA9-F8D7ECCC4BE5}" dt="2020-10-08T10:45:06.069" v="17862" actId="1036"/>
          <ac:spMkLst>
            <pc:docMk/>
            <pc:sldMk cId="4259281948" sldId="893"/>
            <ac:spMk id="14" creationId="{1EDFE414-86DC-4A73-BF50-6A0F0C68DC53}"/>
          </ac:spMkLst>
        </pc:spChg>
        <pc:spChg chg="add mod">
          <ac:chgData name="Dragan Kostić" userId="5d7f6791-2fbb-4ebe-a477-c4096d4e4682" providerId="ADAL" clId="{9EE80C29-93D4-490A-AAA9-F8D7ECCC4BE5}" dt="2020-10-08T10:49:42.764" v="17966" actId="1076"/>
          <ac:spMkLst>
            <pc:docMk/>
            <pc:sldMk cId="4259281948" sldId="893"/>
            <ac:spMk id="15" creationId="{AA4C2312-5E39-409D-B8F4-665D8229D022}"/>
          </ac:spMkLst>
        </pc:spChg>
        <pc:spChg chg="mod">
          <ac:chgData name="Dragan Kostić" userId="5d7f6791-2fbb-4ebe-a477-c4096d4e4682" providerId="ADAL" clId="{9EE80C29-93D4-490A-AAA9-F8D7ECCC4BE5}" dt="2020-10-12T10:41:21.637" v="20211"/>
          <ac:spMkLst>
            <pc:docMk/>
            <pc:sldMk cId="4259281948" sldId="893"/>
            <ac:spMk id="17" creationId="{BBDC3743-6C39-4B08-B3CA-ED07FD63246B}"/>
          </ac:spMkLst>
        </pc:spChg>
        <pc:spChg chg="mod">
          <ac:chgData name="Dragan Kostić" userId="5d7f6791-2fbb-4ebe-a477-c4096d4e4682" providerId="ADAL" clId="{9EE80C29-93D4-490A-AAA9-F8D7ECCC4BE5}" dt="2020-10-08T10:47:53.854" v="17923" actId="1037"/>
          <ac:spMkLst>
            <pc:docMk/>
            <pc:sldMk cId="4259281948" sldId="893"/>
            <ac:spMk id="19" creationId="{12F4D2B2-C8B6-44EE-9E46-BA7293132134}"/>
          </ac:spMkLst>
        </pc:spChg>
        <pc:spChg chg="add mod">
          <ac:chgData name="Dragan Kostić" userId="5d7f6791-2fbb-4ebe-a477-c4096d4e4682" providerId="ADAL" clId="{9EE80C29-93D4-490A-AAA9-F8D7ECCC4BE5}" dt="2020-10-08T10:50:38.165" v="18000" actId="1036"/>
          <ac:spMkLst>
            <pc:docMk/>
            <pc:sldMk cId="4259281948" sldId="893"/>
            <ac:spMk id="20" creationId="{E9DA269C-5870-49D6-ABA5-2FF2A2CD4591}"/>
          </ac:spMkLst>
        </pc:spChg>
        <pc:spChg chg="del">
          <ac:chgData name="Dragan Kostić" userId="5d7f6791-2fbb-4ebe-a477-c4096d4e4682" providerId="ADAL" clId="{9EE80C29-93D4-490A-AAA9-F8D7ECCC4BE5}" dt="2020-10-08T10:09:35.973" v="17249" actId="478"/>
          <ac:spMkLst>
            <pc:docMk/>
            <pc:sldMk cId="4259281948" sldId="893"/>
            <ac:spMk id="21" creationId="{5847BDC1-7364-4C4B-9535-00D07F100D35}"/>
          </ac:spMkLst>
        </pc:spChg>
        <pc:spChg chg="add del mod">
          <ac:chgData name="Dragan Kostić" userId="5d7f6791-2fbb-4ebe-a477-c4096d4e4682" providerId="ADAL" clId="{9EE80C29-93D4-490A-AAA9-F8D7ECCC4BE5}" dt="2020-10-08T10:48:12.816" v="17928" actId="478"/>
          <ac:spMkLst>
            <pc:docMk/>
            <pc:sldMk cId="4259281948" sldId="893"/>
            <ac:spMk id="22" creationId="{59D5C1B6-229B-4947-80A8-6CBB6A74FAC1}"/>
          </ac:spMkLst>
        </pc:spChg>
        <pc:spChg chg="mod">
          <ac:chgData name="Dragan Kostić" userId="5d7f6791-2fbb-4ebe-a477-c4096d4e4682" providerId="ADAL" clId="{9EE80C29-93D4-490A-AAA9-F8D7ECCC4BE5}" dt="2020-10-08T10:45:12.023" v="17866" actId="1035"/>
          <ac:spMkLst>
            <pc:docMk/>
            <pc:sldMk cId="4259281948" sldId="893"/>
            <ac:spMk id="23" creationId="{D4731A75-9410-4C4A-987F-33E1683766CB}"/>
          </ac:spMkLst>
        </pc:spChg>
        <pc:spChg chg="add mod">
          <ac:chgData name="Dragan Kostić" userId="5d7f6791-2fbb-4ebe-a477-c4096d4e4682" providerId="ADAL" clId="{9EE80C29-93D4-490A-AAA9-F8D7ECCC4BE5}" dt="2020-10-08T10:50:28.660" v="17991" actId="1076"/>
          <ac:spMkLst>
            <pc:docMk/>
            <pc:sldMk cId="4259281948" sldId="893"/>
            <ac:spMk id="24" creationId="{59DA43D4-016B-46E4-BED4-20891AC683B9}"/>
          </ac:spMkLst>
        </pc:spChg>
      </pc:sldChg>
      <pc:sldChg chg="modSp add mod ord">
        <pc:chgData name="Dragan Kostić" userId="5d7f6791-2fbb-4ebe-a477-c4096d4e4682" providerId="ADAL" clId="{9EE80C29-93D4-490A-AAA9-F8D7ECCC4BE5}" dt="2020-10-09T12:10:09.474" v="20183" actId="20577"/>
        <pc:sldMkLst>
          <pc:docMk/>
          <pc:sldMk cId="726877543" sldId="894"/>
        </pc:sldMkLst>
        <pc:spChg chg="mod">
          <ac:chgData name="Dragan Kostić" userId="5d7f6791-2fbb-4ebe-a477-c4096d4e4682" providerId="ADAL" clId="{9EE80C29-93D4-490A-AAA9-F8D7ECCC4BE5}" dt="2020-10-08T12:19:25.812" v="18012"/>
          <ac:spMkLst>
            <pc:docMk/>
            <pc:sldMk cId="726877543" sldId="894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10-09T12:10:09.474" v="20183" actId="20577"/>
          <ac:spMkLst>
            <pc:docMk/>
            <pc:sldMk cId="726877543" sldId="894"/>
            <ac:spMk id="6" creationId="{4EDC6511-BD84-45BB-8E3C-90F73091B87F}"/>
          </ac:spMkLst>
        </pc:spChg>
        <pc:spChg chg="mod">
          <ac:chgData name="Dragan Kostić" userId="5d7f6791-2fbb-4ebe-a477-c4096d4e4682" providerId="ADAL" clId="{9EE80C29-93D4-490A-AAA9-F8D7ECCC4BE5}" dt="2020-10-08T13:17:00.516" v="18744" actId="6549"/>
          <ac:spMkLst>
            <pc:docMk/>
            <pc:sldMk cId="726877543" sldId="894"/>
            <ac:spMk id="8" creationId="{9BA59FEF-952B-4A91-8282-DD8C3E4738B5}"/>
          </ac:spMkLst>
        </pc:spChg>
        <pc:spChg chg="mod">
          <ac:chgData name="Dragan Kostić" userId="5d7f6791-2fbb-4ebe-a477-c4096d4e4682" providerId="ADAL" clId="{9EE80C29-93D4-490A-AAA9-F8D7ECCC4BE5}" dt="2020-10-08T13:20:55.737" v="18923" actId="20577"/>
          <ac:spMkLst>
            <pc:docMk/>
            <pc:sldMk cId="726877543" sldId="894"/>
            <ac:spMk id="9" creationId="{97222672-686B-45AB-B9A3-05FF863E66D9}"/>
          </ac:spMkLst>
        </pc:spChg>
        <pc:spChg chg="mod">
          <ac:chgData name="Dragan Kostić" userId="5d7f6791-2fbb-4ebe-a477-c4096d4e4682" providerId="ADAL" clId="{9EE80C29-93D4-490A-AAA9-F8D7ECCC4BE5}" dt="2020-10-08T13:11:31.650" v="18545" actId="14100"/>
          <ac:spMkLst>
            <pc:docMk/>
            <pc:sldMk cId="726877543" sldId="894"/>
            <ac:spMk id="14" creationId="{1EDFE414-86DC-4A73-BF50-6A0F0C68DC53}"/>
          </ac:spMkLst>
        </pc:spChg>
        <pc:spChg chg="mod">
          <ac:chgData name="Dragan Kostić" userId="5d7f6791-2fbb-4ebe-a477-c4096d4e4682" providerId="ADAL" clId="{9EE80C29-93D4-490A-AAA9-F8D7ECCC4BE5}" dt="2020-10-08T13:30:04.902" v="19011" actId="14100"/>
          <ac:spMkLst>
            <pc:docMk/>
            <pc:sldMk cId="726877543" sldId="894"/>
            <ac:spMk id="17" creationId="{BBDC3743-6C39-4B08-B3CA-ED07FD63246B}"/>
          </ac:spMkLst>
        </pc:spChg>
        <pc:spChg chg="mod">
          <ac:chgData name="Dragan Kostić" userId="5d7f6791-2fbb-4ebe-a477-c4096d4e4682" providerId="ADAL" clId="{9EE80C29-93D4-490A-AAA9-F8D7ECCC4BE5}" dt="2020-10-08T13:30:51.827" v="19027" actId="1035"/>
          <ac:spMkLst>
            <pc:docMk/>
            <pc:sldMk cId="726877543" sldId="894"/>
            <ac:spMk id="19" creationId="{12F4D2B2-C8B6-44EE-9E46-BA7293132134}"/>
          </ac:spMkLst>
        </pc:spChg>
        <pc:spChg chg="mod">
          <ac:chgData name="Dragan Kostić" userId="5d7f6791-2fbb-4ebe-a477-c4096d4e4682" providerId="ADAL" clId="{9EE80C29-93D4-490A-AAA9-F8D7ECCC4BE5}" dt="2020-10-08T13:30:25.324" v="19018" actId="20577"/>
          <ac:spMkLst>
            <pc:docMk/>
            <pc:sldMk cId="726877543" sldId="894"/>
            <ac:spMk id="20" creationId="{91953939-9561-4386-80D7-AACE6AA867A7}"/>
          </ac:spMkLst>
        </pc:spChg>
        <pc:spChg chg="mod">
          <ac:chgData name="Dragan Kostić" userId="5d7f6791-2fbb-4ebe-a477-c4096d4e4682" providerId="ADAL" clId="{9EE80C29-93D4-490A-AAA9-F8D7ECCC4BE5}" dt="2020-10-08T13:17:06.926" v="18745" actId="20577"/>
          <ac:spMkLst>
            <pc:docMk/>
            <pc:sldMk cId="726877543" sldId="894"/>
            <ac:spMk id="23" creationId="{D4731A75-9410-4C4A-987F-33E1683766CB}"/>
          </ac:spMkLst>
        </pc:spChg>
      </pc:sldChg>
      <pc:sldChg chg="addSp delSp modSp add mod ord">
        <pc:chgData name="Dragan Kostić" userId="5d7f6791-2fbb-4ebe-a477-c4096d4e4682" providerId="ADAL" clId="{9EE80C29-93D4-490A-AAA9-F8D7ECCC4BE5}" dt="2020-10-13T08:57:30.014" v="23101" actId="1035"/>
        <pc:sldMkLst>
          <pc:docMk/>
          <pc:sldMk cId="2736466599" sldId="895"/>
        </pc:sldMkLst>
        <pc:spChg chg="mod">
          <ac:chgData name="Dragan Kostić" userId="5d7f6791-2fbb-4ebe-a477-c4096d4e4682" providerId="ADAL" clId="{9EE80C29-93D4-490A-AAA9-F8D7ECCC4BE5}" dt="2020-10-08T13:27:14.335" v="18964"/>
          <ac:spMkLst>
            <pc:docMk/>
            <pc:sldMk cId="2736466599" sldId="895"/>
            <ac:spMk id="2" creationId="{9299D85B-E77E-4D5B-A7D7-884F3BC9CAFD}"/>
          </ac:spMkLst>
        </pc:spChg>
        <pc:spChg chg="del">
          <ac:chgData name="Dragan Kostić" userId="5d7f6791-2fbb-4ebe-a477-c4096d4e4682" providerId="ADAL" clId="{9EE80C29-93D4-490A-AAA9-F8D7ECCC4BE5}" dt="2020-10-08T13:36:16.426" v="19130" actId="478"/>
          <ac:spMkLst>
            <pc:docMk/>
            <pc:sldMk cId="2736466599" sldId="895"/>
            <ac:spMk id="3" creationId="{EDC5E802-E951-41A8-9823-6BD3B41D06F5}"/>
          </ac:spMkLst>
        </pc:spChg>
        <pc:spChg chg="del mod">
          <ac:chgData name="Dragan Kostić" userId="5d7f6791-2fbb-4ebe-a477-c4096d4e4682" providerId="ADAL" clId="{9EE80C29-93D4-490A-AAA9-F8D7ECCC4BE5}" dt="2020-10-08T13:54:07.507" v="19571" actId="478"/>
          <ac:spMkLst>
            <pc:docMk/>
            <pc:sldMk cId="2736466599" sldId="895"/>
            <ac:spMk id="5" creationId="{68F5D5DF-D7F7-4770-8AB5-05EF50123E13}"/>
          </ac:spMkLst>
        </pc:spChg>
        <pc:spChg chg="add mod">
          <ac:chgData name="Dragan Kostić" userId="5d7f6791-2fbb-4ebe-a477-c4096d4e4682" providerId="ADAL" clId="{9EE80C29-93D4-490A-AAA9-F8D7ECCC4BE5}" dt="2020-10-12T15:25:50.874" v="22331" actId="20577"/>
          <ac:spMkLst>
            <pc:docMk/>
            <pc:sldMk cId="2736466599" sldId="895"/>
            <ac:spMk id="6" creationId="{C7A28061-2590-4F64-B136-2517C1391988}"/>
          </ac:spMkLst>
        </pc:spChg>
        <pc:spChg chg="add del mod">
          <ac:chgData name="Dragan Kostić" userId="5d7f6791-2fbb-4ebe-a477-c4096d4e4682" providerId="ADAL" clId="{9EE80C29-93D4-490A-AAA9-F8D7ECCC4BE5}" dt="2020-10-08T13:57:04.971" v="19683" actId="1037"/>
          <ac:spMkLst>
            <pc:docMk/>
            <pc:sldMk cId="2736466599" sldId="895"/>
            <ac:spMk id="14" creationId="{1EDFE414-86DC-4A73-BF50-6A0F0C68DC53}"/>
          </ac:spMkLst>
        </pc:spChg>
        <pc:spChg chg="mod">
          <ac:chgData name="Dragan Kostić" userId="5d7f6791-2fbb-4ebe-a477-c4096d4e4682" providerId="ADAL" clId="{9EE80C29-93D4-490A-AAA9-F8D7ECCC4BE5}" dt="2020-10-13T08:57:30.014" v="23101" actId="1035"/>
          <ac:spMkLst>
            <pc:docMk/>
            <pc:sldMk cId="2736466599" sldId="895"/>
            <ac:spMk id="17" creationId="{BBDC3743-6C39-4B08-B3CA-ED07FD63246B}"/>
          </ac:spMkLst>
        </pc:spChg>
        <pc:spChg chg="mod">
          <ac:chgData name="Dragan Kostić" userId="5d7f6791-2fbb-4ebe-a477-c4096d4e4682" providerId="ADAL" clId="{9EE80C29-93D4-490A-AAA9-F8D7ECCC4BE5}" dt="2020-10-13T08:30:10.295" v="22547" actId="20577"/>
          <ac:spMkLst>
            <pc:docMk/>
            <pc:sldMk cId="2736466599" sldId="895"/>
            <ac:spMk id="23" creationId="{D4731A75-9410-4C4A-987F-33E1683766CB}"/>
          </ac:spMkLst>
        </pc:spChg>
      </pc:sldChg>
      <pc:sldChg chg="addSp delSp modSp add mod">
        <pc:chgData name="Dragan Kostić" userId="5d7f6791-2fbb-4ebe-a477-c4096d4e4682" providerId="ADAL" clId="{9EE80C29-93D4-490A-AAA9-F8D7ECCC4BE5}" dt="2020-11-03T14:27:30.454" v="28652"/>
        <pc:sldMkLst>
          <pc:docMk/>
          <pc:sldMk cId="2437329638" sldId="896"/>
        </pc:sldMkLst>
        <pc:spChg chg="mod">
          <ac:chgData name="Dragan Kostić" userId="5d7f6791-2fbb-4ebe-a477-c4096d4e4682" providerId="ADAL" clId="{9EE80C29-93D4-490A-AAA9-F8D7ECCC4BE5}" dt="2020-10-08T13:58:36.767" v="19761" actId="20577"/>
          <ac:spMkLst>
            <pc:docMk/>
            <pc:sldMk cId="2437329638" sldId="896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10-12T10:51:21.350" v="20356" actId="12"/>
          <ac:spMkLst>
            <pc:docMk/>
            <pc:sldMk cId="2437329638" sldId="896"/>
            <ac:spMk id="6" creationId="{C7A28061-2590-4F64-B136-2517C1391988}"/>
          </ac:spMkLst>
        </pc:spChg>
        <pc:spChg chg="add mod">
          <ac:chgData name="Dragan Kostić" userId="5d7f6791-2fbb-4ebe-a477-c4096d4e4682" providerId="ADAL" clId="{9EE80C29-93D4-490A-AAA9-F8D7ECCC4BE5}" dt="2020-10-12T11:48:01.610" v="21545" actId="20577"/>
          <ac:spMkLst>
            <pc:docMk/>
            <pc:sldMk cId="2437329638" sldId="896"/>
            <ac:spMk id="8" creationId="{BFC57451-A84A-43D9-8A80-372567FF0909}"/>
          </ac:spMkLst>
        </pc:spChg>
        <pc:spChg chg="add mod">
          <ac:chgData name="Dragan Kostić" userId="5d7f6791-2fbb-4ebe-a477-c4096d4e4682" providerId="ADAL" clId="{9EE80C29-93D4-490A-AAA9-F8D7ECCC4BE5}" dt="2020-10-12T11:48:27.327" v="21570" actId="1037"/>
          <ac:spMkLst>
            <pc:docMk/>
            <pc:sldMk cId="2437329638" sldId="896"/>
            <ac:spMk id="9" creationId="{ACE277C7-750A-4D70-80CA-B0DAD1A69DCD}"/>
          </ac:spMkLst>
        </pc:spChg>
        <pc:spChg chg="add del mod">
          <ac:chgData name="Dragan Kostić" userId="5d7f6791-2fbb-4ebe-a477-c4096d4e4682" providerId="ADAL" clId="{9EE80C29-93D4-490A-AAA9-F8D7ECCC4BE5}" dt="2020-10-12T10:56:06.526" v="20502" actId="478"/>
          <ac:spMkLst>
            <pc:docMk/>
            <pc:sldMk cId="2437329638" sldId="896"/>
            <ac:spMk id="10" creationId="{AF09B409-4878-4F9D-B259-8B8086E2543B}"/>
          </ac:spMkLst>
        </pc:spChg>
        <pc:spChg chg="add mod">
          <ac:chgData name="Dragan Kostić" userId="5d7f6791-2fbb-4ebe-a477-c4096d4e4682" providerId="ADAL" clId="{9EE80C29-93D4-490A-AAA9-F8D7ECCC4BE5}" dt="2020-11-03T14:27:15.791" v="28650"/>
          <ac:spMkLst>
            <pc:docMk/>
            <pc:sldMk cId="2437329638" sldId="896"/>
            <ac:spMk id="11" creationId="{15A60801-9337-473A-ADFB-579185B8ACDB}"/>
          </ac:spMkLst>
        </pc:spChg>
        <pc:spChg chg="add mod">
          <ac:chgData name="Dragan Kostić" userId="5d7f6791-2fbb-4ebe-a477-c4096d4e4682" providerId="ADAL" clId="{9EE80C29-93D4-490A-AAA9-F8D7ECCC4BE5}" dt="2020-10-12T10:49:59.783" v="20353" actId="1037"/>
          <ac:spMkLst>
            <pc:docMk/>
            <pc:sldMk cId="2437329638" sldId="896"/>
            <ac:spMk id="12" creationId="{4DEE2B53-6ECC-47F1-8BD0-3D72D4B3A401}"/>
          </ac:spMkLst>
        </pc:spChg>
        <pc:spChg chg="mod">
          <ac:chgData name="Dragan Kostić" userId="5d7f6791-2fbb-4ebe-a477-c4096d4e4682" providerId="ADAL" clId="{9EE80C29-93D4-490A-AAA9-F8D7ECCC4BE5}" dt="2020-10-12T11:56:07.592" v="21680" actId="20577"/>
          <ac:spMkLst>
            <pc:docMk/>
            <pc:sldMk cId="2437329638" sldId="896"/>
            <ac:spMk id="14" creationId="{1EDFE414-86DC-4A73-BF50-6A0F0C68DC53}"/>
          </ac:spMkLst>
        </pc:spChg>
        <pc:spChg chg="add mod">
          <ac:chgData name="Dragan Kostić" userId="5d7f6791-2fbb-4ebe-a477-c4096d4e4682" providerId="ADAL" clId="{9EE80C29-93D4-490A-AAA9-F8D7ECCC4BE5}" dt="2020-10-12T11:49:11.040" v="21577" actId="1036"/>
          <ac:spMkLst>
            <pc:docMk/>
            <pc:sldMk cId="2437329638" sldId="896"/>
            <ac:spMk id="16" creationId="{2D641B61-2B8E-4987-8B14-214E89F549B7}"/>
          </ac:spMkLst>
        </pc:spChg>
        <pc:spChg chg="del">
          <ac:chgData name="Dragan Kostić" userId="5d7f6791-2fbb-4ebe-a477-c4096d4e4682" providerId="ADAL" clId="{9EE80C29-93D4-490A-AAA9-F8D7ECCC4BE5}" dt="2020-10-12T10:59:34.335" v="20687" actId="478"/>
          <ac:spMkLst>
            <pc:docMk/>
            <pc:sldMk cId="2437329638" sldId="896"/>
            <ac:spMk id="17" creationId="{BBDC3743-6C39-4B08-B3CA-ED07FD63246B}"/>
          </ac:spMkLst>
        </pc:spChg>
        <pc:spChg chg="add mod">
          <ac:chgData name="Dragan Kostić" userId="5d7f6791-2fbb-4ebe-a477-c4096d4e4682" providerId="ADAL" clId="{9EE80C29-93D4-490A-AAA9-F8D7ECCC4BE5}" dt="2020-11-03T14:27:30.454" v="28652"/>
          <ac:spMkLst>
            <pc:docMk/>
            <pc:sldMk cId="2437329638" sldId="896"/>
            <ac:spMk id="20" creationId="{863D5766-5549-40C1-8E76-81E360341A0C}"/>
          </ac:spMkLst>
        </pc:spChg>
        <pc:spChg chg="add mod">
          <ac:chgData name="Dragan Kostić" userId="5d7f6791-2fbb-4ebe-a477-c4096d4e4682" providerId="ADAL" clId="{9EE80C29-93D4-490A-AAA9-F8D7ECCC4BE5}" dt="2020-10-12T11:56:53.649" v="21686" actId="20577"/>
          <ac:spMkLst>
            <pc:docMk/>
            <pc:sldMk cId="2437329638" sldId="896"/>
            <ac:spMk id="22" creationId="{36AEECF4-1A4F-40C5-A6D4-DA1496BFD3DE}"/>
          </ac:spMkLst>
        </pc:spChg>
        <pc:spChg chg="del mod">
          <ac:chgData name="Dragan Kostić" userId="5d7f6791-2fbb-4ebe-a477-c4096d4e4682" providerId="ADAL" clId="{9EE80C29-93D4-490A-AAA9-F8D7ECCC4BE5}" dt="2020-10-12T10:59:34.335" v="20687" actId="478"/>
          <ac:spMkLst>
            <pc:docMk/>
            <pc:sldMk cId="2437329638" sldId="896"/>
            <ac:spMk id="23" creationId="{D4731A75-9410-4C4A-987F-33E1683766CB}"/>
          </ac:spMkLst>
        </pc:spChg>
        <pc:spChg chg="add mod">
          <ac:chgData name="Dragan Kostić" userId="5d7f6791-2fbb-4ebe-a477-c4096d4e4682" providerId="ADAL" clId="{9EE80C29-93D4-490A-AAA9-F8D7ECCC4BE5}" dt="2020-10-12T11:49:11.040" v="21577" actId="1036"/>
          <ac:spMkLst>
            <pc:docMk/>
            <pc:sldMk cId="2437329638" sldId="896"/>
            <ac:spMk id="26" creationId="{C861E058-B502-484E-AA6F-37BE24459CA0}"/>
          </ac:spMkLst>
        </pc:spChg>
        <pc:spChg chg="add mod">
          <ac:chgData name="Dragan Kostić" userId="5d7f6791-2fbb-4ebe-a477-c4096d4e4682" providerId="ADAL" clId="{9EE80C29-93D4-490A-AAA9-F8D7ECCC4BE5}" dt="2020-10-12T11:57:03.897" v="21687" actId="20577"/>
          <ac:spMkLst>
            <pc:docMk/>
            <pc:sldMk cId="2437329638" sldId="896"/>
            <ac:spMk id="28" creationId="{B4B22D90-F5C5-4141-AEB1-92397F569686}"/>
          </ac:spMkLst>
        </pc:spChg>
        <pc:spChg chg="add mod">
          <ac:chgData name="Dragan Kostić" userId="5d7f6791-2fbb-4ebe-a477-c4096d4e4682" providerId="ADAL" clId="{9EE80C29-93D4-490A-AAA9-F8D7ECCC4BE5}" dt="2020-10-12T11:49:11.040" v="21577" actId="1036"/>
          <ac:spMkLst>
            <pc:docMk/>
            <pc:sldMk cId="2437329638" sldId="896"/>
            <ac:spMk id="30" creationId="{6B1C8982-D02B-438C-9389-30271B1F95E8}"/>
          </ac:spMkLst>
        </pc:spChg>
        <pc:spChg chg="add mod">
          <ac:chgData name="Dragan Kostić" userId="5d7f6791-2fbb-4ebe-a477-c4096d4e4682" providerId="ADAL" clId="{9EE80C29-93D4-490A-AAA9-F8D7ECCC4BE5}" dt="2020-10-12T11:55:31.694" v="21675" actId="20577"/>
          <ac:spMkLst>
            <pc:docMk/>
            <pc:sldMk cId="2437329638" sldId="896"/>
            <ac:spMk id="32" creationId="{4322E788-2FD1-4F68-8DBA-00251B53A3D7}"/>
          </ac:spMkLst>
        </pc:spChg>
        <pc:spChg chg="add mod">
          <ac:chgData name="Dragan Kostić" userId="5d7f6791-2fbb-4ebe-a477-c4096d4e4682" providerId="ADAL" clId="{9EE80C29-93D4-490A-AAA9-F8D7ECCC4BE5}" dt="2020-10-12T11:57:52.283" v="21700" actId="1037"/>
          <ac:spMkLst>
            <pc:docMk/>
            <pc:sldMk cId="2437329638" sldId="896"/>
            <ac:spMk id="34" creationId="{23578C32-A7FF-4896-ABF3-05CC7BA23872}"/>
          </ac:spMkLst>
        </pc:spChg>
      </pc:sldChg>
      <pc:sldChg chg="addSp delSp modSp add mod">
        <pc:chgData name="Dragan Kostić" userId="5d7f6791-2fbb-4ebe-a477-c4096d4e4682" providerId="ADAL" clId="{9EE80C29-93D4-490A-AAA9-F8D7ECCC4BE5}" dt="2020-10-13T09:20:23.151" v="23346" actId="1035"/>
        <pc:sldMkLst>
          <pc:docMk/>
          <pc:sldMk cId="1438206914" sldId="897"/>
        </pc:sldMkLst>
        <pc:spChg chg="mod">
          <ac:chgData name="Dragan Kostić" userId="5d7f6791-2fbb-4ebe-a477-c4096d4e4682" providerId="ADAL" clId="{9EE80C29-93D4-490A-AAA9-F8D7ECCC4BE5}" dt="2020-10-12T13:45:59.752" v="21770" actId="20577"/>
          <ac:spMkLst>
            <pc:docMk/>
            <pc:sldMk cId="1438206914" sldId="897"/>
            <ac:spMk id="2" creationId="{9299D85B-E77E-4D5B-A7D7-884F3BC9CAFD}"/>
          </ac:spMkLst>
        </pc:spChg>
        <pc:spChg chg="add mod">
          <ac:chgData name="Dragan Kostić" userId="5d7f6791-2fbb-4ebe-a477-c4096d4e4682" providerId="ADAL" clId="{9EE80C29-93D4-490A-AAA9-F8D7ECCC4BE5}" dt="2020-10-13T08:54:05.409" v="23027" actId="1035"/>
          <ac:spMkLst>
            <pc:docMk/>
            <pc:sldMk cId="1438206914" sldId="897"/>
            <ac:spMk id="3" creationId="{6DC02A52-45E6-448E-8BBC-664C82C313F5}"/>
          </ac:spMkLst>
        </pc:spChg>
        <pc:spChg chg="add mod">
          <ac:chgData name="Dragan Kostić" userId="5d7f6791-2fbb-4ebe-a477-c4096d4e4682" providerId="ADAL" clId="{9EE80C29-93D4-490A-AAA9-F8D7ECCC4BE5}" dt="2020-10-13T08:59:22.853" v="23138" actId="21"/>
          <ac:spMkLst>
            <pc:docMk/>
            <pc:sldMk cId="1438206914" sldId="897"/>
            <ac:spMk id="5" creationId="{78706334-C7D1-47D5-8C8A-05AD88F389DD}"/>
          </ac:spMkLst>
        </pc:spChg>
        <pc:spChg chg="add mod ord">
          <ac:chgData name="Dragan Kostić" userId="5d7f6791-2fbb-4ebe-a477-c4096d4e4682" providerId="ADAL" clId="{9EE80C29-93D4-490A-AAA9-F8D7ECCC4BE5}" dt="2020-10-13T09:20:23.151" v="23346" actId="1035"/>
          <ac:spMkLst>
            <pc:docMk/>
            <pc:sldMk cId="1438206914" sldId="897"/>
            <ac:spMk id="6" creationId="{8B60E4F2-3B56-47E7-9C3C-166D32E409AF}"/>
          </ac:spMkLst>
        </pc:spChg>
        <pc:spChg chg="del">
          <ac:chgData name="Dragan Kostić" userId="5d7f6791-2fbb-4ebe-a477-c4096d4e4682" providerId="ADAL" clId="{9EE80C29-93D4-490A-AAA9-F8D7ECCC4BE5}" dt="2020-10-12T13:46:20.662" v="21771" actId="478"/>
          <ac:spMkLst>
            <pc:docMk/>
            <pc:sldMk cId="1438206914" sldId="897"/>
            <ac:spMk id="6" creationId="{C7A28061-2590-4F64-B136-2517C1391988}"/>
          </ac:spMkLst>
        </pc:spChg>
        <pc:spChg chg="del">
          <ac:chgData name="Dragan Kostić" userId="5d7f6791-2fbb-4ebe-a477-c4096d4e4682" providerId="ADAL" clId="{9EE80C29-93D4-490A-AAA9-F8D7ECCC4BE5}" dt="2020-10-12T13:46:23.757" v="21772" actId="478"/>
          <ac:spMkLst>
            <pc:docMk/>
            <pc:sldMk cId="1438206914" sldId="897"/>
            <ac:spMk id="8" creationId="{BFC57451-A84A-43D9-8A80-372567FF0909}"/>
          </ac:spMkLst>
        </pc:spChg>
        <pc:spChg chg="add mod">
          <ac:chgData name="Dragan Kostić" userId="5d7f6791-2fbb-4ebe-a477-c4096d4e4682" providerId="ADAL" clId="{9EE80C29-93D4-490A-AAA9-F8D7ECCC4BE5}" dt="2020-10-13T09:04:39.640" v="23335" actId="1035"/>
          <ac:spMkLst>
            <pc:docMk/>
            <pc:sldMk cId="1438206914" sldId="897"/>
            <ac:spMk id="8" creationId="{EBED470E-61A2-4DED-A3C0-4FF4452E0513}"/>
          </ac:spMkLst>
        </pc:spChg>
        <pc:spChg chg="del">
          <ac:chgData name="Dragan Kostić" userId="5d7f6791-2fbb-4ebe-a477-c4096d4e4682" providerId="ADAL" clId="{9EE80C29-93D4-490A-AAA9-F8D7ECCC4BE5}" dt="2020-10-12T15:10:45.585" v="22198" actId="478"/>
          <ac:spMkLst>
            <pc:docMk/>
            <pc:sldMk cId="1438206914" sldId="897"/>
            <ac:spMk id="9" creationId="{ACE277C7-750A-4D70-80CA-B0DAD1A69DCD}"/>
          </ac:spMkLst>
        </pc:spChg>
        <pc:spChg chg="del">
          <ac:chgData name="Dragan Kostić" userId="5d7f6791-2fbb-4ebe-a477-c4096d4e4682" providerId="ADAL" clId="{9EE80C29-93D4-490A-AAA9-F8D7ECCC4BE5}" dt="2020-10-12T15:17:10.020" v="22245" actId="478"/>
          <ac:spMkLst>
            <pc:docMk/>
            <pc:sldMk cId="1438206914" sldId="897"/>
            <ac:spMk id="11" creationId="{15A60801-9337-473A-ADFB-579185B8ACDB}"/>
          </ac:spMkLst>
        </pc:spChg>
        <pc:spChg chg="del">
          <ac:chgData name="Dragan Kostić" userId="5d7f6791-2fbb-4ebe-a477-c4096d4e4682" providerId="ADAL" clId="{9EE80C29-93D4-490A-AAA9-F8D7ECCC4BE5}" dt="2020-10-12T13:46:23.757" v="21772" actId="478"/>
          <ac:spMkLst>
            <pc:docMk/>
            <pc:sldMk cId="1438206914" sldId="897"/>
            <ac:spMk id="12" creationId="{4DEE2B53-6ECC-47F1-8BD0-3D72D4B3A401}"/>
          </ac:spMkLst>
        </pc:spChg>
        <pc:spChg chg="del">
          <ac:chgData name="Dragan Kostić" userId="5d7f6791-2fbb-4ebe-a477-c4096d4e4682" providerId="ADAL" clId="{9EE80C29-93D4-490A-AAA9-F8D7ECCC4BE5}" dt="2020-10-12T15:16:54.306" v="22242" actId="478"/>
          <ac:spMkLst>
            <pc:docMk/>
            <pc:sldMk cId="1438206914" sldId="897"/>
            <ac:spMk id="14" creationId="{1EDFE414-86DC-4A73-BF50-6A0F0C68DC53}"/>
          </ac:spMkLst>
        </pc:spChg>
        <pc:spChg chg="del">
          <ac:chgData name="Dragan Kostić" userId="5d7f6791-2fbb-4ebe-a477-c4096d4e4682" providerId="ADAL" clId="{9EE80C29-93D4-490A-AAA9-F8D7ECCC4BE5}" dt="2020-10-12T15:16:54.306" v="22242" actId="478"/>
          <ac:spMkLst>
            <pc:docMk/>
            <pc:sldMk cId="1438206914" sldId="897"/>
            <ac:spMk id="16" creationId="{2D641B61-2B8E-4987-8B14-214E89F549B7}"/>
          </ac:spMkLst>
        </pc:spChg>
        <pc:spChg chg="add mod">
          <ac:chgData name="Dragan Kostić" userId="5d7f6791-2fbb-4ebe-a477-c4096d4e4682" providerId="ADAL" clId="{9EE80C29-93D4-490A-AAA9-F8D7ECCC4BE5}" dt="2020-10-13T08:54:18.376" v="23036" actId="1035"/>
          <ac:spMkLst>
            <pc:docMk/>
            <pc:sldMk cId="1438206914" sldId="897"/>
            <ac:spMk id="18" creationId="{5332DFC9-AE65-4DC6-8124-E85A3DA7BADD}"/>
          </ac:spMkLst>
        </pc:spChg>
        <pc:spChg chg="del">
          <ac:chgData name="Dragan Kostić" userId="5d7f6791-2fbb-4ebe-a477-c4096d4e4682" providerId="ADAL" clId="{9EE80C29-93D4-490A-AAA9-F8D7ECCC4BE5}" dt="2020-10-12T15:17:10.020" v="22245" actId="478"/>
          <ac:spMkLst>
            <pc:docMk/>
            <pc:sldMk cId="1438206914" sldId="897"/>
            <ac:spMk id="20" creationId="{863D5766-5549-40C1-8E76-81E360341A0C}"/>
          </ac:spMkLst>
        </pc:spChg>
        <pc:spChg chg="add mod">
          <ac:chgData name="Dragan Kostić" userId="5d7f6791-2fbb-4ebe-a477-c4096d4e4682" providerId="ADAL" clId="{9EE80C29-93D4-490A-AAA9-F8D7ECCC4BE5}" dt="2020-10-13T08:54:05.409" v="23027" actId="1035"/>
          <ac:spMkLst>
            <pc:docMk/>
            <pc:sldMk cId="1438206914" sldId="897"/>
            <ac:spMk id="21" creationId="{5CBF4BCA-1A22-468D-B56C-DA6DE6E75574}"/>
          </ac:spMkLst>
        </pc:spChg>
        <pc:spChg chg="del">
          <ac:chgData name="Dragan Kostić" userId="5d7f6791-2fbb-4ebe-a477-c4096d4e4682" providerId="ADAL" clId="{9EE80C29-93D4-490A-AAA9-F8D7ECCC4BE5}" dt="2020-10-12T15:17:15.888" v="22246" actId="478"/>
          <ac:spMkLst>
            <pc:docMk/>
            <pc:sldMk cId="1438206914" sldId="897"/>
            <ac:spMk id="22" creationId="{36AEECF4-1A4F-40C5-A6D4-DA1496BFD3DE}"/>
          </ac:spMkLst>
        </pc:spChg>
        <pc:spChg chg="add mod">
          <ac:chgData name="Dragan Kostić" userId="5d7f6791-2fbb-4ebe-a477-c4096d4e4682" providerId="ADAL" clId="{9EE80C29-93D4-490A-AAA9-F8D7ECCC4BE5}" dt="2020-10-13T08:54:18.376" v="23036" actId="1035"/>
          <ac:spMkLst>
            <pc:docMk/>
            <pc:sldMk cId="1438206914" sldId="897"/>
            <ac:spMk id="26" creationId="{9FBBA330-BD23-4CB5-89BE-DC06939A8614}"/>
          </ac:spMkLst>
        </pc:spChg>
        <pc:spChg chg="del">
          <ac:chgData name="Dragan Kostić" userId="5d7f6791-2fbb-4ebe-a477-c4096d4e4682" providerId="ADAL" clId="{9EE80C29-93D4-490A-AAA9-F8D7ECCC4BE5}" dt="2020-10-12T15:17:10.020" v="22245" actId="478"/>
          <ac:spMkLst>
            <pc:docMk/>
            <pc:sldMk cId="1438206914" sldId="897"/>
            <ac:spMk id="26" creationId="{C861E058-B502-484E-AA6F-37BE24459CA0}"/>
          </ac:spMkLst>
        </pc:spChg>
        <pc:spChg chg="add mod">
          <ac:chgData name="Dragan Kostić" userId="5d7f6791-2fbb-4ebe-a477-c4096d4e4682" providerId="ADAL" clId="{9EE80C29-93D4-490A-AAA9-F8D7ECCC4BE5}" dt="2020-10-13T08:54:18.376" v="23036" actId="1035"/>
          <ac:spMkLst>
            <pc:docMk/>
            <pc:sldMk cId="1438206914" sldId="897"/>
            <ac:spMk id="28" creationId="{27EFBEEF-AFCB-4A89-9AEB-3805B0709E13}"/>
          </ac:spMkLst>
        </pc:spChg>
        <pc:spChg chg="del">
          <ac:chgData name="Dragan Kostić" userId="5d7f6791-2fbb-4ebe-a477-c4096d4e4682" providerId="ADAL" clId="{9EE80C29-93D4-490A-AAA9-F8D7ECCC4BE5}" dt="2020-10-12T15:23:59.739" v="22305" actId="478"/>
          <ac:spMkLst>
            <pc:docMk/>
            <pc:sldMk cId="1438206914" sldId="897"/>
            <ac:spMk id="28" creationId="{B4B22D90-F5C5-4141-AEB1-92397F569686}"/>
          </ac:spMkLst>
        </pc:spChg>
        <pc:spChg chg="del">
          <ac:chgData name="Dragan Kostić" userId="5d7f6791-2fbb-4ebe-a477-c4096d4e4682" providerId="ADAL" clId="{9EE80C29-93D4-490A-AAA9-F8D7ECCC4BE5}" dt="2020-10-12T15:23:59.739" v="22305" actId="478"/>
          <ac:spMkLst>
            <pc:docMk/>
            <pc:sldMk cId="1438206914" sldId="897"/>
            <ac:spMk id="30" creationId="{6B1C8982-D02B-438C-9389-30271B1F95E8}"/>
          </ac:spMkLst>
        </pc:spChg>
        <pc:spChg chg="del">
          <ac:chgData name="Dragan Kostić" userId="5d7f6791-2fbb-4ebe-a477-c4096d4e4682" providerId="ADAL" clId="{9EE80C29-93D4-490A-AAA9-F8D7ECCC4BE5}" dt="2020-10-12T15:24:02.006" v="22306" actId="478"/>
          <ac:spMkLst>
            <pc:docMk/>
            <pc:sldMk cId="1438206914" sldId="897"/>
            <ac:spMk id="32" creationId="{4322E788-2FD1-4F68-8DBA-00251B53A3D7}"/>
          </ac:spMkLst>
        </pc:spChg>
        <pc:spChg chg="add mod">
          <ac:chgData name="Dragan Kostić" userId="5d7f6791-2fbb-4ebe-a477-c4096d4e4682" providerId="ADAL" clId="{9EE80C29-93D4-490A-AAA9-F8D7ECCC4BE5}" dt="2020-10-13T08:54:18.376" v="23036" actId="1035"/>
          <ac:spMkLst>
            <pc:docMk/>
            <pc:sldMk cId="1438206914" sldId="897"/>
            <ac:spMk id="33" creationId="{820CCD31-5ED4-4885-AFE3-94F618980C83}"/>
          </ac:spMkLst>
        </pc:spChg>
        <pc:spChg chg="del">
          <ac:chgData name="Dragan Kostić" userId="5d7f6791-2fbb-4ebe-a477-c4096d4e4682" providerId="ADAL" clId="{9EE80C29-93D4-490A-AAA9-F8D7ECCC4BE5}" dt="2020-10-12T15:24:02.006" v="22306" actId="478"/>
          <ac:spMkLst>
            <pc:docMk/>
            <pc:sldMk cId="1438206914" sldId="897"/>
            <ac:spMk id="34" creationId="{23578C32-A7FF-4896-ABF3-05CC7BA23872}"/>
          </ac:spMkLst>
        </pc:spChg>
        <pc:spChg chg="add mod">
          <ac:chgData name="Dragan Kostić" userId="5d7f6791-2fbb-4ebe-a477-c4096d4e4682" providerId="ADAL" clId="{9EE80C29-93D4-490A-AAA9-F8D7ECCC4BE5}" dt="2020-10-13T08:54:18.376" v="23036" actId="1035"/>
          <ac:spMkLst>
            <pc:docMk/>
            <pc:sldMk cId="1438206914" sldId="897"/>
            <ac:spMk id="43" creationId="{34D6D35A-EB1C-4683-BD53-C95143FEF930}"/>
          </ac:spMkLst>
        </pc:spChg>
        <pc:spChg chg="add mod">
          <ac:chgData name="Dragan Kostić" userId="5d7f6791-2fbb-4ebe-a477-c4096d4e4682" providerId="ADAL" clId="{9EE80C29-93D4-490A-AAA9-F8D7ECCC4BE5}" dt="2020-10-13T08:54:18.376" v="23036" actId="1035"/>
          <ac:spMkLst>
            <pc:docMk/>
            <pc:sldMk cId="1438206914" sldId="897"/>
            <ac:spMk id="45" creationId="{13E5E3C7-8C7E-4E63-99D4-AB2D3EBE8234}"/>
          </ac:spMkLst>
        </pc:spChg>
        <pc:spChg chg="add mod">
          <ac:chgData name="Dragan Kostić" userId="5d7f6791-2fbb-4ebe-a477-c4096d4e4682" providerId="ADAL" clId="{9EE80C29-93D4-490A-AAA9-F8D7ECCC4BE5}" dt="2020-10-13T08:59:22.853" v="23138" actId="21"/>
          <ac:spMkLst>
            <pc:docMk/>
            <pc:sldMk cId="1438206914" sldId="897"/>
            <ac:spMk id="56" creationId="{F01A8EF5-5403-4A0C-86F5-B8A8FCBBFE3E}"/>
          </ac:spMkLst>
        </pc:spChg>
        <pc:spChg chg="add del mod">
          <ac:chgData name="Dragan Kostić" userId="5d7f6791-2fbb-4ebe-a477-c4096d4e4682" providerId="ADAL" clId="{9EE80C29-93D4-490A-AAA9-F8D7ECCC4BE5}" dt="2020-10-13T08:59:22.853" v="23138" actId="21"/>
          <ac:spMkLst>
            <pc:docMk/>
            <pc:sldMk cId="1438206914" sldId="897"/>
            <ac:spMk id="65" creationId="{03D54E48-D102-459D-B602-F1BA471E4D59}"/>
          </ac:spMkLst>
        </pc:spChg>
        <pc:spChg chg="add mod">
          <ac:chgData name="Dragan Kostić" userId="5d7f6791-2fbb-4ebe-a477-c4096d4e4682" providerId="ADAL" clId="{9EE80C29-93D4-490A-AAA9-F8D7ECCC4BE5}" dt="2020-10-13T09:20:23.151" v="23346" actId="1035"/>
          <ac:spMkLst>
            <pc:docMk/>
            <pc:sldMk cId="1438206914" sldId="897"/>
            <ac:spMk id="68" creationId="{5CB745AC-AE8C-470C-A908-2C5840DDF4B3}"/>
          </ac:spMkLst>
        </pc:spChg>
        <pc:spChg chg="add mod">
          <ac:chgData name="Dragan Kostić" userId="5d7f6791-2fbb-4ebe-a477-c4096d4e4682" providerId="ADAL" clId="{9EE80C29-93D4-490A-AAA9-F8D7ECCC4BE5}" dt="2020-10-13T09:20:23.151" v="23346" actId="1035"/>
          <ac:spMkLst>
            <pc:docMk/>
            <pc:sldMk cId="1438206914" sldId="897"/>
            <ac:spMk id="74" creationId="{BF346D62-2E84-4441-9E12-054ACCF6A185}"/>
          </ac:spMkLst>
        </pc:spChg>
        <pc:spChg chg="add mod">
          <ac:chgData name="Dragan Kostić" userId="5d7f6791-2fbb-4ebe-a477-c4096d4e4682" providerId="ADAL" clId="{9EE80C29-93D4-490A-AAA9-F8D7ECCC4BE5}" dt="2020-10-13T09:20:23.151" v="23346" actId="1035"/>
          <ac:spMkLst>
            <pc:docMk/>
            <pc:sldMk cId="1438206914" sldId="897"/>
            <ac:spMk id="76" creationId="{07C66B1A-CFB6-4456-8402-BD9D9214828C}"/>
          </ac:spMkLst>
        </pc:spChg>
        <pc:spChg chg="add mod">
          <ac:chgData name="Dragan Kostić" userId="5d7f6791-2fbb-4ebe-a477-c4096d4e4682" providerId="ADAL" clId="{9EE80C29-93D4-490A-AAA9-F8D7ECCC4BE5}" dt="2020-10-13T09:20:23.151" v="23346" actId="1035"/>
          <ac:spMkLst>
            <pc:docMk/>
            <pc:sldMk cId="1438206914" sldId="897"/>
            <ac:spMk id="78" creationId="{A6C7268A-BE2A-4074-AD9C-9201EDEBD8FE}"/>
          </ac:spMkLst>
        </pc:spChg>
        <pc:spChg chg="add mod">
          <ac:chgData name="Dragan Kostić" userId="5d7f6791-2fbb-4ebe-a477-c4096d4e4682" providerId="ADAL" clId="{9EE80C29-93D4-490A-AAA9-F8D7ECCC4BE5}" dt="2020-10-13T09:20:23.151" v="23346" actId="1035"/>
          <ac:spMkLst>
            <pc:docMk/>
            <pc:sldMk cId="1438206914" sldId="897"/>
            <ac:spMk id="86" creationId="{FBF00922-3662-4BDB-B474-E1395CEAA5D2}"/>
          </ac:spMkLst>
        </pc:spChg>
        <pc:spChg chg="add mod">
          <ac:chgData name="Dragan Kostić" userId="5d7f6791-2fbb-4ebe-a477-c4096d4e4682" providerId="ADAL" clId="{9EE80C29-93D4-490A-AAA9-F8D7ECCC4BE5}" dt="2020-10-13T09:04:39.640" v="23335" actId="1035"/>
          <ac:spMkLst>
            <pc:docMk/>
            <pc:sldMk cId="1438206914" sldId="897"/>
            <ac:spMk id="91" creationId="{7F3687CF-1177-4C79-AE22-1820727DC23C}"/>
          </ac:spMkLst>
        </pc:spChg>
        <pc:spChg chg="add mod">
          <ac:chgData name="Dragan Kostić" userId="5d7f6791-2fbb-4ebe-a477-c4096d4e4682" providerId="ADAL" clId="{9EE80C29-93D4-490A-AAA9-F8D7ECCC4BE5}" dt="2020-10-13T09:04:46.152" v="23341" actId="5793"/>
          <ac:spMkLst>
            <pc:docMk/>
            <pc:sldMk cId="1438206914" sldId="897"/>
            <ac:spMk id="93" creationId="{0AE098E9-FA30-47A1-993C-C656E27E6DED}"/>
          </ac:spMkLst>
        </pc:spChg>
        <pc:grpChg chg="add mod">
          <ac:chgData name="Dragan Kostić" userId="5d7f6791-2fbb-4ebe-a477-c4096d4e4682" providerId="ADAL" clId="{9EE80C29-93D4-490A-AAA9-F8D7ECCC4BE5}" dt="2020-10-13T08:54:05.409" v="23027" actId="1035"/>
          <ac:grpSpMkLst>
            <pc:docMk/>
            <pc:sldMk cId="1438206914" sldId="897"/>
            <ac:grpSpMk id="20" creationId="{F12ABF0B-F7F1-4F50-92DF-7A317DBDDE69}"/>
          </ac:grpSpMkLst>
        </pc:grpChg>
        <pc:grpChg chg="add mod">
          <ac:chgData name="Dragan Kostić" userId="5d7f6791-2fbb-4ebe-a477-c4096d4e4682" providerId="ADAL" clId="{9EE80C29-93D4-490A-AAA9-F8D7ECCC4BE5}" dt="2020-10-13T08:59:22.853" v="23138" actId="21"/>
          <ac:grpSpMkLst>
            <pc:docMk/>
            <pc:sldMk cId="1438206914" sldId="897"/>
            <ac:grpSpMk id="82" creationId="{8DC54853-0434-4A35-AD04-8EA4612326DC}"/>
          </ac:grpSpMkLst>
        </pc:grpChg>
        <pc:grpChg chg="add mod">
          <ac:chgData name="Dragan Kostić" userId="5d7f6791-2fbb-4ebe-a477-c4096d4e4682" providerId="ADAL" clId="{9EE80C29-93D4-490A-AAA9-F8D7ECCC4BE5}" dt="2020-10-13T08:54:05.409" v="23027" actId="1035"/>
          <ac:grpSpMkLst>
            <pc:docMk/>
            <pc:sldMk cId="1438206914" sldId="897"/>
            <ac:grpSpMk id="83" creationId="{78D0E8E0-183B-499C-BC02-BC6987744CBB}"/>
          </ac:grpSpMkLst>
        </pc:grpChg>
        <pc:grpChg chg="add mod">
          <ac:chgData name="Dragan Kostić" userId="5d7f6791-2fbb-4ebe-a477-c4096d4e4682" providerId="ADAL" clId="{9EE80C29-93D4-490A-AAA9-F8D7ECCC4BE5}" dt="2020-10-13T08:54:18.376" v="23036" actId="1035"/>
          <ac:grpSpMkLst>
            <pc:docMk/>
            <pc:sldMk cId="1438206914" sldId="897"/>
            <ac:grpSpMk id="84" creationId="{AC23AEB1-6D79-4260-A604-5E628FAA673C}"/>
          </ac:grpSpMkLst>
        </pc:grpChg>
        <pc:grpChg chg="add mod">
          <ac:chgData name="Dragan Kostić" userId="5d7f6791-2fbb-4ebe-a477-c4096d4e4682" providerId="ADAL" clId="{9EE80C29-93D4-490A-AAA9-F8D7ECCC4BE5}" dt="2020-10-13T09:20:23.151" v="23346" actId="1035"/>
          <ac:grpSpMkLst>
            <pc:docMk/>
            <pc:sldMk cId="1438206914" sldId="897"/>
            <ac:grpSpMk id="85" creationId="{2BB6C1C3-8AC1-441B-800F-486AD31601AC}"/>
          </ac:grpSpMkLst>
        </pc:grpChg>
        <pc:grpChg chg="add mod">
          <ac:chgData name="Dragan Kostić" userId="5d7f6791-2fbb-4ebe-a477-c4096d4e4682" providerId="ADAL" clId="{9EE80C29-93D4-490A-AAA9-F8D7ECCC4BE5}" dt="2020-10-13T09:20:23.151" v="23346" actId="1035"/>
          <ac:grpSpMkLst>
            <pc:docMk/>
            <pc:sldMk cId="1438206914" sldId="897"/>
            <ac:grpSpMk id="89" creationId="{D260D9DE-8B12-4368-B919-9FA8026652EA}"/>
          </ac:grpSpMkLst>
        </pc:grpChg>
        <pc:cxnChg chg="add mod">
          <ac:chgData name="Dragan Kostić" userId="5d7f6791-2fbb-4ebe-a477-c4096d4e4682" providerId="ADAL" clId="{9EE80C29-93D4-490A-AAA9-F8D7ECCC4BE5}" dt="2020-10-13T08:54:05.409" v="23027" actId="1035"/>
          <ac:cxnSpMkLst>
            <pc:docMk/>
            <pc:sldMk cId="1438206914" sldId="897"/>
            <ac:cxnSpMk id="11" creationId="{4895EDE6-F90A-47C5-AFB7-FD56D06A2DD6}"/>
          </ac:cxnSpMkLst>
        </pc:cxnChg>
        <pc:cxnChg chg="add mod">
          <ac:chgData name="Dragan Kostić" userId="5d7f6791-2fbb-4ebe-a477-c4096d4e4682" providerId="ADAL" clId="{9EE80C29-93D4-490A-AAA9-F8D7ECCC4BE5}" dt="2020-10-13T08:54:05.409" v="23027" actId="1035"/>
          <ac:cxnSpMkLst>
            <pc:docMk/>
            <pc:sldMk cId="1438206914" sldId="897"/>
            <ac:cxnSpMk id="15" creationId="{9E129914-1055-4E11-BC51-C1E1F2259358}"/>
          </ac:cxnSpMkLst>
        </pc:cxnChg>
        <pc:cxnChg chg="add mod">
          <ac:chgData name="Dragan Kostić" userId="5d7f6791-2fbb-4ebe-a477-c4096d4e4682" providerId="ADAL" clId="{9EE80C29-93D4-490A-AAA9-F8D7ECCC4BE5}" dt="2020-10-13T08:54:05.409" v="23027" actId="1035"/>
          <ac:cxnSpMkLst>
            <pc:docMk/>
            <pc:sldMk cId="1438206914" sldId="897"/>
            <ac:cxnSpMk id="17" creationId="{D3128A54-CD96-4056-B513-C5E582B8D09C}"/>
          </ac:cxnSpMkLst>
        </pc:cxnChg>
        <pc:cxnChg chg="add mod">
          <ac:chgData name="Dragan Kostić" userId="5d7f6791-2fbb-4ebe-a477-c4096d4e4682" providerId="ADAL" clId="{9EE80C29-93D4-490A-AAA9-F8D7ECCC4BE5}" dt="2020-10-13T08:54:18.376" v="23036" actId="1035"/>
          <ac:cxnSpMkLst>
            <pc:docMk/>
            <pc:sldMk cId="1438206914" sldId="897"/>
            <ac:cxnSpMk id="22" creationId="{0CB16228-DF7D-4FEB-990C-987699B415E1}"/>
          </ac:cxnSpMkLst>
        </pc:cxnChg>
        <pc:cxnChg chg="add mod">
          <ac:chgData name="Dragan Kostić" userId="5d7f6791-2fbb-4ebe-a477-c4096d4e4682" providerId="ADAL" clId="{9EE80C29-93D4-490A-AAA9-F8D7ECCC4BE5}" dt="2020-10-13T08:54:18.376" v="23036" actId="1035"/>
          <ac:cxnSpMkLst>
            <pc:docMk/>
            <pc:sldMk cId="1438206914" sldId="897"/>
            <ac:cxnSpMk id="29" creationId="{153AD5DD-18AB-47AB-89D4-452676438BAD}"/>
          </ac:cxnSpMkLst>
        </pc:cxnChg>
        <pc:cxnChg chg="add mod">
          <ac:chgData name="Dragan Kostić" userId="5d7f6791-2fbb-4ebe-a477-c4096d4e4682" providerId="ADAL" clId="{9EE80C29-93D4-490A-AAA9-F8D7ECCC4BE5}" dt="2020-10-13T08:54:18.376" v="23036" actId="1035"/>
          <ac:cxnSpMkLst>
            <pc:docMk/>
            <pc:sldMk cId="1438206914" sldId="897"/>
            <ac:cxnSpMk id="34" creationId="{5DFD192A-71D3-4F69-9F78-897B8474CBF0}"/>
          </ac:cxnSpMkLst>
        </pc:cxnChg>
        <pc:cxnChg chg="add mod">
          <ac:chgData name="Dragan Kostić" userId="5d7f6791-2fbb-4ebe-a477-c4096d4e4682" providerId="ADAL" clId="{9EE80C29-93D4-490A-AAA9-F8D7ECCC4BE5}" dt="2020-10-13T08:54:18.376" v="23036" actId="1035"/>
          <ac:cxnSpMkLst>
            <pc:docMk/>
            <pc:sldMk cId="1438206914" sldId="897"/>
            <ac:cxnSpMk id="38" creationId="{04A23C7D-EF6A-4BDB-B071-900C7B79FFA2}"/>
          </ac:cxnSpMkLst>
        </pc:cxnChg>
        <pc:cxnChg chg="add mod">
          <ac:chgData name="Dragan Kostić" userId="5d7f6791-2fbb-4ebe-a477-c4096d4e4682" providerId="ADAL" clId="{9EE80C29-93D4-490A-AAA9-F8D7ECCC4BE5}" dt="2020-10-13T08:54:18.376" v="23036" actId="1035"/>
          <ac:cxnSpMkLst>
            <pc:docMk/>
            <pc:sldMk cId="1438206914" sldId="897"/>
            <ac:cxnSpMk id="46" creationId="{530C9410-0AB0-4C68-8820-A524711F5DE7}"/>
          </ac:cxnSpMkLst>
        </pc:cxnChg>
        <pc:cxnChg chg="add mod">
          <ac:chgData name="Dragan Kostić" userId="5d7f6791-2fbb-4ebe-a477-c4096d4e4682" providerId="ADAL" clId="{9EE80C29-93D4-490A-AAA9-F8D7ECCC4BE5}" dt="2020-10-13T08:54:18.376" v="23036" actId="1035"/>
          <ac:cxnSpMkLst>
            <pc:docMk/>
            <pc:sldMk cId="1438206914" sldId="897"/>
            <ac:cxnSpMk id="50" creationId="{7C65D125-8957-4A03-8056-3860BCFF1567}"/>
          </ac:cxnSpMkLst>
        </pc:cxnChg>
        <pc:cxnChg chg="add mod">
          <ac:chgData name="Dragan Kostić" userId="5d7f6791-2fbb-4ebe-a477-c4096d4e4682" providerId="ADAL" clId="{9EE80C29-93D4-490A-AAA9-F8D7ECCC4BE5}" dt="2020-10-13T08:59:22.853" v="23138" actId="21"/>
          <ac:cxnSpMkLst>
            <pc:docMk/>
            <pc:sldMk cId="1438206914" sldId="897"/>
            <ac:cxnSpMk id="57" creationId="{FB8CFDEF-4E0B-424F-B357-8C82E03D0F08}"/>
          </ac:cxnSpMkLst>
        </pc:cxnChg>
        <pc:cxnChg chg="add mod">
          <ac:chgData name="Dragan Kostić" userId="5d7f6791-2fbb-4ebe-a477-c4096d4e4682" providerId="ADAL" clId="{9EE80C29-93D4-490A-AAA9-F8D7ECCC4BE5}" dt="2020-10-13T08:59:22.853" v="23138" actId="21"/>
          <ac:cxnSpMkLst>
            <pc:docMk/>
            <pc:sldMk cId="1438206914" sldId="897"/>
            <ac:cxnSpMk id="61" creationId="{5682F41B-CCD7-4571-9B31-07EA3C4C6986}"/>
          </ac:cxnSpMkLst>
        </pc:cxnChg>
        <pc:cxnChg chg="add del mod">
          <ac:chgData name="Dragan Kostić" userId="5d7f6791-2fbb-4ebe-a477-c4096d4e4682" providerId="ADAL" clId="{9EE80C29-93D4-490A-AAA9-F8D7ECCC4BE5}" dt="2020-10-13T08:59:22.853" v="23138" actId="21"/>
          <ac:cxnSpMkLst>
            <pc:docMk/>
            <pc:sldMk cId="1438206914" sldId="897"/>
            <ac:cxnSpMk id="66" creationId="{F0BAA554-8F50-47EE-AF53-8D18EF11A328}"/>
          </ac:cxnSpMkLst>
        </pc:cxnChg>
        <pc:cxnChg chg="add mod">
          <ac:chgData name="Dragan Kostić" userId="5d7f6791-2fbb-4ebe-a477-c4096d4e4682" providerId="ADAL" clId="{9EE80C29-93D4-490A-AAA9-F8D7ECCC4BE5}" dt="2020-10-13T09:20:23.151" v="23346" actId="1035"/>
          <ac:cxnSpMkLst>
            <pc:docMk/>
            <pc:sldMk cId="1438206914" sldId="897"/>
            <ac:cxnSpMk id="69" creationId="{B32B515C-5A1D-41CD-AFD4-74F7D32978F3}"/>
          </ac:cxnSpMkLst>
        </pc:cxnChg>
        <pc:cxnChg chg="add mod">
          <ac:chgData name="Dragan Kostić" userId="5d7f6791-2fbb-4ebe-a477-c4096d4e4682" providerId="ADAL" clId="{9EE80C29-93D4-490A-AAA9-F8D7ECCC4BE5}" dt="2020-10-13T09:20:23.151" v="23346" actId="1035"/>
          <ac:cxnSpMkLst>
            <pc:docMk/>
            <pc:sldMk cId="1438206914" sldId="897"/>
            <ac:cxnSpMk id="79" creationId="{0A8ECF0E-62AC-41A5-9D1F-EE585B90940A}"/>
          </ac:cxnSpMkLst>
        </pc:cxnChg>
        <pc:cxnChg chg="add mod">
          <ac:chgData name="Dragan Kostić" userId="5d7f6791-2fbb-4ebe-a477-c4096d4e4682" providerId="ADAL" clId="{9EE80C29-93D4-490A-AAA9-F8D7ECCC4BE5}" dt="2020-10-13T09:20:23.151" v="23346" actId="1035"/>
          <ac:cxnSpMkLst>
            <pc:docMk/>
            <pc:sldMk cId="1438206914" sldId="897"/>
            <ac:cxnSpMk id="87" creationId="{BBA5BEEE-B93D-4B4E-A6A7-D490F58BE0BE}"/>
          </ac:cxnSpMkLst>
        </pc:cxnChg>
      </pc:sldChg>
      <pc:sldChg chg="modSp add mod replId">
        <pc:chgData name="Dragan Kostić" userId="5d7f6791-2fbb-4ebe-a477-c4096d4e4682" providerId="ADAL" clId="{9EE80C29-93D4-490A-AAA9-F8D7ECCC4BE5}" dt="2020-10-16T14:36:22.838" v="27842"/>
        <pc:sldMkLst>
          <pc:docMk/>
          <pc:sldMk cId="3329606217" sldId="898"/>
        </pc:sldMkLst>
        <pc:spChg chg="mod">
          <ac:chgData name="Dragan Kostić" userId="5d7f6791-2fbb-4ebe-a477-c4096d4e4682" providerId="ADAL" clId="{9EE80C29-93D4-490A-AAA9-F8D7ECCC4BE5}" dt="2020-10-16T14:36:22.838" v="27842"/>
          <ac:spMkLst>
            <pc:docMk/>
            <pc:sldMk cId="3329606217" sldId="898"/>
            <ac:spMk id="3" creationId="{80805E06-F3C0-4B0E-B96B-2B0124E65ABA}"/>
          </ac:spMkLst>
        </pc:spChg>
      </pc:sldChg>
      <pc:sldChg chg="modSp add mod ord">
        <pc:chgData name="Dragan Kostić" userId="5d7f6791-2fbb-4ebe-a477-c4096d4e4682" providerId="ADAL" clId="{9EE80C29-93D4-490A-AAA9-F8D7ECCC4BE5}" dt="2020-10-18T11:09:02.431" v="27903" actId="20577"/>
        <pc:sldMkLst>
          <pc:docMk/>
          <pc:sldMk cId="3202101763" sldId="899"/>
        </pc:sldMkLst>
        <pc:spChg chg="mod">
          <ac:chgData name="Dragan Kostić" userId="5d7f6791-2fbb-4ebe-a477-c4096d4e4682" providerId="ADAL" clId="{9EE80C29-93D4-490A-AAA9-F8D7ECCC4BE5}" dt="2020-10-18T11:09:02.431" v="27903" actId="20577"/>
          <ac:spMkLst>
            <pc:docMk/>
            <pc:sldMk cId="3202101763" sldId="899"/>
            <ac:spMk id="9" creationId="{0E5E9904-A975-49BF-B732-5DF4A841518E}"/>
          </ac:spMkLst>
        </pc:spChg>
      </pc:sldChg>
      <pc:sldChg chg="addSp delSp modSp add mod ord">
        <pc:chgData name="Dragan Kostić" userId="5d7f6791-2fbb-4ebe-a477-c4096d4e4682" providerId="ADAL" clId="{9EE80C29-93D4-490A-AAA9-F8D7ECCC4BE5}" dt="2020-10-26T12:52:36.850" v="28415" actId="1037"/>
        <pc:sldMkLst>
          <pc:docMk/>
          <pc:sldMk cId="3746245350" sldId="900"/>
        </pc:sldMkLst>
        <pc:spChg chg="mod">
          <ac:chgData name="Dragan Kostić" userId="5d7f6791-2fbb-4ebe-a477-c4096d4e4682" providerId="ADAL" clId="{9EE80C29-93D4-490A-AAA9-F8D7ECCC4BE5}" dt="2020-10-18T11:09:28.169" v="27909" actId="20577"/>
          <ac:spMkLst>
            <pc:docMk/>
            <pc:sldMk cId="3746245350" sldId="900"/>
            <ac:spMk id="2" creationId="{9299D85B-E77E-4D5B-A7D7-884F3BC9CAFD}"/>
          </ac:spMkLst>
        </pc:spChg>
        <pc:spChg chg="mod">
          <ac:chgData name="Dragan Kostić" userId="5d7f6791-2fbb-4ebe-a477-c4096d4e4682" providerId="ADAL" clId="{9EE80C29-93D4-490A-AAA9-F8D7ECCC4BE5}" dt="2020-10-18T11:17:26.339" v="28261" actId="1035"/>
          <ac:spMkLst>
            <pc:docMk/>
            <pc:sldMk cId="3746245350" sldId="900"/>
            <ac:spMk id="5" creationId="{6F181028-8A12-4D20-BA57-A7191FBA823D}"/>
          </ac:spMkLst>
        </pc:spChg>
        <pc:spChg chg="mod">
          <ac:chgData name="Dragan Kostić" userId="5d7f6791-2fbb-4ebe-a477-c4096d4e4682" providerId="ADAL" clId="{9EE80C29-93D4-490A-AAA9-F8D7ECCC4BE5}" dt="2020-10-26T12:52:18.958" v="28399" actId="1036"/>
          <ac:spMkLst>
            <pc:docMk/>
            <pc:sldMk cId="3746245350" sldId="900"/>
            <ac:spMk id="6" creationId="{73D99F9E-FB4A-4290-82F8-B640E74BFC2F}"/>
          </ac:spMkLst>
        </pc:spChg>
        <pc:spChg chg="add mod">
          <ac:chgData name="Dragan Kostić" userId="5d7f6791-2fbb-4ebe-a477-c4096d4e4682" providerId="ADAL" clId="{9EE80C29-93D4-490A-AAA9-F8D7ECCC4BE5}" dt="2020-10-26T12:52:36.850" v="28415" actId="1037"/>
          <ac:spMkLst>
            <pc:docMk/>
            <pc:sldMk cId="3746245350" sldId="900"/>
            <ac:spMk id="9" creationId="{CEE64396-838B-437F-A698-F9994CA747A4}"/>
          </ac:spMkLst>
        </pc:spChg>
        <pc:spChg chg="mod">
          <ac:chgData name="Dragan Kostić" userId="5d7f6791-2fbb-4ebe-a477-c4096d4e4682" providerId="ADAL" clId="{9EE80C29-93D4-490A-AAA9-F8D7ECCC4BE5}" dt="2020-10-18T11:17:31.824" v="28265" actId="1035"/>
          <ac:spMkLst>
            <pc:docMk/>
            <pc:sldMk cId="3746245350" sldId="900"/>
            <ac:spMk id="14" creationId="{1EDFE414-86DC-4A73-BF50-6A0F0C68DC53}"/>
          </ac:spMkLst>
        </pc:spChg>
        <pc:spChg chg="del mod">
          <ac:chgData name="Dragan Kostić" userId="5d7f6791-2fbb-4ebe-a477-c4096d4e4682" providerId="ADAL" clId="{9EE80C29-93D4-490A-AAA9-F8D7ECCC4BE5}" dt="2020-10-18T11:10:00.526" v="27919" actId="478"/>
          <ac:spMkLst>
            <pc:docMk/>
            <pc:sldMk cId="3746245350" sldId="900"/>
            <ac:spMk id="100" creationId="{9C6ACC6A-798D-4A05-BF4D-B551CF761685}"/>
          </ac:spMkLst>
        </pc:spChg>
        <pc:spChg chg="del">
          <ac:chgData name="Dragan Kostić" userId="5d7f6791-2fbb-4ebe-a477-c4096d4e4682" providerId="ADAL" clId="{9EE80C29-93D4-490A-AAA9-F8D7ECCC4BE5}" dt="2020-10-18T11:10:06.782" v="27921" actId="478"/>
          <ac:spMkLst>
            <pc:docMk/>
            <pc:sldMk cId="3746245350" sldId="900"/>
            <ac:spMk id="105" creationId="{CD7156D4-3825-4F5E-BA93-0CBDAFF1D885}"/>
          </ac:spMkLst>
        </pc:spChg>
        <pc:spChg chg="del">
          <ac:chgData name="Dragan Kostić" userId="5d7f6791-2fbb-4ebe-a477-c4096d4e4682" providerId="ADAL" clId="{9EE80C29-93D4-490A-AAA9-F8D7ECCC4BE5}" dt="2020-10-18T11:10:06.782" v="27921" actId="478"/>
          <ac:spMkLst>
            <pc:docMk/>
            <pc:sldMk cId="3746245350" sldId="900"/>
            <ac:spMk id="115" creationId="{7D15854C-78C3-40C9-87D4-7A106403A519}"/>
          </ac:spMkLst>
        </pc:spChg>
        <pc:spChg chg="del">
          <ac:chgData name="Dragan Kostić" userId="5d7f6791-2fbb-4ebe-a477-c4096d4e4682" providerId="ADAL" clId="{9EE80C29-93D4-490A-AAA9-F8D7ECCC4BE5}" dt="2020-10-18T11:09:55.326" v="27916" actId="478"/>
          <ac:spMkLst>
            <pc:docMk/>
            <pc:sldMk cId="3746245350" sldId="900"/>
            <ac:spMk id="120" creationId="{D277839A-9DC4-4780-B197-7BBE0875E992}"/>
          </ac:spMkLst>
        </pc:spChg>
        <pc:spChg chg="del">
          <ac:chgData name="Dragan Kostić" userId="5d7f6791-2fbb-4ebe-a477-c4096d4e4682" providerId="ADAL" clId="{9EE80C29-93D4-490A-AAA9-F8D7ECCC4BE5}" dt="2020-10-18T11:10:06.782" v="27921" actId="478"/>
          <ac:spMkLst>
            <pc:docMk/>
            <pc:sldMk cId="3746245350" sldId="900"/>
            <ac:spMk id="229" creationId="{C5DFF501-920A-4628-8A26-7285F9797090}"/>
          </ac:spMkLst>
        </pc:spChg>
        <pc:spChg chg="del">
          <ac:chgData name="Dragan Kostić" userId="5d7f6791-2fbb-4ebe-a477-c4096d4e4682" providerId="ADAL" clId="{9EE80C29-93D4-490A-AAA9-F8D7ECCC4BE5}" dt="2020-10-18T11:10:06.782" v="27921" actId="478"/>
          <ac:spMkLst>
            <pc:docMk/>
            <pc:sldMk cId="3746245350" sldId="900"/>
            <ac:spMk id="234" creationId="{B8D3DB8B-2D92-4545-A71E-F40E0FF25ADF}"/>
          </ac:spMkLst>
        </pc:spChg>
        <pc:spChg chg="del">
          <ac:chgData name="Dragan Kostić" userId="5d7f6791-2fbb-4ebe-a477-c4096d4e4682" providerId="ADAL" clId="{9EE80C29-93D4-490A-AAA9-F8D7ECCC4BE5}" dt="2020-10-18T11:10:08.058" v="27922" actId="478"/>
          <ac:spMkLst>
            <pc:docMk/>
            <pc:sldMk cId="3746245350" sldId="900"/>
            <ac:spMk id="238" creationId="{893C1B29-2F58-447F-AB8C-E5DA27B0C102}"/>
          </ac:spMkLst>
        </pc:spChg>
        <pc:picChg chg="add mod ord">
          <ac:chgData name="Dragan Kostić" userId="5d7f6791-2fbb-4ebe-a477-c4096d4e4682" providerId="ADAL" clId="{9EE80C29-93D4-490A-AAA9-F8D7ECCC4BE5}" dt="2020-10-18T11:18:15.268" v="28278" actId="1036"/>
          <ac:picMkLst>
            <pc:docMk/>
            <pc:sldMk cId="3746245350" sldId="900"/>
            <ac:picMk id="8" creationId="{8A36CF67-3AF8-4DFD-AF3E-7B8BC792F70E}"/>
          </ac:picMkLst>
        </pc:picChg>
        <pc:picChg chg="del">
          <ac:chgData name="Dragan Kostić" userId="5d7f6791-2fbb-4ebe-a477-c4096d4e4682" providerId="ADAL" clId="{9EE80C29-93D4-490A-AAA9-F8D7ECCC4BE5}" dt="2020-10-18T11:09:31.902" v="27910" actId="478"/>
          <ac:picMkLst>
            <pc:docMk/>
            <pc:sldMk cId="3746245350" sldId="900"/>
            <ac:picMk id="240" creationId="{53B23696-B6A3-4A13-B1CE-AC0ECF76312A}"/>
          </ac:picMkLst>
        </pc:picChg>
        <pc:cxnChg chg="del">
          <ac:chgData name="Dragan Kostić" userId="5d7f6791-2fbb-4ebe-a477-c4096d4e4682" providerId="ADAL" clId="{9EE80C29-93D4-490A-AAA9-F8D7ECCC4BE5}" dt="2020-10-18T11:09:58.894" v="27918" actId="478"/>
          <ac:cxnSpMkLst>
            <pc:docMk/>
            <pc:sldMk cId="3746245350" sldId="900"/>
            <ac:cxnSpMk id="102" creationId="{24013DAF-7BDE-4287-B7B7-C226957DFA43}"/>
          </ac:cxnSpMkLst>
        </pc:cxnChg>
        <pc:cxnChg chg="del">
          <ac:chgData name="Dragan Kostić" userId="5d7f6791-2fbb-4ebe-a477-c4096d4e4682" providerId="ADAL" clId="{9EE80C29-93D4-490A-AAA9-F8D7ECCC4BE5}" dt="2020-10-18T11:10:06.782" v="27921" actId="478"/>
          <ac:cxnSpMkLst>
            <pc:docMk/>
            <pc:sldMk cId="3746245350" sldId="900"/>
            <ac:cxnSpMk id="110" creationId="{BB8964D0-AB2C-4BF5-9322-FA29B2EA9685}"/>
          </ac:cxnSpMkLst>
        </pc:cxnChg>
        <pc:cxnChg chg="del">
          <ac:chgData name="Dragan Kostić" userId="5d7f6791-2fbb-4ebe-a477-c4096d4e4682" providerId="ADAL" clId="{9EE80C29-93D4-490A-AAA9-F8D7ECCC4BE5}" dt="2020-10-18T11:10:06.782" v="27921" actId="478"/>
          <ac:cxnSpMkLst>
            <pc:docMk/>
            <pc:sldMk cId="3746245350" sldId="900"/>
            <ac:cxnSpMk id="116" creationId="{AE9780F2-5125-46D1-BDE7-7C9FFB074072}"/>
          </ac:cxnSpMkLst>
        </pc:cxnChg>
        <pc:cxnChg chg="del">
          <ac:chgData name="Dragan Kostić" userId="5d7f6791-2fbb-4ebe-a477-c4096d4e4682" providerId="ADAL" clId="{9EE80C29-93D4-490A-AAA9-F8D7ECCC4BE5}" dt="2020-10-18T11:09:55.326" v="27916" actId="478"/>
          <ac:cxnSpMkLst>
            <pc:docMk/>
            <pc:sldMk cId="3746245350" sldId="900"/>
            <ac:cxnSpMk id="121" creationId="{16C397AB-FB82-4E76-B304-5282D791DBFE}"/>
          </ac:cxnSpMkLst>
        </pc:cxnChg>
        <pc:cxnChg chg="del">
          <ac:chgData name="Dragan Kostić" userId="5d7f6791-2fbb-4ebe-a477-c4096d4e4682" providerId="ADAL" clId="{9EE80C29-93D4-490A-AAA9-F8D7ECCC4BE5}" dt="2020-10-18T11:10:06.782" v="27921" actId="478"/>
          <ac:cxnSpMkLst>
            <pc:docMk/>
            <pc:sldMk cId="3746245350" sldId="900"/>
            <ac:cxnSpMk id="223" creationId="{0D7589B6-43A3-41A3-8AF5-077AA8FDD5E7}"/>
          </ac:cxnSpMkLst>
        </pc:cxnChg>
        <pc:cxnChg chg="del">
          <ac:chgData name="Dragan Kostić" userId="5d7f6791-2fbb-4ebe-a477-c4096d4e4682" providerId="ADAL" clId="{9EE80C29-93D4-490A-AAA9-F8D7ECCC4BE5}" dt="2020-10-18T11:10:06.782" v="27921" actId="478"/>
          <ac:cxnSpMkLst>
            <pc:docMk/>
            <pc:sldMk cId="3746245350" sldId="900"/>
            <ac:cxnSpMk id="230" creationId="{C26879E2-8262-47BC-B909-A64CDFAAC671}"/>
          </ac:cxnSpMkLst>
        </pc:cxnChg>
        <pc:cxnChg chg="del">
          <ac:chgData name="Dragan Kostić" userId="5d7f6791-2fbb-4ebe-a477-c4096d4e4682" providerId="ADAL" clId="{9EE80C29-93D4-490A-AAA9-F8D7ECCC4BE5}" dt="2020-10-18T11:10:06.782" v="27921" actId="478"/>
          <ac:cxnSpMkLst>
            <pc:docMk/>
            <pc:sldMk cId="3746245350" sldId="900"/>
            <ac:cxnSpMk id="235" creationId="{84097DAF-6A3C-4E80-8BED-4D3DAF9377C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352C-8B95-4A80-A328-7B44ACF8947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CBE5D-0A92-4E15-966F-51B9870D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8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ED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6000"/>
            <a:ext cx="7772400" cy="1016000"/>
          </a:xfrm>
        </p:spPr>
        <p:txBody>
          <a:bodyPr anchor="t"/>
          <a:lstStyle>
            <a:lvl1pPr algn="r">
              <a:defRPr sz="3333">
                <a:solidFill>
                  <a:schemeClr val="tx1"/>
                </a:solidFill>
                <a:latin typeface="Futura Md BT" panose="020B0602020204020303" pitchFamily="34" charset="0"/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en-US" altLang="zh-TW" noProof="0" dirty="0"/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22119" y="2197427"/>
            <a:ext cx="2971800" cy="105854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 sz="1333" i="1"/>
            </a:lvl1pPr>
          </a:lstStyle>
          <a:p>
            <a:pPr lvl="0"/>
            <a:r>
              <a:rPr lang="en-US" altLang="zh-TW" noProof="0" dirty="0"/>
              <a:t>Presenter Name &amp; Date</a:t>
            </a:r>
          </a:p>
          <a:p>
            <a:pPr lvl="0"/>
            <a:endParaRPr lang="en-US" altLang="zh-TW" noProof="0" dirty="0"/>
          </a:p>
          <a:p>
            <a:pPr lvl="0"/>
            <a:endParaRPr lang="en-US" altLang="zh-TW" noProof="0" dirty="0"/>
          </a:p>
        </p:txBody>
      </p:sp>
      <p:sp>
        <p:nvSpPr>
          <p:cNvPr id="13" name="Rechteck 11"/>
          <p:cNvSpPr>
            <a:spLocks noChangeArrowheads="1"/>
          </p:cNvSpPr>
          <p:nvPr/>
        </p:nvSpPr>
        <p:spPr bwMode="auto">
          <a:xfrm>
            <a:off x="0" y="3450167"/>
            <a:ext cx="9144000" cy="419365"/>
          </a:xfrm>
          <a:prstGeom prst="rect">
            <a:avLst/>
          </a:prstGeom>
          <a:solidFill>
            <a:srgbClr val="AA3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nl-NL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4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97792"/>
            <a:ext cx="1003300" cy="3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8576" y="4067969"/>
            <a:ext cx="9085263" cy="543718"/>
            <a:chOff x="28575" y="4881563"/>
            <a:chExt cx="9085263" cy="652462"/>
          </a:xfrm>
        </p:grpSpPr>
        <p:pic>
          <p:nvPicPr>
            <p:cNvPr id="17" name="Picture 24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663" y="4883150"/>
              <a:ext cx="1128712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5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650" y="4881563"/>
              <a:ext cx="773113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4883150"/>
              <a:ext cx="1004887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700" y="4883150"/>
              <a:ext cx="534988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59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37"/>
            <a:stretch>
              <a:fillRect/>
            </a:stretch>
          </p:blipFill>
          <p:spPr bwMode="auto">
            <a:xfrm>
              <a:off x="8285163" y="4881563"/>
              <a:ext cx="828675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50" y="4881563"/>
              <a:ext cx="6683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" y="4881563"/>
              <a:ext cx="10112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4881563"/>
              <a:ext cx="900113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763" y="4883150"/>
              <a:ext cx="862012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88" y="4881563"/>
              <a:ext cx="646112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3" r="24652"/>
            <a:stretch>
              <a:fillRect/>
            </a:stretch>
          </p:blipFill>
          <p:spPr bwMode="auto">
            <a:xfrm>
              <a:off x="5410200" y="4881563"/>
              <a:ext cx="698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00" y="4881563"/>
              <a:ext cx="952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Rechteck 11"/>
          <p:cNvSpPr>
            <a:spLocks noChangeArrowheads="1"/>
          </p:cNvSpPr>
          <p:nvPr/>
        </p:nvSpPr>
        <p:spPr bwMode="auto">
          <a:xfrm>
            <a:off x="0" y="3450167"/>
            <a:ext cx="9144000" cy="419365"/>
          </a:xfrm>
          <a:prstGeom prst="rect">
            <a:avLst/>
          </a:prstGeom>
          <a:solidFill>
            <a:srgbClr val="AA3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nl-NL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30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97792"/>
            <a:ext cx="1003300" cy="3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8576" y="4067969"/>
            <a:ext cx="9085263" cy="543718"/>
            <a:chOff x="28575" y="4881563"/>
            <a:chExt cx="9085263" cy="652462"/>
          </a:xfrm>
        </p:grpSpPr>
        <p:pic>
          <p:nvPicPr>
            <p:cNvPr id="32" name="Picture 24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663" y="4883150"/>
              <a:ext cx="1128712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5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650" y="4881563"/>
              <a:ext cx="773113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5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4883150"/>
              <a:ext cx="1004887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700" y="4883150"/>
              <a:ext cx="534988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59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37"/>
            <a:stretch>
              <a:fillRect/>
            </a:stretch>
          </p:blipFill>
          <p:spPr bwMode="auto">
            <a:xfrm>
              <a:off x="8285163" y="4881563"/>
              <a:ext cx="828675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50" y="4881563"/>
              <a:ext cx="6683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" y="4881563"/>
              <a:ext cx="10112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4881563"/>
              <a:ext cx="900113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763" y="4883150"/>
              <a:ext cx="862012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88" y="4881563"/>
              <a:ext cx="646112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3" r="24652"/>
            <a:stretch>
              <a:fillRect/>
            </a:stretch>
          </p:blipFill>
          <p:spPr bwMode="auto">
            <a:xfrm>
              <a:off x="5410200" y="4881563"/>
              <a:ext cx="698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00" y="4881563"/>
              <a:ext cx="952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Image 7" descr="SEGULA LES PAGES RETENUES_Page_1.jp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8" b="16770"/>
          <a:stretch/>
        </p:blipFill>
        <p:spPr bwMode="auto">
          <a:xfrm>
            <a:off x="0" y="7056"/>
            <a:ext cx="4054667" cy="570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 descr="http://bretagnepolenaval.org/modules/kameleon/upload/LOGO_GST_30_08_2010_16_06_14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76500"/>
            <a:ext cx="4610664" cy="9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15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5492416"/>
            <a:ext cx="2895600" cy="1682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00" y="5497179"/>
            <a:ext cx="2133600" cy="1524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875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" y="0"/>
            <a:ext cx="8829670" cy="457200"/>
            <a:chOff x="3" y="0"/>
            <a:chExt cx="8829670" cy="457200"/>
          </a:xfrm>
        </p:grpSpPr>
        <p:pic>
          <p:nvPicPr>
            <p:cNvPr id="9" name="Image 10" descr="tetiere Segula-UK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" y="0"/>
              <a:ext cx="278764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http://bretagnepolenaval.org/modules/kameleon/upload/LOGO_GST_30_08_2010_16_06_14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198" y="115934"/>
              <a:ext cx="1514475" cy="32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ight Triangle 10"/>
          <p:cNvSpPr/>
          <p:nvPr userDrawn="1"/>
        </p:nvSpPr>
        <p:spPr>
          <a:xfrm flipH="1">
            <a:off x="8534400" y="5105400"/>
            <a:ext cx="609600" cy="609600"/>
          </a:xfrm>
          <a:prstGeom prst="rtTriangle">
            <a:avLst/>
          </a:prstGeom>
          <a:solidFill>
            <a:srgbClr val="1F2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7"/>
          <p:cNvSpPr txBox="1">
            <a:spLocks noChangeArrowheads="1"/>
          </p:cNvSpPr>
          <p:nvPr userDrawn="1"/>
        </p:nvSpPr>
        <p:spPr bwMode="auto">
          <a:xfrm rot="16200000">
            <a:off x="-1924845" y="2967832"/>
            <a:ext cx="4092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en-US" sz="800" dirty="0">
                <a:solidFill>
                  <a:srgbClr val="50504F"/>
                </a:solidFill>
                <a:cs typeface="Arial" pitchFamily="34" charset="0"/>
              </a:rPr>
              <a:t>Copyright © SEGULA Technologies – All rights reserved – 10/11/2015</a:t>
            </a:r>
          </a:p>
        </p:txBody>
      </p:sp>
    </p:spTree>
    <p:extLst>
      <p:ext uri="{BB962C8B-B14F-4D97-AF65-F5344CB8AC3E}">
        <p14:creationId xmlns:p14="http://schemas.microsoft.com/office/powerpoint/2010/main" val="2122126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86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072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" y="0"/>
            <a:ext cx="8829670" cy="457200"/>
            <a:chOff x="3" y="0"/>
            <a:chExt cx="8829670" cy="457200"/>
          </a:xfrm>
        </p:grpSpPr>
        <p:pic>
          <p:nvPicPr>
            <p:cNvPr id="9" name="Image 10" descr="tetiere Segula-UK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" y="0"/>
              <a:ext cx="278764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http://bretagnepolenaval.org/modules/kameleon/upload/LOGO_GST_30_08_2010_16_06_14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198" y="115934"/>
              <a:ext cx="1514475" cy="32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ight Triangle 10"/>
          <p:cNvSpPr/>
          <p:nvPr userDrawn="1"/>
        </p:nvSpPr>
        <p:spPr>
          <a:xfrm flipH="1">
            <a:off x="8534400" y="5105400"/>
            <a:ext cx="609600" cy="609600"/>
          </a:xfrm>
          <a:prstGeom prst="rtTriangle">
            <a:avLst/>
          </a:prstGeom>
          <a:solidFill>
            <a:srgbClr val="1F2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372100"/>
            <a:ext cx="21336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ZoneTexte 7"/>
          <p:cNvSpPr txBox="1">
            <a:spLocks noChangeArrowheads="1"/>
          </p:cNvSpPr>
          <p:nvPr userDrawn="1"/>
        </p:nvSpPr>
        <p:spPr bwMode="auto">
          <a:xfrm rot="16200000">
            <a:off x="-1924845" y="2967832"/>
            <a:ext cx="4092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en-US" sz="800" dirty="0">
                <a:solidFill>
                  <a:srgbClr val="50504F"/>
                </a:solidFill>
                <a:cs typeface="Arial" pitchFamily="34" charset="0"/>
              </a:rPr>
              <a:t>Copyright © SEGULA Technologies – All rights reserved – 10/11/2015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8229600" cy="685800"/>
          </a:xfrm>
        </p:spPr>
        <p:txBody>
          <a:bodyPr>
            <a:noAutofit/>
          </a:bodyPr>
          <a:lstStyle>
            <a:lvl1pPr algn="l">
              <a:defRPr sz="4000"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3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EGULA LES PAGES RETENUES_Page_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7056"/>
            <a:ext cx="4054667" cy="570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4"/>
          <p:cNvSpPr txBox="1">
            <a:spLocks noChangeArrowheads="1"/>
          </p:cNvSpPr>
          <p:nvPr userDrawn="1"/>
        </p:nvSpPr>
        <p:spPr bwMode="auto">
          <a:xfrm>
            <a:off x="0" y="4650848"/>
            <a:ext cx="6156325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sz="3600" b="1" dirty="0">
                <a:solidFill>
                  <a:srgbClr val="1F27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THANKS FOR YOUR ATTENTION</a:t>
            </a:r>
          </a:p>
        </p:txBody>
      </p:sp>
      <p:pic>
        <p:nvPicPr>
          <p:cNvPr id="9" name="Picture 2" descr="http://bretagnepolenaval.org/modules/kameleon/upload/LOGO_GST_30_08_2010_16_06_14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76500"/>
            <a:ext cx="4610664" cy="9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ED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6000"/>
            <a:ext cx="7772400" cy="1016000"/>
          </a:xfrm>
        </p:spPr>
        <p:txBody>
          <a:bodyPr anchor="t"/>
          <a:lstStyle>
            <a:lvl1pPr algn="r">
              <a:defRPr sz="3333">
                <a:solidFill>
                  <a:schemeClr val="tx1"/>
                </a:solidFill>
                <a:latin typeface="Futura Md BT" panose="020B0602020204020303" pitchFamily="34" charset="0"/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en-US" altLang="zh-TW" noProof="0" dirty="0"/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22119" y="2197427"/>
            <a:ext cx="2971800" cy="105854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 sz="1333" i="1"/>
            </a:lvl1pPr>
          </a:lstStyle>
          <a:p>
            <a:pPr lvl="0"/>
            <a:r>
              <a:rPr lang="en-US" altLang="zh-TW" noProof="0" dirty="0"/>
              <a:t>Presenter Name &amp; Date</a:t>
            </a:r>
          </a:p>
          <a:p>
            <a:pPr lvl="0"/>
            <a:endParaRPr lang="en-US" altLang="zh-TW" noProof="0" dirty="0"/>
          </a:p>
          <a:p>
            <a:pPr lvl="0"/>
            <a:endParaRPr lang="en-US" altLang="zh-TW" noProof="0" dirty="0"/>
          </a:p>
        </p:txBody>
      </p:sp>
      <p:sp>
        <p:nvSpPr>
          <p:cNvPr id="13" name="Rechteck 11"/>
          <p:cNvSpPr>
            <a:spLocks noChangeArrowheads="1"/>
          </p:cNvSpPr>
          <p:nvPr/>
        </p:nvSpPr>
        <p:spPr bwMode="auto">
          <a:xfrm>
            <a:off x="0" y="3450167"/>
            <a:ext cx="9144000" cy="419365"/>
          </a:xfrm>
          <a:prstGeom prst="rect">
            <a:avLst/>
          </a:prstGeom>
          <a:solidFill>
            <a:srgbClr val="AA3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nl-NL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4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97792"/>
            <a:ext cx="1003300" cy="3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8576" y="4067969"/>
            <a:ext cx="9085263" cy="543718"/>
            <a:chOff x="28575" y="4881563"/>
            <a:chExt cx="9085263" cy="652462"/>
          </a:xfrm>
        </p:grpSpPr>
        <p:pic>
          <p:nvPicPr>
            <p:cNvPr id="17" name="Picture 24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663" y="4883150"/>
              <a:ext cx="1128712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5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650" y="4881563"/>
              <a:ext cx="773113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4883150"/>
              <a:ext cx="1004887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700" y="4883150"/>
              <a:ext cx="534988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59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37"/>
            <a:stretch>
              <a:fillRect/>
            </a:stretch>
          </p:blipFill>
          <p:spPr bwMode="auto">
            <a:xfrm>
              <a:off x="8285163" y="4881563"/>
              <a:ext cx="828675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50" y="4881563"/>
              <a:ext cx="6683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" y="4881563"/>
              <a:ext cx="10112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4881563"/>
              <a:ext cx="900113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763" y="4883150"/>
              <a:ext cx="862012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88" y="4881563"/>
              <a:ext cx="646112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3" r="24652"/>
            <a:stretch>
              <a:fillRect/>
            </a:stretch>
          </p:blipFill>
          <p:spPr bwMode="auto">
            <a:xfrm>
              <a:off x="5410200" y="4881563"/>
              <a:ext cx="698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00" y="4881563"/>
              <a:ext cx="952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Rechteck 11"/>
          <p:cNvSpPr>
            <a:spLocks noChangeArrowheads="1"/>
          </p:cNvSpPr>
          <p:nvPr userDrawn="1"/>
        </p:nvSpPr>
        <p:spPr bwMode="auto">
          <a:xfrm>
            <a:off x="0" y="3450167"/>
            <a:ext cx="9144000" cy="419365"/>
          </a:xfrm>
          <a:prstGeom prst="rect">
            <a:avLst/>
          </a:prstGeom>
          <a:solidFill>
            <a:srgbClr val="AA3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nl-NL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30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97792"/>
            <a:ext cx="1003300" cy="3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 userDrawn="1"/>
        </p:nvGrpSpPr>
        <p:grpSpPr>
          <a:xfrm>
            <a:off x="28576" y="4067969"/>
            <a:ext cx="9085263" cy="543718"/>
            <a:chOff x="28575" y="4881563"/>
            <a:chExt cx="9085263" cy="652462"/>
          </a:xfrm>
        </p:grpSpPr>
        <p:pic>
          <p:nvPicPr>
            <p:cNvPr id="32" name="Picture 24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663" y="4883150"/>
              <a:ext cx="1128712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5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650" y="4881563"/>
              <a:ext cx="773113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5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4883150"/>
              <a:ext cx="1004887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700" y="4883150"/>
              <a:ext cx="534988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59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37"/>
            <a:stretch>
              <a:fillRect/>
            </a:stretch>
          </p:blipFill>
          <p:spPr bwMode="auto">
            <a:xfrm>
              <a:off x="8285163" y="4881563"/>
              <a:ext cx="828675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50" y="4881563"/>
              <a:ext cx="6683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" y="4881563"/>
              <a:ext cx="10112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4881563"/>
              <a:ext cx="900113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763" y="4883150"/>
              <a:ext cx="862012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88" y="4881563"/>
              <a:ext cx="646112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3" r="24652"/>
            <a:stretch>
              <a:fillRect/>
            </a:stretch>
          </p:blipFill>
          <p:spPr bwMode="auto">
            <a:xfrm>
              <a:off x="5410200" y="4881563"/>
              <a:ext cx="698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00" y="4881563"/>
              <a:ext cx="952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4377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82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ASM Pacific Technology Ltd. ©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03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CONFIDENTIAL</a:t>
            </a:r>
            <a:endParaRPr lang="en-US" altLang="zh-TW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493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6392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7237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9982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 CONFIDENTIAL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4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ASM Pacific Technology Ltd. ©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" y="0"/>
            <a:ext cx="8829670" cy="457200"/>
            <a:chOff x="3" y="0"/>
            <a:chExt cx="8829670" cy="457200"/>
          </a:xfrm>
        </p:grpSpPr>
        <p:pic>
          <p:nvPicPr>
            <p:cNvPr id="9" name="Image 10" descr="tetiere Segula-UK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70" r="69514" b="29825"/>
            <a:stretch/>
          </p:blipFill>
          <p:spPr bwMode="auto">
            <a:xfrm>
              <a:off x="3" y="0"/>
              <a:ext cx="278764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http://bretagnepolenaval.org/modules/kameleon/upload/LOGO_GST_30_08_2010_16_06_14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198" y="115934"/>
              <a:ext cx="1514475" cy="32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ight Triangle 10"/>
          <p:cNvSpPr/>
          <p:nvPr userDrawn="1"/>
        </p:nvSpPr>
        <p:spPr>
          <a:xfrm flipH="1">
            <a:off x="8534400" y="5105400"/>
            <a:ext cx="609600" cy="609600"/>
          </a:xfrm>
          <a:prstGeom prst="rtTriangle">
            <a:avLst/>
          </a:prstGeom>
          <a:solidFill>
            <a:srgbClr val="1F2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7"/>
          <p:cNvSpPr txBox="1">
            <a:spLocks noChangeArrowheads="1"/>
          </p:cNvSpPr>
          <p:nvPr userDrawn="1"/>
        </p:nvSpPr>
        <p:spPr bwMode="auto">
          <a:xfrm rot="16200000">
            <a:off x="-1924845" y="2967832"/>
            <a:ext cx="4092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en-US" sz="800">
                <a:solidFill>
                  <a:srgbClr val="50504F"/>
                </a:solidFill>
                <a:cs typeface="Arial" pitchFamily="34" charset="0"/>
              </a:rPr>
              <a:t>Copyright © SEGULA Technologies – All rights reserved – 01/2014</a:t>
            </a:r>
          </a:p>
        </p:txBody>
      </p:sp>
    </p:spTree>
    <p:extLst>
      <p:ext uri="{BB962C8B-B14F-4D97-AF65-F5344CB8AC3E}">
        <p14:creationId xmlns:p14="http://schemas.microsoft.com/office/powerpoint/2010/main" val="10296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ASM Pacific Technology Ltd. ©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ASM Pacific Technology Ltd. © 2020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4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ASM Pacific Technology Ltd. © 2020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343400" cy="4318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ASM Pacific Technology Ltd. ©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468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" y="0"/>
            <a:ext cx="8829670" cy="457200"/>
            <a:chOff x="3" y="0"/>
            <a:chExt cx="8829670" cy="457200"/>
          </a:xfrm>
        </p:grpSpPr>
        <p:pic>
          <p:nvPicPr>
            <p:cNvPr id="9" name="Image 10" descr="tetiere Segula-UK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70" r="69514" b="29825"/>
            <a:stretch/>
          </p:blipFill>
          <p:spPr bwMode="auto">
            <a:xfrm>
              <a:off x="3" y="0"/>
              <a:ext cx="278764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http://bretagnepolenaval.org/modules/kameleon/upload/LOGO_GST_30_08_2010_16_06_14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198" y="115934"/>
              <a:ext cx="1514475" cy="32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ight Triangle 10"/>
          <p:cNvSpPr/>
          <p:nvPr userDrawn="1"/>
        </p:nvSpPr>
        <p:spPr>
          <a:xfrm flipH="1">
            <a:off x="8534400" y="5105400"/>
            <a:ext cx="609600" cy="609600"/>
          </a:xfrm>
          <a:prstGeom prst="rtTriangle">
            <a:avLst/>
          </a:prstGeom>
          <a:solidFill>
            <a:srgbClr val="1F2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21442" y="5372100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277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372100"/>
            <a:ext cx="2895600" cy="304271"/>
          </a:xfrm>
        </p:spPr>
        <p:txBody>
          <a:bodyPr/>
          <a:lstStyle>
            <a:lvl1pPr>
              <a:defRPr>
                <a:solidFill>
                  <a:srgbClr val="1F2778"/>
                </a:solidFill>
              </a:defRPr>
            </a:lvl1pPr>
          </a:lstStyle>
          <a:p>
            <a:r>
              <a:rPr lang="en-US" dirty="0"/>
              <a:t>ASM Pacific Technology Ltd. © 2020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372100"/>
            <a:ext cx="21336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ZoneTexte 7"/>
          <p:cNvSpPr txBox="1">
            <a:spLocks noChangeArrowheads="1"/>
          </p:cNvSpPr>
          <p:nvPr userDrawn="1"/>
        </p:nvSpPr>
        <p:spPr bwMode="auto">
          <a:xfrm rot="16200000">
            <a:off x="-1924845" y="2967832"/>
            <a:ext cx="40925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en-US" sz="800">
                <a:solidFill>
                  <a:srgbClr val="50504F"/>
                </a:solidFill>
                <a:cs typeface="Arial" pitchFamily="34" charset="0"/>
              </a:rPr>
              <a:t>Copyright © SEGULA Technologies – All rights reserved – 01/2014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419101"/>
            <a:ext cx="8229600" cy="685800"/>
          </a:xfrm>
        </p:spPr>
        <p:txBody>
          <a:bodyPr>
            <a:noAutofit/>
          </a:bodyPr>
          <a:lstStyle>
            <a:lvl1pPr algn="l">
              <a:defRPr sz="40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10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ED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6000"/>
            <a:ext cx="7772400" cy="1016000"/>
          </a:xfrm>
        </p:spPr>
        <p:txBody>
          <a:bodyPr anchor="t"/>
          <a:lstStyle>
            <a:lvl1pPr algn="r">
              <a:defRPr sz="3333">
                <a:solidFill>
                  <a:schemeClr val="tx1"/>
                </a:solidFill>
                <a:latin typeface="Futura Md BT" panose="020B0602020204020303" pitchFamily="34" charset="0"/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en-US" altLang="zh-TW" noProof="0" dirty="0"/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22119" y="2197427"/>
            <a:ext cx="2971800" cy="105854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 sz="1333" i="1"/>
            </a:lvl1pPr>
          </a:lstStyle>
          <a:p>
            <a:pPr lvl="0"/>
            <a:r>
              <a:rPr lang="en-US" altLang="zh-TW" noProof="0" dirty="0"/>
              <a:t>Presenter Name &amp; Date</a:t>
            </a:r>
          </a:p>
          <a:p>
            <a:pPr lvl="0"/>
            <a:endParaRPr lang="en-US" altLang="zh-TW" noProof="0" dirty="0"/>
          </a:p>
          <a:p>
            <a:pPr lvl="0"/>
            <a:endParaRPr lang="en-US" altLang="zh-TW" noProof="0" dirty="0"/>
          </a:p>
        </p:txBody>
      </p:sp>
      <p:sp>
        <p:nvSpPr>
          <p:cNvPr id="13" name="Rechteck 11"/>
          <p:cNvSpPr>
            <a:spLocks noChangeArrowheads="1"/>
          </p:cNvSpPr>
          <p:nvPr/>
        </p:nvSpPr>
        <p:spPr bwMode="auto">
          <a:xfrm>
            <a:off x="0" y="3450167"/>
            <a:ext cx="9144000" cy="419365"/>
          </a:xfrm>
          <a:prstGeom prst="rect">
            <a:avLst/>
          </a:prstGeom>
          <a:solidFill>
            <a:srgbClr val="AA3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nl-NL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4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97792"/>
            <a:ext cx="1003300" cy="3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8576" y="4067969"/>
            <a:ext cx="9085263" cy="543718"/>
            <a:chOff x="28575" y="4881563"/>
            <a:chExt cx="9085263" cy="652462"/>
          </a:xfrm>
        </p:grpSpPr>
        <p:pic>
          <p:nvPicPr>
            <p:cNvPr id="17" name="Picture 24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663" y="4883150"/>
              <a:ext cx="1128712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5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650" y="4881563"/>
              <a:ext cx="773113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4883150"/>
              <a:ext cx="1004887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700" y="4883150"/>
              <a:ext cx="534988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59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37"/>
            <a:stretch>
              <a:fillRect/>
            </a:stretch>
          </p:blipFill>
          <p:spPr bwMode="auto">
            <a:xfrm>
              <a:off x="8285163" y="4881563"/>
              <a:ext cx="828675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50" y="4881563"/>
              <a:ext cx="6683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" y="4881563"/>
              <a:ext cx="10112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4881563"/>
              <a:ext cx="900113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763" y="4883150"/>
              <a:ext cx="862012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88" y="4881563"/>
              <a:ext cx="646112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3" r="24652"/>
            <a:stretch>
              <a:fillRect/>
            </a:stretch>
          </p:blipFill>
          <p:spPr bwMode="auto">
            <a:xfrm>
              <a:off x="5410200" y="4881563"/>
              <a:ext cx="698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00" y="4881563"/>
              <a:ext cx="952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Rechteck 11"/>
          <p:cNvSpPr>
            <a:spLocks noChangeArrowheads="1"/>
          </p:cNvSpPr>
          <p:nvPr/>
        </p:nvSpPr>
        <p:spPr bwMode="auto">
          <a:xfrm>
            <a:off x="0" y="3450167"/>
            <a:ext cx="9144000" cy="419365"/>
          </a:xfrm>
          <a:prstGeom prst="rect">
            <a:avLst/>
          </a:prstGeom>
          <a:solidFill>
            <a:srgbClr val="AA3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nl-NL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30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97792"/>
            <a:ext cx="1003300" cy="3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8576" y="4067969"/>
            <a:ext cx="9085263" cy="543718"/>
            <a:chOff x="28575" y="4881563"/>
            <a:chExt cx="9085263" cy="652462"/>
          </a:xfrm>
        </p:grpSpPr>
        <p:pic>
          <p:nvPicPr>
            <p:cNvPr id="32" name="Picture 24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663" y="4883150"/>
              <a:ext cx="1128712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5"/>
            <p:cNvPicPr preferRelativeResize="0"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650" y="4881563"/>
              <a:ext cx="773113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5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4883150"/>
              <a:ext cx="1004887" cy="650875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700" y="4883150"/>
              <a:ext cx="534988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59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37"/>
            <a:stretch>
              <a:fillRect/>
            </a:stretch>
          </p:blipFill>
          <p:spPr bwMode="auto">
            <a:xfrm>
              <a:off x="8285163" y="4881563"/>
              <a:ext cx="828675" cy="652462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50" y="4881563"/>
              <a:ext cx="6683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" y="4881563"/>
              <a:ext cx="1011238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4881563"/>
              <a:ext cx="900113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763" y="4883150"/>
              <a:ext cx="862012" cy="650875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88" y="4881563"/>
              <a:ext cx="646112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3" r="24652"/>
            <a:stretch>
              <a:fillRect/>
            </a:stretch>
          </p:blipFill>
          <p:spPr bwMode="auto">
            <a:xfrm>
              <a:off x="5410200" y="4881563"/>
              <a:ext cx="698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00" y="4881563"/>
              <a:ext cx="952500" cy="652462"/>
            </a:xfrm>
            <a:prstGeom prst="rect">
              <a:avLst/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Image 7" descr="SEGULA LES PAGES RETENUES_Page_1.jp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7056"/>
            <a:ext cx="4054667" cy="570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 descr="http://bretagnepolenaval.org/modules/kameleon/upload/LOGO_GST_30_08_2010_16_06_14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76500"/>
            <a:ext cx="4610664" cy="9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6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3"/>
          <p:cNvSpPr>
            <a:spLocks noChangeArrowheads="1"/>
          </p:cNvSpPr>
          <p:nvPr/>
        </p:nvSpPr>
        <p:spPr bwMode="auto">
          <a:xfrm>
            <a:off x="0" y="0"/>
            <a:ext cx="9144000" cy="419365"/>
          </a:xfrm>
          <a:prstGeom prst="rect">
            <a:avLst/>
          </a:prstGeom>
          <a:solidFill>
            <a:srgbClr val="AA3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nl-NL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68308"/>
            <a:ext cx="9144000" cy="393693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79500"/>
            <a:ext cx="88392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5511271"/>
            <a:ext cx="2895600" cy="14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33" b="1" smtClean="0">
                <a:ea typeface="新細明體" pitchFamily="18" charset="-120"/>
              </a:defRPr>
            </a:lvl1pPr>
          </a:lstStyle>
          <a:p>
            <a:r>
              <a:rPr lang="en-US" dirty="0"/>
              <a:t>ASM Pacific Technology Ltd. © 2020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5515240"/>
            <a:ext cx="21336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33" b="1" smtClean="0"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47625"/>
            <a:ext cx="1003300" cy="3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865938" y="5515240"/>
            <a:ext cx="21336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00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algn="r">
              <a:defRPr/>
            </a:pPr>
            <a:r>
              <a:rPr lang="en-US" altLang="zh-TW" sz="833"/>
              <a:t> page </a:t>
            </a:r>
            <a:fld id="{7EEF94E7-BC31-4FEF-9988-AE52D84EDCDF}" type="slidenum">
              <a:rPr lang="en-US" altLang="zh-TW" sz="833" smtClean="0"/>
              <a:pPr algn="r">
                <a:defRPr/>
              </a:pPr>
              <a:t>‹#›</a:t>
            </a:fld>
            <a:endParaRPr lang="en-US" altLang="zh-TW" sz="833" dirty="0"/>
          </a:p>
        </p:txBody>
      </p:sp>
    </p:spTree>
    <p:extLst>
      <p:ext uri="{BB962C8B-B14F-4D97-AF65-F5344CB8AC3E}">
        <p14:creationId xmlns:p14="http://schemas.microsoft.com/office/powerpoint/2010/main" val="8715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52" r:id="rId8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tx1"/>
          </a:solidFill>
          <a:latin typeface="Futura Md BT" panose="020B06020202040203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9pPr>
    </p:titleStyle>
    <p:bodyStyle>
      <a:lvl1pPr marL="285739" indent="-285739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n"/>
        <a:defRPr sz="1667">
          <a:solidFill>
            <a:schemeClr val="tx1"/>
          </a:solidFill>
          <a:latin typeface="+mn-lt"/>
        </a:defRPr>
      </a:lvl2pPr>
      <a:lvl3pPr marL="952462" indent="-190492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n"/>
        <a:defRPr sz="1333">
          <a:solidFill>
            <a:schemeClr val="tx1"/>
          </a:solidFill>
          <a:latin typeface="+mn-lt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3"/>
          <p:cNvSpPr>
            <a:spLocks noChangeArrowheads="1"/>
          </p:cNvSpPr>
          <p:nvPr/>
        </p:nvSpPr>
        <p:spPr bwMode="auto">
          <a:xfrm>
            <a:off x="0" y="0"/>
            <a:ext cx="9144000" cy="419365"/>
          </a:xfrm>
          <a:prstGeom prst="rect">
            <a:avLst/>
          </a:prstGeom>
          <a:solidFill>
            <a:srgbClr val="AA3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nl-NL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68308"/>
            <a:ext cx="9144000" cy="393693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79500"/>
            <a:ext cx="88392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5511271"/>
            <a:ext cx="2895600" cy="14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33" b="1" smtClean="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5515240"/>
            <a:ext cx="21336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33" b="1" smtClean="0"/>
            </a:lvl1pPr>
          </a:lstStyle>
          <a:p>
            <a:fld id="{CF91A5E6-BCCC-4E24-9129-468C6FEEE1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47625"/>
            <a:ext cx="1003300" cy="3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865938" y="5515240"/>
            <a:ext cx="21336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00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algn="r">
              <a:defRPr/>
            </a:pPr>
            <a:r>
              <a:rPr lang="en-US" altLang="zh-TW" sz="833"/>
              <a:t> page </a:t>
            </a:r>
            <a:fld id="{7EEF94E7-BC31-4FEF-9988-AE52D84EDCDF}" type="slidenum">
              <a:rPr lang="en-US" altLang="zh-TW" sz="833" smtClean="0"/>
              <a:pPr algn="r">
                <a:defRPr/>
              </a:pPr>
              <a:t>‹#›</a:t>
            </a:fld>
            <a:endParaRPr lang="en-US" altLang="zh-TW" sz="833" dirty="0"/>
          </a:p>
        </p:txBody>
      </p:sp>
    </p:spTree>
    <p:extLst>
      <p:ext uri="{BB962C8B-B14F-4D97-AF65-F5344CB8AC3E}">
        <p14:creationId xmlns:p14="http://schemas.microsoft.com/office/powerpoint/2010/main" val="35278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tx1"/>
          </a:solidFill>
          <a:latin typeface="Futura Md BT" panose="020B06020202040203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9pPr>
    </p:titleStyle>
    <p:bodyStyle>
      <a:lvl1pPr marL="285739" indent="-285739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n"/>
        <a:defRPr sz="1667">
          <a:solidFill>
            <a:schemeClr val="tx1"/>
          </a:solidFill>
          <a:latin typeface="+mn-lt"/>
        </a:defRPr>
      </a:lvl2pPr>
      <a:lvl3pPr marL="952462" indent="-190492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n"/>
        <a:defRPr sz="1333">
          <a:solidFill>
            <a:schemeClr val="tx1"/>
          </a:solidFill>
          <a:latin typeface="+mn-lt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3"/>
          <p:cNvSpPr>
            <a:spLocks noChangeArrowheads="1"/>
          </p:cNvSpPr>
          <p:nvPr/>
        </p:nvSpPr>
        <p:spPr bwMode="auto">
          <a:xfrm>
            <a:off x="0" y="0"/>
            <a:ext cx="9144000" cy="419365"/>
          </a:xfrm>
          <a:prstGeom prst="rect">
            <a:avLst/>
          </a:prstGeom>
          <a:solidFill>
            <a:srgbClr val="AA31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nl-NL" sz="1333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68308"/>
            <a:ext cx="9144000" cy="393693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79500"/>
            <a:ext cx="88392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5511271"/>
            <a:ext cx="2895600" cy="14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33" b="1" smtClean="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5515240"/>
            <a:ext cx="21336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33" b="1" smtClean="0"/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en-US" altLang="zh-TW" dirty="0"/>
          </a:p>
        </p:txBody>
      </p:sp>
      <p:pic>
        <p:nvPicPr>
          <p:cNvPr id="10" name="Grafik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47625"/>
            <a:ext cx="1003300" cy="32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865938" y="5515240"/>
            <a:ext cx="21336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00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algn="r">
              <a:defRPr/>
            </a:pPr>
            <a:r>
              <a:rPr lang="en-US" altLang="zh-TW" sz="833"/>
              <a:t> page </a:t>
            </a:r>
            <a:fld id="{7EEF94E7-BC31-4FEF-9988-AE52D84EDCDF}" type="slidenum">
              <a:rPr lang="en-US" altLang="zh-TW" sz="833" smtClean="0"/>
              <a:pPr algn="r">
                <a:defRPr/>
              </a:pPr>
              <a:t>‹#›</a:t>
            </a:fld>
            <a:endParaRPr lang="en-US" altLang="zh-TW" sz="833" dirty="0"/>
          </a:p>
        </p:txBody>
      </p:sp>
    </p:spTree>
    <p:extLst>
      <p:ext uri="{BB962C8B-B14F-4D97-AF65-F5344CB8AC3E}">
        <p14:creationId xmlns:p14="http://schemas.microsoft.com/office/powerpoint/2010/main" val="16937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tx1"/>
          </a:solidFill>
          <a:latin typeface="Futura Md BT" panose="020B06020202040203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2167" b="1">
          <a:solidFill>
            <a:schemeClr val="bg1"/>
          </a:solidFill>
          <a:latin typeface="Century Gothic" pitchFamily="34" charset="0"/>
        </a:defRPr>
      </a:lvl9pPr>
    </p:titleStyle>
    <p:bodyStyle>
      <a:lvl1pPr marL="285739" indent="-285739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n"/>
        <a:defRPr sz="1667">
          <a:solidFill>
            <a:schemeClr val="tx1"/>
          </a:solidFill>
          <a:latin typeface="+mn-lt"/>
        </a:defRPr>
      </a:lvl2pPr>
      <a:lvl3pPr marL="952462" indent="-190492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n"/>
        <a:defRPr sz="1333">
          <a:solidFill>
            <a:schemeClr val="tx1"/>
          </a:solidFill>
          <a:latin typeface="+mn-lt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image" Target="../media/image78.png"/><Relationship Id="rId7" Type="http://schemas.openxmlformats.org/officeDocument/2006/relationships/image" Target="../media/image69.png"/><Relationship Id="rId12" Type="http://schemas.openxmlformats.org/officeDocument/2006/relationships/image" Target="../media/image84.png"/><Relationship Id="rId17" Type="http://schemas.openxmlformats.org/officeDocument/2006/relationships/image" Target="../media/image88.png"/><Relationship Id="rId2" Type="http://schemas.openxmlformats.org/officeDocument/2006/relationships/image" Target="../media/image77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8.png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5" Type="http://schemas.openxmlformats.org/officeDocument/2006/relationships/image" Target="../media/image86.png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image" Target="../media/image71.png"/><Relationship Id="rId1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3" Type="http://schemas.openxmlformats.org/officeDocument/2006/relationships/image" Target="../media/image102.png"/><Relationship Id="rId12" Type="http://schemas.openxmlformats.org/officeDocument/2006/relationships/image" Target="../media/image10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103.png"/><Relationship Id="rId10" Type="http://schemas.openxmlformats.org/officeDocument/2006/relationships/image" Target="../media/image10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18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08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07.png"/><Relationship Id="rId10" Type="http://schemas.openxmlformats.org/officeDocument/2006/relationships/image" Target="../media/image106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19.jpeg"/><Relationship Id="rId7" Type="http://schemas.openxmlformats.org/officeDocument/2006/relationships/image" Target="../media/image13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1.png"/><Relationship Id="rId9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0.png"/><Relationship Id="rId3" Type="http://schemas.openxmlformats.org/officeDocument/2006/relationships/image" Target="../media/image1071.png"/><Relationship Id="rId21" Type="http://schemas.openxmlformats.org/officeDocument/2006/relationships/image" Target="../media/image1391.png"/><Relationship Id="rId34" Type="http://schemas.openxmlformats.org/officeDocument/2006/relationships/image" Target="../media/image158.png"/><Relationship Id="rId7" Type="http://schemas.openxmlformats.org/officeDocument/2006/relationships/image" Target="../media/image140.png"/><Relationship Id="rId25" Type="http://schemas.openxmlformats.org/officeDocument/2006/relationships/image" Target="../media/image143.png"/><Relationship Id="rId33" Type="http://schemas.openxmlformats.org/officeDocument/2006/relationships/image" Target="../media/image157.png"/><Relationship Id="rId38" Type="http://schemas.openxmlformats.org/officeDocument/2006/relationships/image" Target="../media/image162.png"/><Relationship Id="rId2" Type="http://schemas.openxmlformats.org/officeDocument/2006/relationships/image" Target="../media/image1060.png"/><Relationship Id="rId20" Type="http://schemas.openxmlformats.org/officeDocument/2006/relationships/image" Target="../media/image1321.png"/><Relationship Id="rId29" Type="http://schemas.openxmlformats.org/officeDocument/2006/relationships/image" Target="../media/image15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9.png"/><Relationship Id="rId24" Type="http://schemas.openxmlformats.org/officeDocument/2006/relationships/image" Target="../media/image142.png"/><Relationship Id="rId32" Type="http://schemas.openxmlformats.org/officeDocument/2006/relationships/image" Target="../media/image156.png"/><Relationship Id="rId37" Type="http://schemas.openxmlformats.org/officeDocument/2006/relationships/image" Target="../media/image161.png"/><Relationship Id="rId5" Type="http://schemas.openxmlformats.org/officeDocument/2006/relationships/image" Target="../media/image132.png"/><Relationship Id="rId23" Type="http://schemas.openxmlformats.org/officeDocument/2006/relationships/image" Target="../media/image141.png"/><Relationship Id="rId28" Type="http://schemas.openxmlformats.org/officeDocument/2006/relationships/image" Target="../media/image152.png"/><Relationship Id="rId36" Type="http://schemas.openxmlformats.org/officeDocument/2006/relationships/image" Target="../media/image160.png"/><Relationship Id="rId31" Type="http://schemas.openxmlformats.org/officeDocument/2006/relationships/image" Target="../media/image155.png"/><Relationship Id="rId4" Type="http://schemas.openxmlformats.org/officeDocument/2006/relationships/image" Target="../media/image1081.png"/><Relationship Id="rId22" Type="http://schemas.openxmlformats.org/officeDocument/2006/relationships/image" Target="../media/image1401.png"/><Relationship Id="rId27" Type="http://schemas.openxmlformats.org/officeDocument/2006/relationships/image" Target="../media/image151.png"/><Relationship Id="rId30" Type="http://schemas.openxmlformats.org/officeDocument/2006/relationships/image" Target="../media/image154.png"/><Relationship Id="rId35" Type="http://schemas.openxmlformats.org/officeDocument/2006/relationships/image" Target="../media/image1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w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1.png"/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4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1.png"/><Relationship Id="rId3" Type="http://schemas.openxmlformats.org/officeDocument/2006/relationships/image" Target="../media/image147.png"/><Relationship Id="rId12" Type="http://schemas.openxmlformats.org/officeDocument/2006/relationships/image" Target="../media/image1581.png"/><Relationship Id="rId17" Type="http://schemas.openxmlformats.org/officeDocument/2006/relationships/image" Target="../media/image1631.png"/><Relationship Id="rId2" Type="http://schemas.openxmlformats.org/officeDocument/2006/relationships/image" Target="../media/image146.png"/><Relationship Id="rId16" Type="http://schemas.openxmlformats.org/officeDocument/2006/relationships/image" Target="../media/image1621.png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1571.png"/><Relationship Id="rId5" Type="http://schemas.openxmlformats.org/officeDocument/2006/relationships/image" Target="../media/image149.png"/><Relationship Id="rId15" Type="http://schemas.openxmlformats.org/officeDocument/2006/relationships/image" Target="../media/image1611.png"/><Relationship Id="rId10" Type="http://schemas.openxmlformats.org/officeDocument/2006/relationships/image" Target="../media/image1560.png"/><Relationship Id="rId4" Type="http://schemas.openxmlformats.org/officeDocument/2006/relationships/image" Target="../media/image148.png"/><Relationship Id="rId9" Type="http://schemas.openxmlformats.org/officeDocument/2006/relationships/image" Target="../media/image1550.png"/><Relationship Id="rId14" Type="http://schemas.openxmlformats.org/officeDocument/2006/relationships/image" Target="../media/image16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168.png"/><Relationship Id="rId3" Type="http://schemas.openxmlformats.org/officeDocument/2006/relationships/image" Target="../media/image1020.png"/><Relationship Id="rId7" Type="http://schemas.openxmlformats.org/officeDocument/2006/relationships/image" Target="../media/image1100.png"/><Relationship Id="rId12" Type="http://schemas.openxmlformats.org/officeDocument/2006/relationships/image" Target="../media/image16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90.png"/><Relationship Id="rId11" Type="http://schemas.openxmlformats.org/officeDocument/2006/relationships/image" Target="../media/image166.png"/><Relationship Id="rId5" Type="http://schemas.openxmlformats.org/officeDocument/2006/relationships/image" Target="../media/image108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4" Type="http://schemas.openxmlformats.org/officeDocument/2006/relationships/image" Target="../media/image1070.png"/><Relationship Id="rId9" Type="http://schemas.openxmlformats.org/officeDocument/2006/relationships/image" Target="../media/image1640.png"/><Relationship Id="rId14" Type="http://schemas.openxmlformats.org/officeDocument/2006/relationships/image" Target="../media/image16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3" Type="http://schemas.openxmlformats.org/officeDocument/2006/relationships/image" Target="../media/image1230.png"/><Relationship Id="rId7" Type="http://schemas.openxmlformats.org/officeDocument/2006/relationships/image" Target="../media/image1270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60.pn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Relationship Id="rId9" Type="http://schemas.openxmlformats.org/officeDocument/2006/relationships/image" Target="../media/image12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35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4.png"/><Relationship Id="rId5" Type="http://schemas.openxmlformats.org/officeDocument/2006/relationships/image" Target="../media/image1330.png"/><Relationship Id="rId4" Type="http://schemas.openxmlformats.org/officeDocument/2006/relationships/image" Target="../media/image13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7" Type="http://schemas.openxmlformats.org/officeDocument/2006/relationships/image" Target="../media/image141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00.png"/><Relationship Id="rId5" Type="http://schemas.openxmlformats.org/officeDocument/2006/relationships/image" Target="../media/image1390.png"/><Relationship Id="rId4" Type="http://schemas.openxmlformats.org/officeDocument/2006/relationships/image" Target="../media/image13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470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60.png"/><Relationship Id="rId5" Type="http://schemas.openxmlformats.org/officeDocument/2006/relationships/image" Target="../media/image1450.png"/><Relationship Id="rId4" Type="http://schemas.openxmlformats.org/officeDocument/2006/relationships/image" Target="../media/image14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149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30.png"/><Relationship Id="rId5" Type="http://schemas.openxmlformats.org/officeDocument/2006/relationships/image" Target="../media/image1520.png"/><Relationship Id="rId4" Type="http://schemas.openxmlformats.org/officeDocument/2006/relationships/image" Target="../media/image15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3" Type="http://schemas.openxmlformats.org/officeDocument/2006/relationships/image" Target="../media/image1570.png"/><Relationship Id="rId7" Type="http://schemas.openxmlformats.org/officeDocument/2006/relationships/image" Target="../media/image1610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00.png"/><Relationship Id="rId5" Type="http://schemas.openxmlformats.org/officeDocument/2006/relationships/image" Target="../media/image1590.png"/><Relationship Id="rId4" Type="http://schemas.openxmlformats.org/officeDocument/2006/relationships/image" Target="../media/image15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0.png"/><Relationship Id="rId7" Type="http://schemas.openxmlformats.org/officeDocument/2006/relationships/image" Target="../media/image1670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60.png"/><Relationship Id="rId5" Type="http://schemas.openxmlformats.org/officeDocument/2006/relationships/image" Target="../media/image1650.png"/><Relationship Id="rId4" Type="http://schemas.openxmlformats.org/officeDocument/2006/relationships/image" Target="../media/image17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0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00.png"/><Relationship Id="rId4" Type="http://schemas.openxmlformats.org/officeDocument/2006/relationships/image" Target="../media/image16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7" Type="http://schemas.openxmlformats.org/officeDocument/2006/relationships/image" Target="../media/image1730.png"/><Relationship Id="rId2" Type="http://schemas.openxmlformats.org/officeDocument/2006/relationships/image" Target="../media/image17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60.png"/><Relationship Id="rId5" Type="http://schemas.openxmlformats.org/officeDocument/2006/relationships/image" Target="../media/image1750.png"/><Relationship Id="rId4" Type="http://schemas.openxmlformats.org/officeDocument/2006/relationships/image" Target="../media/image17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0.png"/><Relationship Id="rId7" Type="http://schemas.openxmlformats.org/officeDocument/2006/relationships/image" Target="../media/image182.png"/><Relationship Id="rId2" Type="http://schemas.openxmlformats.org/officeDocument/2006/relationships/image" Target="../media/image177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0.png"/><Relationship Id="rId9" Type="http://schemas.openxmlformats.org/officeDocument/2006/relationships/image" Target="../media/image1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3" Type="http://schemas.openxmlformats.org/officeDocument/2006/relationships/image" Target="../media/image196.png"/><Relationship Id="rId7" Type="http://schemas.openxmlformats.org/officeDocument/2006/relationships/image" Target="../media/image172.png"/><Relationship Id="rId12" Type="http://schemas.openxmlformats.org/officeDocument/2006/relationships/image" Target="../media/image205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5" Type="http://schemas.openxmlformats.org/officeDocument/2006/relationships/image" Target="../media/image198.png"/><Relationship Id="rId15" Type="http://schemas.openxmlformats.org/officeDocument/2006/relationships/image" Target="../media/image20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175.png"/><Relationship Id="rId14" Type="http://schemas.openxmlformats.org/officeDocument/2006/relationships/image" Target="../media/image20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193.png"/><Relationship Id="rId7" Type="http://schemas.openxmlformats.org/officeDocument/2006/relationships/image" Target="../media/image212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4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3" Type="http://schemas.openxmlformats.org/officeDocument/2006/relationships/image" Target="../media/image290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34.png"/><Relationship Id="rId5" Type="http://schemas.openxmlformats.org/officeDocument/2006/relationships/image" Target="../media/image250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tags" Target="../tags/tag3.xml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tags" Target="../tags/tag2.xml"/><Relationship Id="rId16" Type="http://schemas.openxmlformats.org/officeDocument/2006/relationships/image" Target="../media/image51.png"/><Relationship Id="rId1" Type="http://schemas.openxmlformats.org/officeDocument/2006/relationships/tags" Target="../tags/tag1.xml"/><Relationship Id="rId6" Type="http://schemas.openxmlformats.org/officeDocument/2006/relationships/image" Target="../media/image41.png"/><Relationship Id="rId11" Type="http://schemas.openxmlformats.org/officeDocument/2006/relationships/image" Target="../media/image39.jpeg"/><Relationship Id="rId5" Type="http://schemas.openxmlformats.org/officeDocument/2006/relationships/image" Target="../media/image39.png"/><Relationship Id="rId15" Type="http://schemas.openxmlformats.org/officeDocument/2006/relationships/image" Target="../media/image40.png"/><Relationship Id="rId10" Type="http://schemas.openxmlformats.org/officeDocument/2006/relationships/image" Target="../media/image38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Derivation of Lagrange-Euler Equations of Motion</a:t>
            </a:r>
            <a:endParaRPr lang="en-US" sz="4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1600" y="5511271"/>
            <a:ext cx="2413000" cy="140229"/>
          </a:xfrm>
        </p:spPr>
        <p:txBody>
          <a:bodyPr/>
          <a:lstStyle/>
          <a:p>
            <a:pPr marL="0" marR="0" lvl="0" indent="0" algn="l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ASM Pacific Technology Ltd. © 2020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495166-220B-4B79-A752-E971133F6182}"/>
              </a:ext>
            </a:extLst>
          </p:cNvPr>
          <p:cNvSpPr/>
          <p:nvPr/>
        </p:nvSpPr>
        <p:spPr>
          <a:xfrm>
            <a:off x="3886200" y="25343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dirty="0">
                <a:solidFill>
                  <a:srgbClr val="000000"/>
                </a:solidFill>
              </a:rPr>
              <a:t>COC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r"/>
            <a:r>
              <a:rPr lang="en-US" i="1" dirty="0">
                <a:solidFill>
                  <a:srgbClr val="000000"/>
                </a:solidFill>
              </a:rPr>
              <a:t>November 4</a:t>
            </a:r>
            <a:r>
              <a:rPr lang="en-US" i="1" baseline="30000" dirty="0">
                <a:solidFill>
                  <a:srgbClr val="000000"/>
                </a:solidFill>
              </a:rPr>
              <a:t>th</a:t>
            </a:r>
            <a:r>
              <a:rPr lang="en-US" i="1" dirty="0">
                <a:solidFill>
                  <a:srgbClr val="000000"/>
                </a:solidFill>
              </a:rPr>
              <a:t>, 2020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3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5E9904-A975-49BF-B732-5DF4A841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r>
              <a:rPr lang="en-US" sz="3200" dirty="0"/>
              <a:t>RIGID MOTIONS and</a:t>
            </a:r>
            <a:br>
              <a:rPr lang="en-US" sz="3200" dirty="0"/>
            </a:br>
            <a:r>
              <a:rPr lang="en-US" sz="3200" dirty="0"/>
              <a:t>kinematic conventions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E4A0709-C15B-46FB-B18C-3845783D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EB8AEBF-75C4-48E5-B5E9-90A0BE5B99A0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C6A2DE6-6D35-4942-9F8C-E8DC5ACC5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5511271"/>
            <a:ext cx="2895600" cy="140229"/>
          </a:xfrm>
        </p:spPr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341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Analytical Approach to Represent Geometric Locations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7E0-95E8-4691-B518-CECEFBD5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79500"/>
            <a:ext cx="8229600" cy="755576"/>
          </a:xfrm>
        </p:spPr>
        <p:txBody>
          <a:bodyPr/>
          <a:lstStyle/>
          <a:p>
            <a:r>
              <a:rPr lang="en-GB" dirty="0"/>
              <a:t>Coordinates are assigned </a:t>
            </a:r>
            <a:r>
              <a:rPr lang="en-GB" dirty="0" err="1"/>
              <a:t>w.r.t.</a:t>
            </a:r>
            <a:r>
              <a:rPr lang="en-GB" dirty="0"/>
              <a:t> frames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GB" dirty="0"/>
              <a:t> and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en-GB" dirty="0"/>
              <a:t>.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9688CB-F338-4C9F-8A4D-A4CDBA09EB27}"/>
              </a:ext>
            </a:extLst>
          </p:cNvPr>
          <p:cNvSpPr txBox="1">
            <a:spLocks/>
          </p:cNvSpPr>
          <p:nvPr/>
        </p:nvSpPr>
        <p:spPr bwMode="auto">
          <a:xfrm>
            <a:off x="0" y="2633393"/>
            <a:ext cx="4483852" cy="29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47624" indent="0">
              <a:buNone/>
            </a:pPr>
            <a:r>
              <a:rPr kumimoji="0" lang="en-GB" sz="1200" kern="0" dirty="0"/>
              <a:t>superscripts identify the reference coordinate frames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FDEEA-0287-4EAE-B600-8EC20BC7A056}"/>
              </a:ext>
            </a:extLst>
          </p:cNvPr>
          <p:cNvCxnSpPr/>
          <p:nvPr/>
        </p:nvCxnSpPr>
        <p:spPr bwMode="auto">
          <a:xfrm flipH="1" flipV="1">
            <a:off x="948566" y="2084898"/>
            <a:ext cx="539552" cy="573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A9538F-57C7-4633-9EAC-C84847C5E741}"/>
              </a:ext>
            </a:extLst>
          </p:cNvPr>
          <p:cNvCxnSpPr/>
          <p:nvPr/>
        </p:nvCxnSpPr>
        <p:spPr bwMode="auto">
          <a:xfrm flipV="1">
            <a:off x="2414253" y="2084898"/>
            <a:ext cx="252747" cy="573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E11F66-447B-4497-B661-C4E1E2C6047B}"/>
              </a:ext>
            </a:extLst>
          </p:cNvPr>
          <p:cNvCxnSpPr/>
          <p:nvPr/>
        </p:nvCxnSpPr>
        <p:spPr bwMode="auto">
          <a:xfrm flipH="1">
            <a:off x="948566" y="2907751"/>
            <a:ext cx="575434" cy="576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124170-5408-4FD0-8BD7-AE5E837F7888}"/>
              </a:ext>
            </a:extLst>
          </p:cNvPr>
          <p:cNvCxnSpPr>
            <a:stCxn id="6" idx="2"/>
          </p:cNvCxnSpPr>
          <p:nvPr/>
        </p:nvCxnSpPr>
        <p:spPr bwMode="auto">
          <a:xfrm>
            <a:off x="2241926" y="2932634"/>
            <a:ext cx="454179" cy="523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0BC4A5-F837-4EFF-9496-BA983A244368}"/>
              </a:ext>
            </a:extLst>
          </p:cNvPr>
          <p:cNvSpPr txBox="1">
            <a:spLocks/>
          </p:cNvSpPr>
          <p:nvPr/>
        </p:nvSpPr>
        <p:spPr bwMode="auto">
          <a:xfrm>
            <a:off x="477468" y="4181777"/>
            <a:ext cx="3789732" cy="29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47624" indent="0">
              <a:buNone/>
            </a:pPr>
            <a:r>
              <a:rPr kumimoji="0" lang="en-GB" sz="1200" kern="0" dirty="0"/>
              <a:t>subscripts identify the actual coordinate frames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7C0664-8433-4B77-BFDE-A2531672C6F5}"/>
              </a:ext>
            </a:extLst>
          </p:cNvPr>
          <p:cNvCxnSpPr/>
          <p:nvPr/>
        </p:nvCxnSpPr>
        <p:spPr bwMode="auto">
          <a:xfrm flipH="1">
            <a:off x="2502526" y="3857070"/>
            <a:ext cx="256737" cy="372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E7D23A-26DF-4291-90BD-9A2C5B46F471}"/>
              </a:ext>
            </a:extLst>
          </p:cNvPr>
          <p:cNvCxnSpPr/>
          <p:nvPr/>
        </p:nvCxnSpPr>
        <p:spPr bwMode="auto">
          <a:xfrm>
            <a:off x="948566" y="3880807"/>
            <a:ext cx="242540" cy="348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DF2C3D-5287-4BBE-86BA-2FE493E0E074}"/>
              </a:ext>
            </a:extLst>
          </p:cNvPr>
          <p:cNvGrpSpPr/>
          <p:nvPr/>
        </p:nvGrpSpPr>
        <p:grpSpPr>
          <a:xfrm>
            <a:off x="4861175" y="1594381"/>
            <a:ext cx="4058838" cy="3173657"/>
            <a:chOff x="4861175" y="1594381"/>
            <a:chExt cx="4058838" cy="317365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A8A4811-E344-49D4-BC1C-97B580ECAA83}"/>
                </a:ext>
              </a:extLst>
            </p:cNvPr>
            <p:cNvGrpSpPr/>
            <p:nvPr/>
          </p:nvGrpSpPr>
          <p:grpSpPr>
            <a:xfrm rot="19244479">
              <a:off x="7263869" y="1594381"/>
              <a:ext cx="1219200" cy="1219200"/>
              <a:chOff x="5257800" y="3261818"/>
              <a:chExt cx="1219200" cy="12192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8EB42B9-8450-4BCD-B7C7-D25906329660}"/>
                  </a:ext>
                </a:extLst>
              </p:cNvPr>
              <p:cNvCxnSpPr/>
              <p:nvPr/>
            </p:nvCxnSpPr>
            <p:spPr bwMode="auto">
              <a:xfrm>
                <a:off x="5257800" y="4481018"/>
                <a:ext cx="1219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FDA286-312C-4BF8-9AB4-40E98BE6F794}"/>
                  </a:ext>
                </a:extLst>
              </p:cNvPr>
              <p:cNvCxnSpPr/>
              <p:nvPr/>
            </p:nvCxnSpPr>
            <p:spPr bwMode="auto">
              <a:xfrm rot="16200000">
                <a:off x="4652211" y="3871418"/>
                <a:ext cx="12192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83DE831-948C-4501-B632-F8D1AAD28AC5}"/>
                </a:ext>
              </a:extLst>
            </p:cNvPr>
            <p:cNvGrpSpPr/>
            <p:nvPr/>
          </p:nvGrpSpPr>
          <p:grpSpPr>
            <a:xfrm>
              <a:off x="4861175" y="2001434"/>
              <a:ext cx="4058838" cy="2766604"/>
              <a:chOff x="4861175" y="2001434"/>
              <a:chExt cx="4058838" cy="276660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FF626A3-A28D-4F7B-9B78-C9D861743CE8}"/>
                  </a:ext>
                </a:extLst>
              </p:cNvPr>
              <p:cNvGrpSpPr/>
              <p:nvPr/>
            </p:nvGrpSpPr>
            <p:grpSpPr>
              <a:xfrm>
                <a:off x="5257800" y="3261818"/>
                <a:ext cx="1219200" cy="1219200"/>
                <a:chOff x="5257800" y="3261818"/>
                <a:chExt cx="1219200" cy="1219200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CBFDDC62-4522-404B-AEBA-B2F7C5252965}"/>
                    </a:ext>
                  </a:extLst>
                </p:cNvPr>
                <p:cNvCxnSpPr/>
                <p:nvPr/>
              </p:nvCxnSpPr>
              <p:spPr bwMode="auto">
                <a:xfrm>
                  <a:off x="5257800" y="4481018"/>
                  <a:ext cx="1219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4DC0FF6-AECE-4007-8513-8D2F51460045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4652211" y="3871418"/>
                  <a:ext cx="1219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ontent Placeholder 2">
                    <a:extLst>
                      <a:ext uri="{FF2B5EF4-FFF2-40B4-BE49-F238E27FC236}">
                        <a16:creationId xmlns:a16="http://schemas.microsoft.com/office/drawing/2014/main" id="{AC7E0BDB-09C1-4CC6-9E2D-CDC7D88F657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145651" y="4421768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80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NL" sz="1800" i="1" kern="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ontent Placeholder 2">
                    <a:extLst>
                      <a:ext uri="{FF2B5EF4-FFF2-40B4-BE49-F238E27FC236}">
                        <a16:creationId xmlns:a16="http://schemas.microsoft.com/office/drawing/2014/main" id="{AC7E0BDB-09C1-4CC6-9E2D-CDC7D88F6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145651" y="4421768"/>
                    <a:ext cx="377526" cy="3462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01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ontent Placeholder 2">
                    <a:extLst>
                      <a:ext uri="{FF2B5EF4-FFF2-40B4-BE49-F238E27FC236}">
                        <a16:creationId xmlns:a16="http://schemas.microsoft.com/office/drawing/2014/main" id="{2DA9889C-4CB6-42C0-B736-1D5340DF46D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861175" y="3174865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80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NL" sz="1800" i="1" kern="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ontent Placeholder 2">
                    <a:extLst>
                      <a:ext uri="{FF2B5EF4-FFF2-40B4-BE49-F238E27FC236}">
                        <a16:creationId xmlns:a16="http://schemas.microsoft.com/office/drawing/2014/main" id="{2DA9889C-4CB6-42C0-B736-1D5340DF4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61175" y="3174865"/>
                    <a:ext cx="377526" cy="346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403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ontent Placeholder 2">
                    <a:extLst>
                      <a:ext uri="{FF2B5EF4-FFF2-40B4-BE49-F238E27FC236}">
                        <a16:creationId xmlns:a16="http://schemas.microsoft.com/office/drawing/2014/main" id="{CE2CAFD4-1AD1-4F24-9BBD-C7756F800E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977945" y="4342685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80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NL" sz="1800" i="1" kern="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Content Placeholder 2">
                    <a:extLst>
                      <a:ext uri="{FF2B5EF4-FFF2-40B4-BE49-F238E27FC236}">
                        <a16:creationId xmlns:a16="http://schemas.microsoft.com/office/drawing/2014/main" id="{CE2CAFD4-1AD1-4F24-9BBD-C7756F800E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977945" y="4342685"/>
                    <a:ext cx="377526" cy="3462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01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5F01AFE-936F-4670-B6CC-9F326DA5789A}"/>
                  </a:ext>
                </a:extLst>
              </p:cNvPr>
              <p:cNvCxnSpPr>
                <a:endCxn id="32" idx="3"/>
              </p:cNvCxnSpPr>
              <p:nvPr/>
            </p:nvCxnSpPr>
            <p:spPr bwMode="auto">
              <a:xfrm flipV="1">
                <a:off x="5269599" y="3184767"/>
                <a:ext cx="1131535" cy="129079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151B7C-7E01-4EAE-829B-827CA937C9DA}"/>
                  </a:ext>
                </a:extLst>
              </p:cNvPr>
              <p:cNvCxnSpPr>
                <a:endCxn id="32" idx="6"/>
              </p:cNvCxnSpPr>
              <p:nvPr/>
            </p:nvCxnSpPr>
            <p:spPr bwMode="auto">
              <a:xfrm flipH="1">
                <a:off x="6462752" y="3056671"/>
                <a:ext cx="1309726" cy="10257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8A43E9A-D353-4B50-95D5-D96F825768B3}"/>
                  </a:ext>
                </a:extLst>
              </p:cNvPr>
              <p:cNvSpPr/>
              <p:nvPr/>
            </p:nvSpPr>
            <p:spPr bwMode="auto">
              <a:xfrm>
                <a:off x="6390562" y="3123149"/>
                <a:ext cx="72190" cy="7219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N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ea typeface="新細明體" pitchFamily="18" charset="-12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ontent Placeholder 2">
                    <a:extLst>
                      <a:ext uri="{FF2B5EF4-FFF2-40B4-BE49-F238E27FC236}">
                        <a16:creationId xmlns:a16="http://schemas.microsoft.com/office/drawing/2014/main" id="{506BA342-B68C-4A5F-A52C-DDFB4A824F4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245915" y="2744025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GB" sz="1800" b="0" i="1" kern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kumimoji="0" lang="en-NL" sz="1800" i="1" kern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Content Placeholder 2">
                    <a:extLst>
                      <a:ext uri="{FF2B5EF4-FFF2-40B4-BE49-F238E27FC236}">
                        <a16:creationId xmlns:a16="http://schemas.microsoft.com/office/drawing/2014/main" id="{506BA342-B68C-4A5F-A52C-DDFB4A824F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45915" y="2744025"/>
                    <a:ext cx="377526" cy="346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78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ontent Placeholder 2">
                    <a:extLst>
                      <a:ext uri="{FF2B5EF4-FFF2-40B4-BE49-F238E27FC236}">
                        <a16:creationId xmlns:a16="http://schemas.microsoft.com/office/drawing/2014/main" id="{B81879C1-AE35-4583-95B1-10131ADB1B6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8542487" y="2261628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8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NL" sz="1800" i="1" kern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Content Placeholder 2">
                    <a:extLst>
                      <a:ext uri="{FF2B5EF4-FFF2-40B4-BE49-F238E27FC236}">
                        <a16:creationId xmlns:a16="http://schemas.microsoft.com/office/drawing/2014/main" id="{B81879C1-AE35-4583-95B1-10131ADB1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542487" y="2261628"/>
                    <a:ext cx="377526" cy="3462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01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ontent Placeholder 2">
                    <a:extLst>
                      <a:ext uri="{FF2B5EF4-FFF2-40B4-BE49-F238E27FC236}">
                        <a16:creationId xmlns:a16="http://schemas.microsoft.com/office/drawing/2014/main" id="{E0B2C2D7-6536-4804-A00D-7CC45C08019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740089" y="2001434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8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NL" sz="1800" i="1" kern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ontent Placeholder 2">
                    <a:extLst>
                      <a:ext uri="{FF2B5EF4-FFF2-40B4-BE49-F238E27FC236}">
                        <a16:creationId xmlns:a16="http://schemas.microsoft.com/office/drawing/2014/main" id="{E0B2C2D7-6536-4804-A00D-7CC45C080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40089" y="2001434"/>
                    <a:ext cx="377526" cy="3462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78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ontent Placeholder 2">
                    <a:extLst>
                      <a:ext uri="{FF2B5EF4-FFF2-40B4-BE49-F238E27FC236}">
                        <a16:creationId xmlns:a16="http://schemas.microsoft.com/office/drawing/2014/main" id="{C33CF851-2AB0-4747-9F90-335CC1E77CF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7721356" y="2922666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8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NL" sz="1800" i="1" kern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ontent Placeholder 2">
                    <a:extLst>
                      <a:ext uri="{FF2B5EF4-FFF2-40B4-BE49-F238E27FC236}">
                        <a16:creationId xmlns:a16="http://schemas.microsoft.com/office/drawing/2014/main" id="{C33CF851-2AB0-4747-9F90-335CC1E77C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721356" y="2922666"/>
                    <a:ext cx="377526" cy="346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01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ontent Placeholder 2">
                    <a:extLst>
                      <a:ext uri="{FF2B5EF4-FFF2-40B4-BE49-F238E27FC236}">
                        <a16:creationId xmlns:a16="http://schemas.microsoft.com/office/drawing/2014/main" id="{BE4C600E-1AA7-401B-A03A-D71B74BCC24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658525" y="3333517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GB" sz="1800" b="1" i="0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e>
                            <m:sup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kumimoji="0" lang="en-NL" sz="1800" i="1" kern="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Content Placeholder 2">
                    <a:extLst>
                      <a:ext uri="{FF2B5EF4-FFF2-40B4-BE49-F238E27FC236}">
                        <a16:creationId xmlns:a16="http://schemas.microsoft.com/office/drawing/2014/main" id="{BE4C600E-1AA7-401B-A03A-D71B74BCC2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658525" y="3333517"/>
                    <a:ext cx="377526" cy="3462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226" b="-1578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ontent Placeholder 2">
                    <a:extLst>
                      <a:ext uri="{FF2B5EF4-FFF2-40B4-BE49-F238E27FC236}">
                        <a16:creationId xmlns:a16="http://schemas.microsoft.com/office/drawing/2014/main" id="{08224A7F-3964-4B2B-8B68-FCD627E4016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793149" y="2737849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GB" sz="1800" b="1" i="0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e>
                            <m:sup>
                              <m: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kumimoji="0" lang="en-NL" sz="1800" i="1" kern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ontent Placeholder 2">
                    <a:extLst>
                      <a:ext uri="{FF2B5EF4-FFF2-40B4-BE49-F238E27FC236}">
                        <a16:creationId xmlns:a16="http://schemas.microsoft.com/office/drawing/2014/main" id="{08224A7F-3964-4B2B-8B68-FCD627E40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93149" y="2737849"/>
                    <a:ext cx="377526" cy="34627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613" b="-1578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5A2A1B4-6CCC-45CB-B6E2-4DD5B1AFD8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13086" y="3083101"/>
                <a:ext cx="2433670" cy="1383518"/>
              </a:xfrm>
              <a:prstGeom prst="straightConnector1">
                <a:avLst/>
              </a:prstGeom>
              <a:ln w="12700">
                <a:headEnd type="none" w="med" len="med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64F6AEA-4F42-4538-ABDD-5DA0C04C2F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63552" y="3083269"/>
                <a:ext cx="2433670" cy="138351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stealth" w="med" len="med"/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ontent Placeholder 2">
                    <a:extLst>
                      <a:ext uri="{FF2B5EF4-FFF2-40B4-BE49-F238E27FC236}">
                        <a16:creationId xmlns:a16="http://schemas.microsoft.com/office/drawing/2014/main" id="{2A8F6E97-70B5-47AE-B9EC-94E3FB0DAA0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711462" y="3137511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L" sz="180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GB" sz="1800" b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kumimoji="0" lang="en-NL" sz="1800" i="1" kern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Content Placeholder 2">
                    <a:extLst>
                      <a:ext uri="{FF2B5EF4-FFF2-40B4-BE49-F238E27FC236}">
                        <a16:creationId xmlns:a16="http://schemas.microsoft.com/office/drawing/2014/main" id="{2A8F6E97-70B5-47AE-B9EC-94E3FB0DAA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11462" y="3137511"/>
                    <a:ext cx="377526" cy="3462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5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ontent Placeholder 2">
                    <a:extLst>
                      <a:ext uri="{FF2B5EF4-FFF2-40B4-BE49-F238E27FC236}">
                        <a16:creationId xmlns:a16="http://schemas.microsoft.com/office/drawing/2014/main" id="{26C290EF-D2E8-43FF-98EA-30EB97958D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289566" y="3822500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L" sz="18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GB" sz="1800" b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GB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en-NL" sz="1800" i="1" kern="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7" name="Content Placeholder 2">
                    <a:extLst>
                      <a:ext uri="{FF2B5EF4-FFF2-40B4-BE49-F238E27FC236}">
                        <a16:creationId xmlns:a16="http://schemas.microsoft.com/office/drawing/2014/main" id="{26C290EF-D2E8-43FF-98EA-30EB97958D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89566" y="3822500"/>
                    <a:ext cx="377526" cy="34627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52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E7FECAE7-5C9A-4DF1-BFA4-967210E1E9F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4768924"/>
                <a:ext cx="8891335" cy="755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0" lang="en-GB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GB" b="1" i="0" kern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0" lang="en-GB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0" lang="en-GB" b="0" i="1" kern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0" lang="en-GB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GB" b="1" ker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0" lang="en-GB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en-GB" kern="0" dirty="0"/>
                  <a:t> does not make sense since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o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0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0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y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0</a:t>
                </a:r>
                <a:r>
                  <a:rPr kumimoji="0" lang="en-GB" kern="0" dirty="0"/>
                  <a:t> and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o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x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y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kumimoji="0" lang="en-GB" kern="0" dirty="0"/>
                  <a:t> are not parallel!</a:t>
                </a:r>
              </a:p>
              <a:p>
                <a:endParaRPr kumimoji="0" lang="en-GB" kern="0" dirty="0"/>
              </a:p>
              <a:p>
                <a:pPr lvl="1"/>
                <a:endParaRPr kumimoji="0" lang="en-GB" kern="0" dirty="0"/>
              </a:p>
              <a:p>
                <a:pPr lvl="1"/>
                <a:endParaRPr kumimoji="0" lang="en-GB" kern="0" dirty="0"/>
              </a:p>
              <a:p>
                <a:endParaRPr kumimoji="0" lang="en-NL" kern="0" dirty="0"/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E7FECAE7-5C9A-4DF1-BFA4-967210E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768924"/>
                <a:ext cx="8891335" cy="755576"/>
              </a:xfrm>
              <a:prstGeom prst="rect">
                <a:avLst/>
              </a:prstGeom>
              <a:blipFill>
                <a:blip r:embed="rId13"/>
                <a:stretch>
                  <a:fillRect l="-274" t="-6452" r="-6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0BDC07-928E-4087-8489-D1940A7D448B}"/>
                  </a:ext>
                </a:extLst>
              </p:cNvPr>
              <p:cNvSpPr txBox="1"/>
              <p:nvPr/>
            </p:nvSpPr>
            <p:spPr>
              <a:xfrm>
                <a:off x="675136" y="1715768"/>
                <a:ext cx="3457551" cy="620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; </a:t>
                </a:r>
                <a:endParaRPr lang="en-NL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0BDC07-928E-4087-8489-D1940A7D4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36" y="1715768"/>
                <a:ext cx="3457551" cy="620939"/>
              </a:xfrm>
              <a:prstGeom prst="rect">
                <a:avLst/>
              </a:prstGeom>
              <a:blipFill>
                <a:blip r:embed="rId14"/>
                <a:stretch>
                  <a:fillRect r="-3527" b="-784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F45E05C-BD20-4A8A-AD2D-F53D105E558A}"/>
                  </a:ext>
                </a:extLst>
              </p:cNvPr>
              <p:cNvSpPr txBox="1"/>
              <p:nvPr/>
            </p:nvSpPr>
            <p:spPr>
              <a:xfrm>
                <a:off x="637355" y="3357131"/>
                <a:ext cx="4076333" cy="620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,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sSubSup>
                      <m:sSubSupPr>
                        <m:ctrlPr>
                          <a:rPr lang="en-N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11.3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. </a:t>
                </a:r>
                <a:endParaRPr lang="en-NL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F45E05C-BD20-4A8A-AD2D-F53D105E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5" y="3357131"/>
                <a:ext cx="4076333" cy="620939"/>
              </a:xfrm>
              <a:prstGeom prst="rect">
                <a:avLst/>
              </a:prstGeom>
              <a:blipFill>
                <a:blip r:embed="rId15"/>
                <a:stretch>
                  <a:fillRect b="-686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82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Representing Rotations in Coordinate Frame </a:t>
            </a:r>
            <a:r>
              <a:rPr lang="en-US" sz="2170" dirty="0">
                <a:latin typeface="Times New Roman" pitchFamily="18" charset="0"/>
              </a:rPr>
              <a:t>0</a:t>
            </a:r>
            <a:endParaRPr lang="en-NL" sz="2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7E0-95E8-4691-B518-CECEFBD5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79500"/>
            <a:ext cx="8229600" cy="755576"/>
          </a:xfrm>
        </p:spPr>
        <p:txBody>
          <a:bodyPr/>
          <a:lstStyle/>
          <a:p>
            <a:r>
              <a:rPr lang="en-GB" dirty="0"/>
              <a:t>Rotation matrix: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C50579-4FFC-4365-9A67-033108A763EB}"/>
              </a:ext>
            </a:extLst>
          </p:cNvPr>
          <p:cNvSpPr txBox="1">
            <a:spLocks/>
          </p:cNvSpPr>
          <p:nvPr/>
        </p:nvSpPr>
        <p:spPr bwMode="auto">
          <a:xfrm>
            <a:off x="181303" y="3590755"/>
            <a:ext cx="5134303" cy="43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dirty="0"/>
              <a:t>and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lang="en-US" dirty="0"/>
              <a:t>are the unit vectors in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dirty="0"/>
              <a:t> .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066081-0965-4C0A-93FC-1CA41E7EA62E}"/>
                  </a:ext>
                </a:extLst>
              </p:cNvPr>
              <p:cNvSpPr txBox="1"/>
              <p:nvPr/>
            </p:nvSpPr>
            <p:spPr>
              <a:xfrm>
                <a:off x="1109425" y="4252035"/>
                <a:ext cx="3457551" cy="619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.</a:t>
                </a:r>
                <a:endParaRPr lang="en-N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066081-0965-4C0A-93FC-1CA41E7EA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25" y="4252035"/>
                <a:ext cx="3457551" cy="619016"/>
              </a:xfrm>
              <a:prstGeom prst="rect">
                <a:avLst/>
              </a:prstGeom>
              <a:blipFill>
                <a:blip r:embed="rId2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16A7F2-641A-4506-BF1D-DB60501CF61E}"/>
                  </a:ext>
                </a:extLst>
              </p:cNvPr>
              <p:cNvSpPr txBox="1"/>
              <p:nvPr/>
            </p:nvSpPr>
            <p:spPr>
              <a:xfrm>
                <a:off x="1044090" y="1712962"/>
                <a:ext cx="3457551" cy="617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.</a:t>
                </a:r>
                <a:endParaRPr lang="en-NL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16A7F2-641A-4506-BF1D-DB60501C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90" y="1712962"/>
                <a:ext cx="3457551" cy="617605"/>
              </a:xfrm>
              <a:prstGeom prst="rect">
                <a:avLst/>
              </a:prstGeom>
              <a:blipFill>
                <a:blip r:embed="rId3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ADA0435-5482-46F0-9BAA-972DEE730212}"/>
              </a:ext>
            </a:extLst>
          </p:cNvPr>
          <p:cNvGrpSpPr/>
          <p:nvPr/>
        </p:nvGrpSpPr>
        <p:grpSpPr>
          <a:xfrm>
            <a:off x="4724400" y="743064"/>
            <a:ext cx="3990272" cy="2605557"/>
            <a:chOff x="4724400" y="743064"/>
            <a:chExt cx="3990272" cy="260555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95B4E87-250E-48BD-BA1B-79FBB8607586}"/>
                </a:ext>
              </a:extLst>
            </p:cNvPr>
            <p:cNvCxnSpPr/>
            <p:nvPr/>
          </p:nvCxnSpPr>
          <p:spPr bwMode="auto">
            <a:xfrm rot="19022910">
              <a:off x="6096276" y="2358700"/>
              <a:ext cx="191287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F5163C-0E7D-4E3A-8196-C88018AFAA4C}"/>
                </a:ext>
              </a:extLst>
            </p:cNvPr>
            <p:cNvCxnSpPr/>
            <p:nvPr/>
          </p:nvCxnSpPr>
          <p:spPr bwMode="auto">
            <a:xfrm>
              <a:off x="6346913" y="3011807"/>
              <a:ext cx="191287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59BC8156-1D6D-4659-9D7A-1D2CBF01F53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11358" y="2916480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59BC8156-1D6D-4659-9D7A-1D2CBF01F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11358" y="2916480"/>
                  <a:ext cx="377526" cy="346270"/>
                </a:xfrm>
                <a:prstGeom prst="rect">
                  <a:avLst/>
                </a:prstGeom>
                <a:blipFill>
                  <a:blip r:embed="rId4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EFD33A05-D7CC-49D1-8A88-617F67CCB59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094362" y="743064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EFD33A05-D7CC-49D1-8A88-617F67CCB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4362" y="743064"/>
                  <a:ext cx="377526" cy="346270"/>
                </a:xfrm>
                <a:prstGeom prst="rect">
                  <a:avLst/>
                </a:prstGeom>
                <a:blipFill>
                  <a:blip r:embed="rId5"/>
                  <a:stretch>
                    <a:fillRect b="-1403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39E6661D-A73F-4E1E-B6A9-AE7C9BD1F5B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057432" y="2897327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GB" sz="1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39E6661D-A73F-4E1E-B6A9-AE7C9BD1F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57432" y="2897327"/>
                  <a:ext cx="377526" cy="346270"/>
                </a:xfrm>
                <a:prstGeom prst="rect">
                  <a:avLst/>
                </a:prstGeom>
                <a:blipFill>
                  <a:blip r:embed="rId6"/>
                  <a:stretch>
                    <a:fillRect r="-74194"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DDB58E-91B3-4383-898F-FA63682E61CF}"/>
                </a:ext>
              </a:extLst>
            </p:cNvPr>
            <p:cNvCxnSpPr/>
            <p:nvPr/>
          </p:nvCxnSpPr>
          <p:spPr bwMode="auto">
            <a:xfrm>
              <a:off x="7748254" y="1719242"/>
              <a:ext cx="0" cy="162937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F383F8-6AF0-4FE2-8289-54BC80C2ADDF}"/>
                </a:ext>
              </a:extLst>
            </p:cNvPr>
            <p:cNvCxnSpPr/>
            <p:nvPr/>
          </p:nvCxnSpPr>
          <p:spPr bwMode="auto">
            <a:xfrm flipH="1">
              <a:off x="6355604" y="3010397"/>
              <a:ext cx="2657" cy="338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DA80156-FDD9-49F8-AD82-EA05816117D0}"/>
                </a:ext>
              </a:extLst>
            </p:cNvPr>
            <p:cNvCxnSpPr/>
            <p:nvPr/>
          </p:nvCxnSpPr>
          <p:spPr bwMode="auto">
            <a:xfrm>
              <a:off x="6355604" y="3312509"/>
              <a:ext cx="139265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EA48A0AE-B1D7-4321-8A14-4AFBB88D5B0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504675" y="1313143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EA48A0AE-B1D7-4321-8A14-4AFBB88D5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04675" y="1313143"/>
                  <a:ext cx="377526" cy="346270"/>
                </a:xfrm>
                <a:prstGeom prst="rect">
                  <a:avLst/>
                </a:prstGeom>
                <a:blipFill>
                  <a:blip r:embed="rId7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ontent Placeholder 2">
                  <a:extLst>
                    <a:ext uri="{FF2B5EF4-FFF2-40B4-BE49-F238E27FC236}">
                      <a16:creationId xmlns:a16="http://schemas.microsoft.com/office/drawing/2014/main" id="{1E14BCAC-5160-434D-9D87-C7D7995D640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724400" y="1333500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Content Placeholder 2">
                  <a:extLst>
                    <a:ext uri="{FF2B5EF4-FFF2-40B4-BE49-F238E27FC236}">
                      <a16:creationId xmlns:a16="http://schemas.microsoft.com/office/drawing/2014/main" id="{1E14BCAC-5160-434D-9D87-C7D7995D6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1333500"/>
                  <a:ext cx="377526" cy="346270"/>
                </a:xfrm>
                <a:prstGeom prst="rect">
                  <a:avLst/>
                </a:prstGeom>
                <a:blipFill>
                  <a:blip r:embed="rId8"/>
                  <a:stretch>
                    <a:fillRect b="-1403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ontent Placeholder 2">
                  <a:extLst>
                    <a:ext uri="{FF2B5EF4-FFF2-40B4-BE49-F238E27FC236}">
                      <a16:creationId xmlns:a16="http://schemas.microsoft.com/office/drawing/2014/main" id="{0749AC8E-B294-4E0A-9789-BA0092B35DD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603432" y="2631081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Content Placeholder 2">
                  <a:extLst>
                    <a:ext uri="{FF2B5EF4-FFF2-40B4-BE49-F238E27FC236}">
                      <a16:creationId xmlns:a16="http://schemas.microsoft.com/office/drawing/2014/main" id="{0749AC8E-B294-4E0A-9789-BA0092B35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3432" y="2631081"/>
                  <a:ext cx="377526" cy="346270"/>
                </a:xfrm>
                <a:prstGeom prst="rect">
                  <a:avLst/>
                </a:prstGeom>
                <a:blipFill>
                  <a:blip r:embed="rId9"/>
                  <a:stretch>
                    <a:fillRect b="-17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D5786F4-1E05-4D1A-92C8-2F1CDFFDAC86}"/>
                </a:ext>
              </a:extLst>
            </p:cNvPr>
            <p:cNvSpPr/>
            <p:nvPr/>
          </p:nvSpPr>
          <p:spPr bwMode="auto">
            <a:xfrm rot="20424954">
              <a:off x="6678678" y="2464547"/>
              <a:ext cx="364713" cy="611822"/>
            </a:xfrm>
            <a:prstGeom prst="arc">
              <a:avLst>
                <a:gd name="adj1" fmla="val 17961502"/>
                <a:gd name="adj2" fmla="val 453035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ontent Placeholder 2">
                  <a:extLst>
                    <a:ext uri="{FF2B5EF4-FFF2-40B4-BE49-F238E27FC236}">
                      <a16:creationId xmlns:a16="http://schemas.microsoft.com/office/drawing/2014/main" id="{B0D4AE8A-F158-4704-9D4E-F5E1D85CEEC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802276" y="2994565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GB" sz="1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Content Placeholder 2">
                  <a:extLst>
                    <a:ext uri="{FF2B5EF4-FFF2-40B4-BE49-F238E27FC236}">
                      <a16:creationId xmlns:a16="http://schemas.microsoft.com/office/drawing/2014/main" id="{B0D4AE8A-F158-4704-9D4E-F5E1D85CE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2276" y="2994565"/>
                  <a:ext cx="377526" cy="346270"/>
                </a:xfrm>
                <a:prstGeom prst="rect">
                  <a:avLst/>
                </a:prstGeom>
                <a:blipFill>
                  <a:blip r:embed="rId10"/>
                  <a:stretch>
                    <a:fillRect r="-645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D9D3BC7-F532-4CD9-9369-72C7ACDB53AB}"/>
                </a:ext>
              </a:extLst>
            </p:cNvPr>
            <p:cNvCxnSpPr/>
            <p:nvPr/>
          </p:nvCxnSpPr>
          <p:spPr bwMode="auto">
            <a:xfrm>
              <a:off x="7712554" y="1726128"/>
              <a:ext cx="77633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65BD08-9814-492D-AF1E-598C3F6EE979}"/>
                </a:ext>
              </a:extLst>
            </p:cNvPr>
            <p:cNvCxnSpPr/>
            <p:nvPr/>
          </p:nvCxnSpPr>
          <p:spPr bwMode="auto">
            <a:xfrm>
              <a:off x="7693438" y="3010397"/>
              <a:ext cx="79544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E059314-A0A9-4316-974E-3B813AA235F2}"/>
                </a:ext>
              </a:extLst>
            </p:cNvPr>
            <p:cNvCxnSpPr/>
            <p:nvPr/>
          </p:nvCxnSpPr>
          <p:spPr bwMode="auto">
            <a:xfrm>
              <a:off x="8355860" y="1719242"/>
              <a:ext cx="0" cy="12753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7CE77608-ADBC-4C0F-8E20-F36FC7D937F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rot="16200000">
                  <a:off x="8337146" y="2251374"/>
                  <a:ext cx="377526" cy="377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GB" sz="1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7CE77608-ADBC-4C0F-8E20-F36FC7D93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8337146" y="2251374"/>
                  <a:ext cx="377526" cy="377526"/>
                </a:xfrm>
                <a:prstGeom prst="rect">
                  <a:avLst/>
                </a:prstGeom>
                <a:blipFill>
                  <a:blip r:embed="rId11"/>
                  <a:stretch>
                    <a:fillRect t="-564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65731A-3898-4FDF-A39A-F6A3B0F19013}"/>
                </a:ext>
              </a:extLst>
            </p:cNvPr>
            <p:cNvCxnSpPr/>
            <p:nvPr/>
          </p:nvCxnSpPr>
          <p:spPr bwMode="auto">
            <a:xfrm flipH="1">
              <a:off x="5078633" y="1592258"/>
              <a:ext cx="150805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68173DA-2F91-4D8E-A216-9148B5AF1DFB}"/>
                </a:ext>
              </a:extLst>
            </p:cNvPr>
            <p:cNvCxnSpPr/>
            <p:nvPr/>
          </p:nvCxnSpPr>
          <p:spPr bwMode="auto">
            <a:xfrm rot="16200000">
              <a:off x="5413581" y="2045570"/>
              <a:ext cx="191287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0E685D7-3750-4F4E-A0C7-015DF52ECFFC}"/>
                </a:ext>
              </a:extLst>
            </p:cNvPr>
            <p:cNvCxnSpPr/>
            <p:nvPr/>
          </p:nvCxnSpPr>
          <p:spPr bwMode="auto">
            <a:xfrm rot="13622910">
              <a:off x="4740861" y="2309182"/>
              <a:ext cx="191287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43D017-B06F-4AAE-9134-A9EE49CDA655}"/>
                </a:ext>
              </a:extLst>
            </p:cNvPr>
            <p:cNvCxnSpPr/>
            <p:nvPr/>
          </p:nvCxnSpPr>
          <p:spPr bwMode="auto">
            <a:xfrm flipH="1">
              <a:off x="5074960" y="1281843"/>
              <a:ext cx="0" cy="28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49A2E3-610E-4337-8ED6-D20EB39D9FBB}"/>
                </a:ext>
              </a:extLst>
            </p:cNvPr>
            <p:cNvCxnSpPr/>
            <p:nvPr/>
          </p:nvCxnSpPr>
          <p:spPr bwMode="auto">
            <a:xfrm rot="16200000">
              <a:off x="5723946" y="747723"/>
              <a:ext cx="0" cy="12753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EF10DF22-36BF-4271-94EB-6A273E534321}"/>
                </a:ext>
              </a:extLst>
            </p:cNvPr>
            <p:cNvSpPr/>
            <p:nvPr/>
          </p:nvSpPr>
          <p:spPr bwMode="auto">
            <a:xfrm rot="14228718">
              <a:off x="5982319" y="2203355"/>
              <a:ext cx="364713" cy="611822"/>
            </a:xfrm>
            <a:prstGeom prst="arc">
              <a:avLst>
                <a:gd name="adj1" fmla="val 17961502"/>
                <a:gd name="adj2" fmla="val 453035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73BE69A6-E7E1-4ABB-9EDD-FB1A548D992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009484" y="2369484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73BE69A6-E7E1-4ABB-9EDD-FB1A548D9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09484" y="2369484"/>
                  <a:ext cx="377526" cy="346270"/>
                </a:xfrm>
                <a:prstGeom prst="rect">
                  <a:avLst/>
                </a:prstGeom>
                <a:blipFill>
                  <a:blip r:embed="rId12"/>
                  <a:stretch>
                    <a:fillRect b="-17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7A74033-7B35-4805-A56F-C033EBC1AD2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463728" y="1034729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GB" sz="1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7A74033-7B35-4805-A56F-C033EBC1A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63728" y="1034729"/>
                  <a:ext cx="377526" cy="346270"/>
                </a:xfrm>
                <a:prstGeom prst="rect">
                  <a:avLst/>
                </a:prstGeom>
                <a:blipFill>
                  <a:blip r:embed="rId13"/>
                  <a:stretch>
                    <a:fillRect r="-5806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13A7B7-0B92-410D-A0E5-752996F7F2FD}"/>
                </a:ext>
              </a:extLst>
            </p:cNvPr>
            <p:cNvCxnSpPr/>
            <p:nvPr/>
          </p:nvCxnSpPr>
          <p:spPr bwMode="auto">
            <a:xfrm>
              <a:off x="6520587" y="1594401"/>
              <a:ext cx="0" cy="140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E96C8848-5171-40FD-B16F-13CF3C3DFA5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rot="16200000">
                  <a:off x="6440159" y="2057577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GB" sz="1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E96C8848-5171-40FD-B16F-13CF3C3DF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6440159" y="2057577"/>
                  <a:ext cx="377526" cy="346270"/>
                </a:xfrm>
                <a:prstGeom prst="rect">
                  <a:avLst/>
                </a:prstGeom>
                <a:blipFill>
                  <a:blip r:embed="rId14"/>
                  <a:stretch>
                    <a:fillRect t="-661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409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Representing Rotations in Coordinate Frame </a:t>
            </a:r>
            <a:r>
              <a:rPr lang="en-US" sz="2170" dirty="0">
                <a:latin typeface="Times New Roman" pitchFamily="18" charset="0"/>
              </a:rPr>
              <a:t>1</a:t>
            </a:r>
            <a:endParaRPr lang="en-NL" sz="2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7E0-95E8-4691-B518-CECEFBD5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79500"/>
            <a:ext cx="8229600" cy="755576"/>
          </a:xfrm>
        </p:spPr>
        <p:txBody>
          <a:bodyPr/>
          <a:lstStyle/>
          <a:p>
            <a:r>
              <a:rPr lang="en-GB" dirty="0"/>
              <a:t>Rotation matrix: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8ED249-BAD4-41A9-BFFA-D0EC1132C043}"/>
                  </a:ext>
                </a:extLst>
              </p:cNvPr>
              <p:cNvSpPr txBox="1"/>
              <p:nvPr/>
            </p:nvSpPr>
            <p:spPr>
              <a:xfrm>
                <a:off x="594072" y="1663736"/>
                <a:ext cx="3457551" cy="617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;</a:t>
                </a:r>
                <a:endParaRPr lang="en-NL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8ED249-BAD4-41A9-BFFA-D0EC1132C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2" y="1663736"/>
                <a:ext cx="3457551" cy="617605"/>
              </a:xfrm>
              <a:prstGeom prst="rect">
                <a:avLst/>
              </a:prstGeom>
              <a:blipFill>
                <a:blip r:embed="rId2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596870-4156-4E33-B6B0-6E3AC9A70D45}"/>
                  </a:ext>
                </a:extLst>
              </p:cNvPr>
              <p:cNvSpPr txBox="1"/>
              <p:nvPr/>
            </p:nvSpPr>
            <p:spPr>
              <a:xfrm>
                <a:off x="562668" y="2372559"/>
                <a:ext cx="3457551" cy="619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;</a:t>
                </a:r>
                <a:endParaRPr lang="en-NL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596870-4156-4E33-B6B0-6E3AC9A70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8" y="2372559"/>
                <a:ext cx="3457551" cy="619016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4EA65EE-6846-49EC-A8A8-1104695F84E5}"/>
              </a:ext>
            </a:extLst>
          </p:cNvPr>
          <p:cNvGrpSpPr/>
          <p:nvPr/>
        </p:nvGrpSpPr>
        <p:grpSpPr>
          <a:xfrm>
            <a:off x="4800600" y="751453"/>
            <a:ext cx="3709681" cy="2536464"/>
            <a:chOff x="4800600" y="751453"/>
            <a:chExt cx="3709681" cy="253646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186154-1241-450D-89E9-7F2BF30527D7}"/>
                </a:ext>
              </a:extLst>
            </p:cNvPr>
            <p:cNvCxnSpPr/>
            <p:nvPr/>
          </p:nvCxnSpPr>
          <p:spPr bwMode="auto">
            <a:xfrm rot="19022910">
              <a:off x="6096276" y="2358700"/>
              <a:ext cx="191287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131D6C-E790-4A45-9D6B-514892391B07}"/>
                </a:ext>
              </a:extLst>
            </p:cNvPr>
            <p:cNvCxnSpPr/>
            <p:nvPr/>
          </p:nvCxnSpPr>
          <p:spPr bwMode="auto">
            <a:xfrm>
              <a:off x="6346913" y="3011807"/>
              <a:ext cx="191287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CFA16B34-FFF7-4554-8F48-6EC44F9C40C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077802" y="2941647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CFA16B34-FFF7-4554-8F48-6EC44F9C4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802" y="2941647"/>
                  <a:ext cx="377526" cy="346270"/>
                </a:xfrm>
                <a:prstGeom prst="rect">
                  <a:avLst/>
                </a:prstGeom>
                <a:blipFill>
                  <a:blip r:embed="rId4"/>
                  <a:stretch>
                    <a:fillRect b="-89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2C9460FE-7C23-4E17-B3F4-3DAE723A293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119529" y="751453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2C9460FE-7C23-4E17-B3F4-3DAE723A2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9529" y="751453"/>
                  <a:ext cx="377526" cy="346270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AD39976C-F39D-4C28-B3DE-2814C311987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057432" y="2897327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GB" sz="1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AD39976C-F39D-4C28-B3DE-2814C3119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57432" y="2897327"/>
                  <a:ext cx="377526" cy="346270"/>
                </a:xfrm>
                <a:prstGeom prst="rect">
                  <a:avLst/>
                </a:prstGeom>
                <a:blipFill>
                  <a:blip r:embed="rId6"/>
                  <a:stretch>
                    <a:fillRect r="-74194"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65D098-7938-4F00-9BDC-C606638D5F20}"/>
                </a:ext>
              </a:extLst>
            </p:cNvPr>
            <p:cNvCxnSpPr/>
            <p:nvPr/>
          </p:nvCxnSpPr>
          <p:spPr bwMode="auto">
            <a:xfrm rot="21540000">
              <a:off x="7239000" y="1891242"/>
              <a:ext cx="978619" cy="11163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3982195-2D42-471C-8BC7-E403A118D33F}"/>
                </a:ext>
              </a:extLst>
            </p:cNvPr>
            <p:cNvCxnSpPr/>
            <p:nvPr/>
          </p:nvCxnSpPr>
          <p:spPr bwMode="auto">
            <a:xfrm flipV="1">
              <a:off x="6220205" y="1928186"/>
              <a:ext cx="980649" cy="9011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20F8F8DB-9514-43AF-82D3-9EB45E0ACB7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504675" y="1313143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20F8F8DB-9514-43AF-82D3-9EB45E0AC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04675" y="1313143"/>
                  <a:ext cx="377526" cy="346270"/>
                </a:xfrm>
                <a:prstGeom prst="rect">
                  <a:avLst/>
                </a:prstGeom>
                <a:blipFill>
                  <a:blip r:embed="rId7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3117878D-163F-4364-B3CD-49ED5C2E65B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800600" y="1277736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3117878D-163F-4364-B3CD-49ED5C2E6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600" y="1277736"/>
                  <a:ext cx="377526" cy="346270"/>
                </a:xfrm>
                <a:prstGeom prst="rect">
                  <a:avLst/>
                </a:prstGeom>
                <a:blipFill>
                  <a:blip r:embed="rId8"/>
                  <a:stretch>
                    <a:fillRect b="-160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98A4A783-D99A-4DD2-BBEF-67B536269A1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603432" y="2631081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98A4A783-D99A-4DD2-BBEF-67B536269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03432" y="2631081"/>
                  <a:ext cx="377526" cy="346270"/>
                </a:xfrm>
                <a:prstGeom prst="rect">
                  <a:avLst/>
                </a:prstGeom>
                <a:blipFill>
                  <a:blip r:embed="rId9"/>
                  <a:stretch>
                    <a:fillRect b="-17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EFF0BBDB-BA66-4495-81DC-9C3E4E247998}"/>
                </a:ext>
              </a:extLst>
            </p:cNvPr>
            <p:cNvSpPr/>
            <p:nvPr/>
          </p:nvSpPr>
          <p:spPr bwMode="auto">
            <a:xfrm rot="20424954">
              <a:off x="6678678" y="2464547"/>
              <a:ext cx="364713" cy="611822"/>
            </a:xfrm>
            <a:prstGeom prst="arc">
              <a:avLst>
                <a:gd name="adj1" fmla="val 17961502"/>
                <a:gd name="adj2" fmla="val 453035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3BBFCDEC-981E-422C-BE51-7810B728BDA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rot="19065037">
                  <a:off x="6357414" y="2131138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GB" sz="1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3BBFCDEC-981E-422C-BE51-7810B728B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065037">
                  <a:off x="6357414" y="2131138"/>
                  <a:ext cx="377526" cy="346270"/>
                </a:xfrm>
                <a:prstGeom prst="rect">
                  <a:avLst/>
                </a:prstGeom>
                <a:blipFill>
                  <a:blip r:embed="rId10"/>
                  <a:stretch>
                    <a:fillRect t="-22619" r="-3529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393FF0-D852-4C45-BFAB-2624D956B847}"/>
                </a:ext>
              </a:extLst>
            </p:cNvPr>
            <p:cNvCxnSpPr/>
            <p:nvPr/>
          </p:nvCxnSpPr>
          <p:spPr bwMode="auto">
            <a:xfrm flipV="1">
              <a:off x="8230127" y="2690256"/>
              <a:ext cx="280154" cy="3365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DF3466-2039-4132-9FDB-580289F88367}"/>
                </a:ext>
              </a:extLst>
            </p:cNvPr>
            <p:cNvCxnSpPr/>
            <p:nvPr/>
          </p:nvCxnSpPr>
          <p:spPr bwMode="auto">
            <a:xfrm>
              <a:off x="7552189" y="1891242"/>
              <a:ext cx="826404" cy="935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505EEDFF-6CE9-4B61-BA38-DD22D0E85E2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rot="2980118">
                  <a:off x="7900987" y="2025265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GB" sz="1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505EEDFF-6CE9-4B61-BA38-DD22D0E85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980118">
                  <a:off x="7900987" y="2025265"/>
                  <a:ext cx="377526" cy="346270"/>
                </a:xfrm>
                <a:prstGeom prst="rect">
                  <a:avLst/>
                </a:prstGeom>
                <a:blipFill>
                  <a:blip r:embed="rId11"/>
                  <a:stretch>
                    <a:fillRect r="-17857" b="-3176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675B2D4-9528-46DE-AB06-1E70678CF491}"/>
                </a:ext>
              </a:extLst>
            </p:cNvPr>
            <p:cNvCxnSpPr/>
            <p:nvPr/>
          </p:nvCxnSpPr>
          <p:spPr bwMode="auto">
            <a:xfrm rot="16200000">
              <a:off x="5413883" y="2030724"/>
              <a:ext cx="191287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0F04F-DAA1-4632-BD1B-432CCB81544D}"/>
                </a:ext>
              </a:extLst>
            </p:cNvPr>
            <p:cNvCxnSpPr/>
            <p:nvPr/>
          </p:nvCxnSpPr>
          <p:spPr bwMode="auto">
            <a:xfrm rot="13622910">
              <a:off x="4753359" y="2308787"/>
              <a:ext cx="191287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F72CDC-4CCB-4FFE-9939-17BD85E4E3D3}"/>
                </a:ext>
              </a:extLst>
            </p:cNvPr>
            <p:cNvCxnSpPr/>
            <p:nvPr/>
          </p:nvCxnSpPr>
          <p:spPr bwMode="auto">
            <a:xfrm flipV="1">
              <a:off x="5367497" y="1099264"/>
              <a:ext cx="992720" cy="8311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41C68E0A-23C2-4151-9D68-AED16508A4F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rot="19141205">
                  <a:off x="5425712" y="1303700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GB" sz="1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41C68E0A-23C2-4151-9D68-AED16508A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141205">
                  <a:off x="5425712" y="1303700"/>
                  <a:ext cx="377526" cy="346270"/>
                </a:xfrm>
                <a:prstGeom prst="rect">
                  <a:avLst/>
                </a:prstGeom>
                <a:blipFill>
                  <a:blip r:embed="rId12"/>
                  <a:stretch>
                    <a:fillRect t="-17647" r="-3058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ontent Placeholder 2">
                  <a:extLst>
                    <a:ext uri="{FF2B5EF4-FFF2-40B4-BE49-F238E27FC236}">
                      <a16:creationId xmlns:a16="http://schemas.microsoft.com/office/drawing/2014/main" id="{E2BE7D54-7073-4BEE-B7B2-6EA80DC0C37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rot="2993152">
                  <a:off x="5323458" y="2235351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GB" sz="1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Content Placeholder 2">
                  <a:extLst>
                    <a:ext uri="{FF2B5EF4-FFF2-40B4-BE49-F238E27FC236}">
                      <a16:creationId xmlns:a16="http://schemas.microsoft.com/office/drawing/2014/main" id="{E2BE7D54-7073-4BEE-B7B2-6EA80DC0C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993152">
                  <a:off x="5323458" y="2235351"/>
                  <a:ext cx="377526" cy="346270"/>
                </a:xfrm>
                <a:prstGeom prst="rect">
                  <a:avLst/>
                </a:prstGeom>
                <a:blipFill>
                  <a:blip r:embed="rId13"/>
                  <a:stretch>
                    <a:fillRect r="-21429" b="-3529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54E47C7B-2DFD-4CD4-8137-3665525F7927}"/>
                </a:ext>
              </a:extLst>
            </p:cNvPr>
            <p:cNvSpPr/>
            <p:nvPr/>
          </p:nvSpPr>
          <p:spPr bwMode="auto">
            <a:xfrm rot="14228718">
              <a:off x="5982319" y="2203355"/>
              <a:ext cx="364713" cy="611822"/>
            </a:xfrm>
            <a:prstGeom prst="arc">
              <a:avLst>
                <a:gd name="adj1" fmla="val 17961502"/>
                <a:gd name="adj2" fmla="val 453035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4533336A-36AA-4605-9DA0-262F2CE0D0F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009484" y="2369484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4533336A-36AA-4605-9DA0-262F2CE0D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09484" y="2369484"/>
                  <a:ext cx="377526" cy="346270"/>
                </a:xfrm>
                <a:prstGeom prst="rect">
                  <a:avLst/>
                </a:prstGeom>
                <a:blipFill>
                  <a:blip r:embed="rId14"/>
                  <a:stretch>
                    <a:fillRect b="-17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7D1984-A9E6-41BB-A9A9-943C5EF3ED35}"/>
                  </a:ext>
                </a:extLst>
              </p:cNvPr>
              <p:cNvSpPr txBox="1"/>
              <p:nvPr/>
            </p:nvSpPr>
            <p:spPr>
              <a:xfrm>
                <a:off x="455945" y="4009592"/>
                <a:ext cx="4609750" cy="46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L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400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/>
                  <a:t>;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L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400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L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400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;</a:t>
                </a:r>
                <a:endParaRPr lang="en-NL" sz="2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7D1984-A9E6-41BB-A9A9-943C5EF3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45" y="4009592"/>
                <a:ext cx="4609750" cy="469744"/>
              </a:xfrm>
              <a:prstGeom prst="rect">
                <a:avLst/>
              </a:prstGeom>
              <a:blipFill>
                <a:blip r:embed="rId15"/>
                <a:stretch>
                  <a:fillRect l="-397" t="-9091" b="-285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E4F2B1B-2B32-4B77-8690-C5D7C6409FFB}"/>
                  </a:ext>
                </a:extLst>
              </p:cNvPr>
              <p:cNvSpPr txBox="1"/>
              <p:nvPr/>
            </p:nvSpPr>
            <p:spPr>
              <a:xfrm>
                <a:off x="424164" y="4710429"/>
                <a:ext cx="8643635" cy="46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N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N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;   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sz="2400" dirty="0"/>
                  <a:t> is orthogonal matrix!</a:t>
                </a:r>
                <a:endParaRPr lang="en-NL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E4F2B1B-2B32-4B77-8690-C5D7C640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64" y="4710429"/>
                <a:ext cx="8643635" cy="469744"/>
              </a:xfrm>
              <a:prstGeom prst="rect">
                <a:avLst/>
              </a:prstGeom>
              <a:blipFill>
                <a:blip r:embed="rId16"/>
                <a:stretch>
                  <a:fillRect l="-212" t="-9091" r="-282" b="-285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E38F64-10FD-4891-94D4-78E16E77A642}"/>
                  </a:ext>
                </a:extLst>
              </p:cNvPr>
              <p:cNvSpPr txBox="1"/>
              <p:nvPr/>
            </p:nvSpPr>
            <p:spPr>
              <a:xfrm>
                <a:off x="581049" y="3243597"/>
                <a:ext cx="3457551" cy="619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.</a:t>
                </a:r>
                <a:endParaRPr lang="en-NL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E38F64-10FD-4891-94D4-78E16E77A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9" y="3243597"/>
                <a:ext cx="3457551" cy="619016"/>
              </a:xfrm>
              <a:prstGeom prst="rect">
                <a:avLst/>
              </a:prstGeom>
              <a:blipFill>
                <a:blip r:embed="rId1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05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Representing Rotations in 3D</a:t>
            </a:r>
            <a:endParaRPr lang="en-NL" sz="2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7E0-95E8-4691-B518-CECEFBD5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0100"/>
            <a:ext cx="4800600" cy="755576"/>
          </a:xfrm>
        </p:spPr>
        <p:txBody>
          <a:bodyPr/>
          <a:lstStyle/>
          <a:p>
            <a:r>
              <a:rPr lang="en-US" dirty="0"/>
              <a:t>Each axis of the frame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z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dirty="0"/>
              <a:t>is projected onto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z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en-US" b="1" dirty="0"/>
              <a:t>: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pic>
        <p:nvPicPr>
          <p:cNvPr id="15" name="Picture 7" descr="figure-2-3">
            <a:extLst>
              <a:ext uri="{FF2B5EF4-FFF2-40B4-BE49-F238E27FC236}">
                <a16:creationId xmlns:a16="http://schemas.microsoft.com/office/drawing/2014/main" id="{D126AC52-C774-419D-8D9F-9D797309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0020" y="2567490"/>
            <a:ext cx="2699693" cy="187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DF0F27-5CD0-4370-97F7-BA2F71DCCB2C}"/>
              </a:ext>
            </a:extLst>
          </p:cNvPr>
          <p:cNvSpPr txBox="1">
            <a:spLocks/>
          </p:cNvSpPr>
          <p:nvPr/>
        </p:nvSpPr>
        <p:spPr bwMode="auto">
          <a:xfrm>
            <a:off x="168887" y="2685095"/>
            <a:ext cx="6498603" cy="75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en-US" kern="0" dirty="0"/>
              <a:t>Example: </a:t>
            </a:r>
            <a:r>
              <a:rPr lang="en-US" dirty="0"/>
              <a:t>Frame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z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  <a:r>
              <a:rPr kumimoji="0" lang="en-US" sz="20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is rotated about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z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axis</a:t>
            </a:r>
            <a:br>
              <a:rPr lang="en-US" dirty="0"/>
            </a:br>
            <a:r>
              <a:rPr lang="en-US" dirty="0"/>
              <a:t>                 of frame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z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for an angle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</a:t>
            </a:r>
            <a:r>
              <a:rPr kumimoji="0" lang="en-US" kern="0" dirty="0"/>
              <a:t>.</a:t>
            </a:r>
            <a:endParaRPr kumimoji="0" lang="en-GB" kern="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51BF51-475F-49F8-BC73-927FB2F0A285}"/>
              </a:ext>
            </a:extLst>
          </p:cNvPr>
          <p:cNvSpPr txBox="1">
            <a:spLocks/>
          </p:cNvSpPr>
          <p:nvPr/>
        </p:nvSpPr>
        <p:spPr bwMode="auto">
          <a:xfrm>
            <a:off x="334214" y="4884737"/>
            <a:ext cx="4038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US" kern="0" dirty="0"/>
              <a:t>all other dot products are zero;</a:t>
            </a:r>
            <a:endParaRPr kumimoji="0" lang="en-GB" kern="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0E3CBC-D237-47C2-9CA5-3A227BEDF427}"/>
              </a:ext>
            </a:extLst>
          </p:cNvPr>
          <p:cNvGrpSpPr/>
          <p:nvPr/>
        </p:nvGrpSpPr>
        <p:grpSpPr>
          <a:xfrm>
            <a:off x="5921060" y="668265"/>
            <a:ext cx="2662428" cy="2189235"/>
            <a:chOff x="5836207" y="631025"/>
            <a:chExt cx="2662428" cy="2189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B81EBCD6-FFA9-48AD-A4A4-4E9292917E3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21109" y="1678443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B81EBCD6-FFA9-48AD-A4A4-4E9292917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21109" y="1678443"/>
                  <a:ext cx="377526" cy="346270"/>
                </a:xfrm>
                <a:prstGeom prst="rect">
                  <a:avLst/>
                </a:prstGeom>
                <a:blipFill>
                  <a:blip r:embed="rId3"/>
                  <a:stretch>
                    <a:fillRect b="-157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ontent Placeholder 2">
                  <a:extLst>
                    <a:ext uri="{FF2B5EF4-FFF2-40B4-BE49-F238E27FC236}">
                      <a16:creationId xmlns:a16="http://schemas.microsoft.com/office/drawing/2014/main" id="{84E8C262-D001-4241-9140-81E749B0B23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97087" y="631025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Content Placeholder 2">
                  <a:extLst>
                    <a:ext uri="{FF2B5EF4-FFF2-40B4-BE49-F238E27FC236}">
                      <a16:creationId xmlns:a16="http://schemas.microsoft.com/office/drawing/2014/main" id="{84E8C262-D001-4241-9140-81E749B0B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97087" y="631025"/>
                  <a:ext cx="377526" cy="346270"/>
                </a:xfrm>
                <a:prstGeom prst="rect">
                  <a:avLst/>
                </a:prstGeom>
                <a:blipFill>
                  <a:blip r:embed="rId4"/>
                  <a:stretch>
                    <a:fillRect b="-89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9578879-67D2-4FA8-A0E2-77CDC331E55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836207" y="2015018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9578879-67D2-4FA8-A0E2-77CDC331E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6207" y="2015018"/>
                  <a:ext cx="377526" cy="346270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0F51141-1673-433E-842F-8CBD5E8717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78244" y="755101"/>
              <a:ext cx="2206069" cy="1349196"/>
              <a:chOff x="5978239" y="755100"/>
              <a:chExt cx="2440886" cy="149280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DE69A6C-C1B1-41B3-A6DB-01A06D7A2E96}"/>
                  </a:ext>
                </a:extLst>
              </p:cNvPr>
              <p:cNvGrpSpPr/>
              <p:nvPr/>
            </p:nvGrpSpPr>
            <p:grpSpPr>
              <a:xfrm>
                <a:off x="6122705" y="755100"/>
                <a:ext cx="2296420" cy="1479887"/>
                <a:chOff x="6122705" y="755100"/>
                <a:chExt cx="2296420" cy="1479887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CBBDE7D-2E56-4B91-8D03-A89EAA7071AE}"/>
                    </a:ext>
                  </a:extLst>
                </p:cNvPr>
                <p:cNvCxnSpPr/>
                <p:nvPr/>
              </p:nvCxnSpPr>
              <p:spPr bwMode="auto">
                <a:xfrm>
                  <a:off x="7231125" y="1943100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8AD6373-8617-4E4B-BD50-7E4518E51DB0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6637125" y="1349100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9035634-64C7-4953-9E13-A4D58DDDC07D}"/>
                    </a:ext>
                  </a:extLst>
                </p:cNvPr>
                <p:cNvCxnSpPr/>
                <p:nvPr/>
              </p:nvCxnSpPr>
              <p:spPr bwMode="auto">
                <a:xfrm rot="9000000">
                  <a:off x="6122705" y="2234987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4392BDD-E771-4218-8DE0-CE56CC23F2B6}"/>
                  </a:ext>
                </a:extLst>
              </p:cNvPr>
              <p:cNvGrpSpPr/>
              <p:nvPr/>
            </p:nvGrpSpPr>
            <p:grpSpPr>
              <a:xfrm rot="20463225">
                <a:off x="5978239" y="768020"/>
                <a:ext cx="2305155" cy="1479887"/>
                <a:chOff x="6122705" y="755100"/>
                <a:chExt cx="2305155" cy="1479887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1FBC9B9B-789A-471C-A64A-58193CD2FB93}"/>
                    </a:ext>
                  </a:extLst>
                </p:cNvPr>
                <p:cNvCxnSpPr/>
                <p:nvPr/>
              </p:nvCxnSpPr>
              <p:spPr bwMode="auto">
                <a:xfrm>
                  <a:off x="7239860" y="1946098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938E7BA0-F352-4EA4-B841-DFEEA1B96474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6637125" y="1349100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59551D90-8D7F-4B42-B1BD-47B620DC44BA}"/>
                    </a:ext>
                  </a:extLst>
                </p:cNvPr>
                <p:cNvCxnSpPr/>
                <p:nvPr/>
              </p:nvCxnSpPr>
              <p:spPr bwMode="auto">
                <a:xfrm rot="9000000">
                  <a:off x="6122705" y="2234987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D3F49A8F-CA78-4393-88EC-5E3E37C3D3E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385548" y="2473990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D3F49A8F-CA78-4393-88EC-5E3E37C3D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85548" y="2473990"/>
                  <a:ext cx="377526" cy="346270"/>
                </a:xfrm>
                <a:prstGeom prst="rect">
                  <a:avLst/>
                </a:prstGeom>
                <a:blipFill>
                  <a:blip r:embed="rId6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EEF3F2BF-4298-4871-9D73-91EDEA5A97E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069559" y="1290991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EEF3F2BF-4298-4871-9D73-91EDEA5A9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69559" y="1290991"/>
                  <a:ext cx="377526" cy="346270"/>
                </a:xfrm>
                <a:prstGeom prst="rect">
                  <a:avLst/>
                </a:prstGeom>
                <a:blipFill>
                  <a:blip r:embed="rId7"/>
                  <a:stretch>
                    <a:fillRect b="-1403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ontent Placeholder 2">
                  <a:extLst>
                    <a:ext uri="{FF2B5EF4-FFF2-40B4-BE49-F238E27FC236}">
                      <a16:creationId xmlns:a16="http://schemas.microsoft.com/office/drawing/2014/main" id="{6B896AEE-CE5B-4CC6-BD98-1BD835CFD7A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456905" y="700817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Content Placeholder 2">
                  <a:extLst>
                    <a:ext uri="{FF2B5EF4-FFF2-40B4-BE49-F238E27FC236}">
                      <a16:creationId xmlns:a16="http://schemas.microsoft.com/office/drawing/2014/main" id="{6B896AEE-CE5B-4CC6-BD98-1BD835CFD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56905" y="700817"/>
                  <a:ext cx="377526" cy="346270"/>
                </a:xfrm>
                <a:prstGeom prst="rect">
                  <a:avLst/>
                </a:prstGeom>
                <a:blipFill>
                  <a:blip r:embed="rId8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0B93D1B-593F-4E75-AA88-EE0D678FE054}"/>
                  </a:ext>
                </a:extLst>
              </p:cNvPr>
              <p:cNvSpPr txBox="1"/>
              <p:nvPr/>
            </p:nvSpPr>
            <p:spPr>
              <a:xfrm>
                <a:off x="852365" y="1663511"/>
                <a:ext cx="4613562" cy="989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200" dirty="0"/>
                  <a:t>.</a:t>
                </a:r>
                <a:endParaRPr lang="en-NL" sz="2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0B93D1B-593F-4E75-AA88-EE0D678FE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65" y="1663511"/>
                <a:ext cx="4613562" cy="9892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E03F2EC8-4378-4681-A952-64876FDF1A9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44185" y="1797483"/>
                <a:ext cx="377526" cy="346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GB" sz="1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0" lang="en-GB" sz="1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GB" sz="1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GB" sz="18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GB" sz="18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0" lang="en-GB" sz="1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NL" sz="1800" i="1" kern="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E03F2EC8-4378-4681-A952-64876FDF1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4185" y="1797483"/>
                <a:ext cx="377526" cy="346270"/>
              </a:xfrm>
              <a:prstGeom prst="rect">
                <a:avLst/>
              </a:prstGeom>
              <a:blipFill>
                <a:blip r:embed="rId10"/>
                <a:stretch>
                  <a:fillRect r="-77049" b="-70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D2E17109-148D-4628-8FDC-9D9D5DFD5A29}"/>
              </a:ext>
            </a:extLst>
          </p:cNvPr>
          <p:cNvGrpSpPr/>
          <p:nvPr/>
        </p:nvGrpSpPr>
        <p:grpSpPr>
          <a:xfrm>
            <a:off x="985729" y="3622231"/>
            <a:ext cx="4702324" cy="1246465"/>
            <a:chOff x="4580960" y="3476337"/>
            <a:chExt cx="4702324" cy="1246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9CE2DB-BB47-4A68-BF1F-F7C978D8A14A}"/>
                    </a:ext>
                  </a:extLst>
                </p:cNvPr>
                <p:cNvSpPr txBox="1"/>
                <p:nvPr/>
              </p:nvSpPr>
              <p:spPr>
                <a:xfrm>
                  <a:off x="4580960" y="3476337"/>
                  <a:ext cx="46766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GB" sz="2200" dirty="0"/>
                    <a:t>, </a:t>
                  </a:r>
                  <a14:m>
                    <m:oMath xmlns:m="http://schemas.openxmlformats.org/officeDocument/2006/math">
                      <m:r>
                        <a:rPr lang="en-GB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220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GB" sz="2200" dirty="0"/>
                    <a:t>,</a:t>
                  </a:r>
                  <a:endParaRPr lang="en-NL" sz="22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9CE2DB-BB47-4A68-BF1F-F7C978D8A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960" y="3476337"/>
                  <a:ext cx="4676648" cy="430887"/>
                </a:xfrm>
                <a:prstGeom prst="rect">
                  <a:avLst/>
                </a:prstGeom>
                <a:blipFill>
                  <a:blip r:embed="rId11"/>
                  <a:stretch>
                    <a:fillRect t="-9859" b="-28169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F71031F-D41D-4165-89A3-695CE66677DD}"/>
                    </a:ext>
                  </a:extLst>
                </p:cNvPr>
                <p:cNvSpPr txBox="1"/>
                <p:nvPr/>
              </p:nvSpPr>
              <p:spPr>
                <a:xfrm>
                  <a:off x="4606636" y="3893343"/>
                  <a:ext cx="46766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GB" sz="2200" dirty="0"/>
                    <a:t>, </a:t>
                  </a:r>
                  <a14:m>
                    <m:oMath xmlns:m="http://schemas.openxmlformats.org/officeDocument/2006/math">
                      <m:r>
                        <a:rPr lang="en-GB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GB" sz="2200" dirty="0"/>
                    <a:t>,</a:t>
                  </a:r>
                  <a:endParaRPr lang="en-NL" sz="22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F71031F-D41D-4165-89A3-695CE6667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636" y="3893343"/>
                  <a:ext cx="4676648" cy="430887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8571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BF03059-7609-49FB-B68F-2138A18BC182}"/>
                    </a:ext>
                  </a:extLst>
                </p:cNvPr>
                <p:cNvSpPr txBox="1"/>
                <p:nvPr/>
              </p:nvSpPr>
              <p:spPr>
                <a:xfrm>
                  <a:off x="4649409" y="4291915"/>
                  <a:ext cx="153216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GB" sz="2200" dirty="0"/>
                    <a:t>;</a:t>
                  </a:r>
                  <a:endParaRPr lang="en-NL" sz="22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BF03059-7609-49FB-B68F-2138A18BC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409" y="4291915"/>
                  <a:ext cx="1532162" cy="430887"/>
                </a:xfrm>
                <a:prstGeom prst="rect">
                  <a:avLst/>
                </a:prstGeom>
                <a:blipFill>
                  <a:blip r:embed="rId13"/>
                  <a:stretch>
                    <a:fillRect t="-9859" r="-2390" b="-26761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0117F7-4027-4140-A8DA-E92A4E2324E3}"/>
                  </a:ext>
                </a:extLst>
              </p:cNvPr>
              <p:cNvSpPr txBox="1"/>
              <p:nvPr/>
            </p:nvSpPr>
            <p:spPr>
              <a:xfrm>
                <a:off x="4779459" y="4492823"/>
                <a:ext cx="3310363" cy="990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22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200" dirty="0"/>
                  <a:t>.</a:t>
                </a:r>
                <a:endParaRPr lang="en-NL" sz="22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0117F7-4027-4140-A8DA-E92A4E23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59" y="4492823"/>
                <a:ext cx="3310363" cy="9904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25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Basic Rotation Matrices</a:t>
            </a:r>
            <a:endParaRPr lang="en-NL" sz="2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7E0-95E8-4691-B518-CECEFBD5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0100"/>
            <a:ext cx="5029200" cy="490824"/>
          </a:xfrm>
        </p:spPr>
        <p:txBody>
          <a:bodyPr/>
          <a:lstStyle/>
          <a:p>
            <a:r>
              <a:rPr lang="en-US" dirty="0"/>
              <a:t>Basic rotation matrix about 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en-US" dirty="0"/>
              <a:t>axis: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D2A1BF-2BBF-45EA-82D8-620D589BAC8A}"/>
              </a:ext>
            </a:extLst>
          </p:cNvPr>
          <p:cNvSpPr txBox="1">
            <a:spLocks/>
          </p:cNvSpPr>
          <p:nvPr/>
        </p:nvSpPr>
        <p:spPr bwMode="auto">
          <a:xfrm>
            <a:off x="152400" y="2450748"/>
            <a:ext cx="5029200" cy="49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kern="0" dirty="0"/>
              <a:t>Basic rotation matrix about  </a:t>
            </a:r>
            <a:r>
              <a:rPr kumimoji="0" lang="en-US" sz="2400" i="1" kern="0" dirty="0">
                <a:solidFill>
                  <a:srgbClr val="10107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kern="0" dirty="0"/>
              <a:t>-axis:</a:t>
            </a:r>
            <a:endParaRPr kumimoji="0" lang="en-NL" kern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BEE78B-270C-44B2-92EA-31E56811A696}"/>
              </a:ext>
            </a:extLst>
          </p:cNvPr>
          <p:cNvSpPr txBox="1">
            <a:spLocks/>
          </p:cNvSpPr>
          <p:nvPr/>
        </p:nvSpPr>
        <p:spPr bwMode="auto">
          <a:xfrm>
            <a:off x="152400" y="3974220"/>
            <a:ext cx="5029200" cy="49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kern="0" dirty="0"/>
              <a:t>Basic rotation matrix about  </a:t>
            </a:r>
            <a:r>
              <a:rPr kumimoji="0" lang="en-US" sz="2400" i="1" kern="0" dirty="0">
                <a:solidFill>
                  <a:srgbClr val="101073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kern="0" dirty="0"/>
              <a:t>-axis: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356819-9BB4-4EE7-BBFF-36BCA9EED19E}"/>
                  </a:ext>
                </a:extLst>
              </p:cNvPr>
              <p:cNvSpPr txBox="1"/>
              <p:nvPr/>
            </p:nvSpPr>
            <p:spPr>
              <a:xfrm>
                <a:off x="1676400" y="1261425"/>
                <a:ext cx="4262996" cy="990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22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=:</m:t>
                    </m:r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GB" sz="2200" dirty="0"/>
                  <a:t>.</a:t>
                </a:r>
                <a:endParaRPr lang="en-NL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356819-9BB4-4EE7-BBFF-36BCA9EE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261425"/>
                <a:ext cx="4262996" cy="990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94A8D-C35E-451B-BA6F-B0D9CE316F35}"/>
                  </a:ext>
                </a:extLst>
              </p:cNvPr>
              <p:cNvSpPr txBox="1"/>
              <p:nvPr/>
            </p:nvSpPr>
            <p:spPr>
              <a:xfrm>
                <a:off x="1710844" y="2914764"/>
                <a:ext cx="4262996" cy="990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22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200" dirty="0"/>
                  <a:t>.</a:t>
                </a:r>
                <a:endParaRPr lang="en-NL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94A8D-C35E-451B-BA6F-B0D9CE316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844" y="2914764"/>
                <a:ext cx="4262996" cy="990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F95BD8-5241-4FDD-A96E-6BA92B6C7FEE}"/>
                  </a:ext>
                </a:extLst>
              </p:cNvPr>
              <p:cNvSpPr txBox="1"/>
              <p:nvPr/>
            </p:nvSpPr>
            <p:spPr>
              <a:xfrm>
                <a:off x="1715905" y="4456275"/>
                <a:ext cx="4262996" cy="1016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200" dirty="0"/>
                  <a:t>.</a:t>
                </a:r>
                <a:endParaRPr lang="en-NL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F95BD8-5241-4FDD-A96E-6BA92B6C7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05" y="4456275"/>
                <a:ext cx="4262996" cy="1016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80F8E7B9-55B2-4023-81D2-2BB21AAD94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2110" y="752473"/>
            <a:ext cx="2141358" cy="177874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A413B99-31DE-47E6-B04D-1B348579EF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0" y="2614514"/>
            <a:ext cx="2181268" cy="1387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EDCCD-3ADE-4835-AC4E-F72A65DC49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2057" y="4058390"/>
            <a:ext cx="2590800" cy="16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Rotational Transformations Matrices</a:t>
            </a:r>
            <a:endParaRPr lang="en-NL" sz="2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7E0-95E8-4691-B518-CECEFBD5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0100"/>
            <a:ext cx="5029200" cy="490824"/>
          </a:xfrm>
        </p:spPr>
        <p:txBody>
          <a:bodyPr/>
          <a:lstStyle/>
          <a:p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GB" sz="2400" b="0" i="1" u="none" strike="noStrike" kern="0" cap="none" spc="0" normalizeH="0" baseline="30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en-GB" dirty="0"/>
              <a:t>:  coordinates of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dirty="0"/>
              <a:t>in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</a:t>
            </a:r>
            <a:r>
              <a:rPr kumimoji="0" lang="en-GB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GB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en-GB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kumimoji="0" lang="en-GB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dirty="0"/>
              <a:t>: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184C3F-553D-4AAE-8A48-768D520E6489}"/>
              </a:ext>
            </a:extLst>
          </p:cNvPr>
          <p:cNvSpPr txBox="1">
            <a:spLocks/>
          </p:cNvSpPr>
          <p:nvPr/>
        </p:nvSpPr>
        <p:spPr bwMode="auto">
          <a:xfrm>
            <a:off x="3027218" y="2526732"/>
            <a:ext cx="6019800" cy="100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21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100" dirty="0"/>
              <a:t>Frame</a:t>
            </a:r>
            <a:r>
              <a:rPr kumimoji="0" lang="en-GB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GB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GB" sz="2100" dirty="0"/>
              <a:t>is “glued” to the block.</a:t>
            </a:r>
          </a:p>
          <a:p>
            <a:r>
              <a:rPr kumimoji="0" lang="en-GB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GB" sz="2100" dirty="0"/>
              <a:t>In figure (a), 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100" dirty="0"/>
              <a:t>coincides with 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GB" sz="21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GB" sz="21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sz="2100" dirty="0"/>
              <a:t>.</a:t>
            </a:r>
            <a:endParaRPr lang="en-NL" sz="21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76FF1E-41BF-4FDA-AA2A-C1A91DDA76A5}"/>
              </a:ext>
            </a:extLst>
          </p:cNvPr>
          <p:cNvGrpSpPr/>
          <p:nvPr/>
        </p:nvGrpSpPr>
        <p:grpSpPr>
          <a:xfrm>
            <a:off x="1043846" y="1095664"/>
            <a:ext cx="2202736" cy="2189235"/>
            <a:chOff x="6255464" y="854219"/>
            <a:chExt cx="2202736" cy="218923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C48640-FFB8-45EF-9774-B2D1A6CBA507}"/>
                </a:ext>
              </a:extLst>
            </p:cNvPr>
            <p:cNvCxnSpPr/>
            <p:nvPr/>
          </p:nvCxnSpPr>
          <p:spPr bwMode="auto">
            <a:xfrm flipV="1">
              <a:off x="7095418" y="1607831"/>
              <a:ext cx="1174019" cy="4468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16E50B3A-8A55-4D0D-A0BD-FF538C81746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080674" y="1901637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16E50B3A-8A55-4D0D-A0BD-FF538C817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80674" y="1901637"/>
                  <a:ext cx="377526" cy="346270"/>
                </a:xfrm>
                <a:prstGeom prst="rect">
                  <a:avLst/>
                </a:prstGeom>
                <a:blipFill>
                  <a:blip r:embed="rId2"/>
                  <a:stretch>
                    <a:fillRect b="-160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74D23C63-4251-4687-80A9-67CFFEDEB48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56652" y="854219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74D23C63-4251-4687-80A9-67CFFEDEB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56652" y="854219"/>
                  <a:ext cx="377526" cy="346270"/>
                </a:xfrm>
                <a:prstGeom prst="rect">
                  <a:avLst/>
                </a:prstGeom>
                <a:blipFill>
                  <a:blip r:embed="rId3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A66632-D9B9-4264-B8FF-6EB66D8C55AB}"/>
                </a:ext>
              </a:extLst>
            </p:cNvPr>
            <p:cNvCxnSpPr/>
            <p:nvPr/>
          </p:nvCxnSpPr>
          <p:spPr bwMode="auto">
            <a:xfrm>
              <a:off x="7070165" y="2052007"/>
              <a:ext cx="107371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0F970F-79F9-41D7-AB8B-FCA96E320662}"/>
                </a:ext>
              </a:extLst>
            </p:cNvPr>
            <p:cNvCxnSpPr/>
            <p:nvPr/>
          </p:nvCxnSpPr>
          <p:spPr bwMode="auto">
            <a:xfrm rot="16200000">
              <a:off x="6533309" y="1515151"/>
              <a:ext cx="10737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558695-D66B-453B-AFA6-81BDB807C946}"/>
                </a:ext>
              </a:extLst>
            </p:cNvPr>
            <p:cNvCxnSpPr/>
            <p:nvPr/>
          </p:nvCxnSpPr>
          <p:spPr bwMode="auto">
            <a:xfrm flipV="1">
              <a:off x="7081587" y="1785146"/>
              <a:ext cx="736525" cy="2695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3C44CE-E97A-4937-893A-486DBFB2B81B}"/>
                </a:ext>
              </a:extLst>
            </p:cNvPr>
            <p:cNvCxnSpPr/>
            <p:nvPr/>
          </p:nvCxnSpPr>
          <p:spPr bwMode="auto">
            <a:xfrm flipH="1" flipV="1">
              <a:off x="6563311" y="1336840"/>
              <a:ext cx="509929" cy="7178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808E34D-2CEA-4288-87E9-E636D8E6673A}"/>
                </a:ext>
              </a:extLst>
            </p:cNvPr>
            <p:cNvCxnSpPr/>
            <p:nvPr/>
          </p:nvCxnSpPr>
          <p:spPr bwMode="auto">
            <a:xfrm rot="7863225">
              <a:off x="6182293" y="2455172"/>
              <a:ext cx="107371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07249605-36F5-4576-B663-A7BB8F9A2FE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345113" y="2697184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07249605-36F5-4576-B663-A7BB8F9A2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5113" y="2697184"/>
                  <a:ext cx="377526" cy="346270"/>
                </a:xfrm>
                <a:prstGeom prst="rect">
                  <a:avLst/>
                </a:prstGeom>
                <a:blipFill>
                  <a:blip r:embed="rId4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18DCEC8B-A8C1-4364-B192-30398AD02F1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265228" y="1072596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18DCEC8B-A8C1-4364-B192-30398AD02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65228" y="1072596"/>
                  <a:ext cx="377526" cy="346270"/>
                </a:xfrm>
                <a:prstGeom prst="rect">
                  <a:avLst/>
                </a:prstGeom>
                <a:blipFill>
                  <a:blip r:embed="rId5"/>
                  <a:stretch>
                    <a:fillRect b="-160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954257A2-A776-484E-8873-1FAB6748ABD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255464" y="1146947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954257A2-A776-484E-8873-1FAB6748A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55464" y="1146947"/>
                  <a:ext cx="377526" cy="346270"/>
                </a:xfrm>
                <a:prstGeom prst="rect">
                  <a:avLst/>
                </a:prstGeom>
                <a:blipFill>
                  <a:blip r:embed="rId6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538F256-ADED-4C51-85DB-79EF3109D3C1}"/>
                </a:ext>
              </a:extLst>
            </p:cNvPr>
            <p:cNvCxnSpPr/>
            <p:nvPr/>
          </p:nvCxnSpPr>
          <p:spPr bwMode="auto">
            <a:xfrm flipV="1">
              <a:off x="7073929" y="1416853"/>
              <a:ext cx="502278" cy="6148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782A4B-3F74-429E-84F1-82951A254B1D}"/>
                </a:ext>
              </a:extLst>
            </p:cNvPr>
            <p:cNvCxnSpPr/>
            <p:nvPr/>
          </p:nvCxnSpPr>
          <p:spPr bwMode="auto">
            <a:xfrm flipV="1">
              <a:off x="6904292" y="1354436"/>
              <a:ext cx="1174019" cy="4468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0B06747-F68E-4E59-9D69-4DB3EA5DCA38}"/>
                </a:ext>
              </a:extLst>
            </p:cNvPr>
            <p:cNvCxnSpPr/>
            <p:nvPr/>
          </p:nvCxnSpPr>
          <p:spPr bwMode="auto">
            <a:xfrm flipV="1">
              <a:off x="7238760" y="1365482"/>
              <a:ext cx="1201462" cy="44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BB3BED-7C77-47E9-B9D6-02C72D773868}"/>
                </a:ext>
              </a:extLst>
            </p:cNvPr>
            <p:cNvCxnSpPr/>
            <p:nvPr/>
          </p:nvCxnSpPr>
          <p:spPr bwMode="auto">
            <a:xfrm rot="480000" flipV="1">
              <a:off x="8267284" y="1361003"/>
              <a:ext cx="170763" cy="2733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EC88FE1-DA08-4897-9012-DBBD4B2EC9C2}"/>
                </a:ext>
              </a:extLst>
            </p:cNvPr>
            <p:cNvCxnSpPr/>
            <p:nvPr/>
          </p:nvCxnSpPr>
          <p:spPr bwMode="auto">
            <a:xfrm rot="480000" flipV="1">
              <a:off x="6924675" y="1523197"/>
              <a:ext cx="170763" cy="2733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4774C0-1951-4045-8EEA-714476FBEBAC}"/>
                </a:ext>
              </a:extLst>
            </p:cNvPr>
            <p:cNvCxnSpPr/>
            <p:nvPr/>
          </p:nvCxnSpPr>
          <p:spPr bwMode="auto">
            <a:xfrm flipH="1" flipV="1">
              <a:off x="8056898" y="1361208"/>
              <a:ext cx="181938" cy="249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F44AB1B-9A46-4A9A-BB3B-B085D6F3F380}"/>
                </a:ext>
              </a:extLst>
            </p:cNvPr>
            <p:cNvCxnSpPr/>
            <p:nvPr/>
          </p:nvCxnSpPr>
          <p:spPr bwMode="auto">
            <a:xfrm flipV="1">
              <a:off x="7090211" y="1105314"/>
              <a:ext cx="1174019" cy="4468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255A030-5D8C-40A1-BC9F-97EB0EB93A74}"/>
                </a:ext>
              </a:extLst>
            </p:cNvPr>
            <p:cNvCxnSpPr/>
            <p:nvPr/>
          </p:nvCxnSpPr>
          <p:spPr bwMode="auto">
            <a:xfrm rot="480000" flipV="1">
              <a:off x="8086686" y="1107347"/>
              <a:ext cx="170763" cy="2733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6965660-81B1-419B-B7E0-D9758FC5A5C8}"/>
                </a:ext>
              </a:extLst>
            </p:cNvPr>
            <p:cNvCxnSpPr/>
            <p:nvPr/>
          </p:nvCxnSpPr>
          <p:spPr bwMode="auto">
            <a:xfrm flipH="1" flipV="1">
              <a:off x="8263560" y="1117154"/>
              <a:ext cx="181938" cy="249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DB8121C-97B5-4C49-862C-3F7E85E4232D}"/>
                </a:ext>
              </a:extLst>
            </p:cNvPr>
            <p:cNvCxnSpPr/>
            <p:nvPr/>
          </p:nvCxnSpPr>
          <p:spPr bwMode="auto">
            <a:xfrm flipH="1" flipV="1">
              <a:off x="7104390" y="1545855"/>
              <a:ext cx="181938" cy="2498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ontent Placeholder 2">
                  <a:extLst>
                    <a:ext uri="{FF2B5EF4-FFF2-40B4-BE49-F238E27FC236}">
                      <a16:creationId xmlns:a16="http://schemas.microsoft.com/office/drawing/2014/main" id="{AB2EB40D-2777-416E-81C9-F745B7B5C83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714964" y="1687906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Content Placeholder 2">
                  <a:extLst>
                    <a:ext uri="{FF2B5EF4-FFF2-40B4-BE49-F238E27FC236}">
                      <a16:creationId xmlns:a16="http://schemas.microsoft.com/office/drawing/2014/main" id="{AB2EB40D-2777-416E-81C9-F745B7B5C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14964" y="1687906"/>
                  <a:ext cx="377526" cy="346270"/>
                </a:xfrm>
                <a:prstGeom prst="rect">
                  <a:avLst/>
                </a:prstGeom>
                <a:blipFill>
                  <a:blip r:embed="rId7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95B7AEC-EBAA-4554-8A7A-7F3AB3DDF651}"/>
                </a:ext>
              </a:extLst>
            </p:cNvPr>
            <p:cNvCxnSpPr/>
            <p:nvPr/>
          </p:nvCxnSpPr>
          <p:spPr bwMode="auto">
            <a:xfrm flipV="1">
              <a:off x="7070644" y="1459835"/>
              <a:ext cx="785657" cy="58563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03C89C83-38F7-4363-AE2C-8EF0A430221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761767" y="1102963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03C89C83-38F7-4363-AE2C-8EF0A4302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1767" y="1102963"/>
                  <a:ext cx="377526" cy="346270"/>
                </a:xfrm>
                <a:prstGeom prst="rect">
                  <a:avLst/>
                </a:prstGeom>
                <a:blipFill>
                  <a:blip r:embed="rId8"/>
                  <a:stretch>
                    <a:fillRect b="-160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14BA75F-1426-4AC6-8024-13EA84195E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30128" y="1404664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ontent Placeholder 2">
                  <a:extLst>
                    <a:ext uri="{FF2B5EF4-FFF2-40B4-BE49-F238E27FC236}">
                      <a16:creationId xmlns:a16="http://schemas.microsoft.com/office/drawing/2014/main" id="{3DBBD568-6396-4CD2-90E4-4EFF4B4AC51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16104" y="1982092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GB" sz="1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Content Placeholder 2">
                  <a:extLst>
                    <a:ext uri="{FF2B5EF4-FFF2-40B4-BE49-F238E27FC236}">
                      <a16:creationId xmlns:a16="http://schemas.microsoft.com/office/drawing/2014/main" id="{3DBBD568-6396-4CD2-90E4-4EFF4B4AC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6104" y="1982092"/>
                  <a:ext cx="377526" cy="346270"/>
                </a:xfrm>
                <a:prstGeom prst="rect">
                  <a:avLst/>
                </a:prstGeom>
                <a:blipFill>
                  <a:blip r:embed="rId9"/>
                  <a:stretch>
                    <a:fillRect r="-75806"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E0452A-8E6A-4D82-9DAC-A30D9F60529C}"/>
                  </a:ext>
                </a:extLst>
              </p:cNvPr>
              <p:cNvSpPr txBox="1"/>
              <p:nvPr/>
            </p:nvSpPr>
            <p:spPr>
              <a:xfrm>
                <a:off x="4542375" y="844684"/>
                <a:ext cx="1551494" cy="43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200" dirty="0"/>
                  <a:t>;</a:t>
                </a:r>
                <a:endParaRPr lang="en-NL" sz="22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E0452A-8E6A-4D82-9DAC-A30D9F605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375" y="844684"/>
                <a:ext cx="1551494" cy="436914"/>
              </a:xfrm>
              <a:prstGeom prst="rect">
                <a:avLst/>
              </a:prstGeom>
              <a:blipFill>
                <a:blip r:embed="rId10"/>
                <a:stretch>
                  <a:fillRect l="-784" t="-8451" r="-3922" b="-2816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AA55A63-B3CC-4BD7-8712-B0643537002C}"/>
              </a:ext>
            </a:extLst>
          </p:cNvPr>
          <p:cNvGrpSpPr/>
          <p:nvPr/>
        </p:nvGrpSpPr>
        <p:grpSpPr>
          <a:xfrm>
            <a:off x="152400" y="3316819"/>
            <a:ext cx="5261943" cy="2246937"/>
            <a:chOff x="533400" y="3256972"/>
            <a:chExt cx="5261943" cy="2246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F1852E15-81BE-42EA-BBBC-F09EAF3FEF2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746825" y="4495780"/>
                  <a:ext cx="1048518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F1852E15-81BE-42EA-BBBC-F09EAF3FEF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46825" y="4495780"/>
                  <a:ext cx="1048518" cy="346270"/>
                </a:xfrm>
                <a:prstGeom prst="rect">
                  <a:avLst/>
                </a:prstGeom>
                <a:blipFill>
                  <a:blip r:embed="rId11"/>
                  <a:stretch>
                    <a:fillRect b="-157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33AA120-2C5A-463E-A4CC-E7805F601237}"/>
                </a:ext>
              </a:extLst>
            </p:cNvPr>
            <p:cNvGrpSpPr/>
            <p:nvPr/>
          </p:nvGrpSpPr>
          <p:grpSpPr>
            <a:xfrm>
              <a:off x="533400" y="3256972"/>
              <a:ext cx="4876800" cy="2246937"/>
              <a:chOff x="152400" y="3274443"/>
              <a:chExt cx="4876800" cy="224693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B56CDEF-ECB4-4A36-9C9A-54CAB4C380B3}"/>
                  </a:ext>
                </a:extLst>
              </p:cNvPr>
              <p:cNvGrpSpPr/>
              <p:nvPr/>
            </p:nvGrpSpPr>
            <p:grpSpPr>
              <a:xfrm>
                <a:off x="152400" y="3274443"/>
                <a:ext cx="2619716" cy="2246937"/>
                <a:chOff x="5785536" y="679996"/>
                <a:chExt cx="2619716" cy="2246937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0FB4C44-E7B0-4A9F-B0FA-265BE048C6DD}"/>
                    </a:ext>
                  </a:extLst>
                </p:cNvPr>
                <p:cNvCxnSpPr/>
                <p:nvPr/>
              </p:nvCxnSpPr>
              <p:spPr bwMode="auto">
                <a:xfrm>
                  <a:off x="6702062" y="1907701"/>
                  <a:ext cx="107371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8C6EE5F1-2DA2-44E7-BC24-0F38921908BC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6165206" y="1370845"/>
                  <a:ext cx="107371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CB0AA03B-D76F-4DBF-A33C-E748CFCDADA8}"/>
                    </a:ext>
                  </a:extLst>
                </p:cNvPr>
                <p:cNvCxnSpPr/>
                <p:nvPr/>
              </p:nvCxnSpPr>
              <p:spPr bwMode="auto">
                <a:xfrm rot="7863225">
                  <a:off x="5814190" y="2310866"/>
                  <a:ext cx="107371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Content Placeholder 2">
                      <a:extLst>
                        <a:ext uri="{FF2B5EF4-FFF2-40B4-BE49-F238E27FC236}">
                          <a16:creationId xmlns:a16="http://schemas.microsoft.com/office/drawing/2014/main" id="{13FDAF6E-FB22-4270-8FED-5B4BF0E6262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5785536" y="2580663"/>
                      <a:ext cx="1048518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GB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Content Placeholder 2">
                      <a:extLst>
                        <a:ext uri="{FF2B5EF4-FFF2-40B4-BE49-F238E27FC236}">
                          <a16:creationId xmlns:a16="http://schemas.microsoft.com/office/drawing/2014/main" id="{13FDAF6E-FB22-4270-8FED-5B4BF0E626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785536" y="2580663"/>
                      <a:ext cx="1048518" cy="34627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105A9E42-6B60-48DD-8021-D44C673FCBF2}"/>
                    </a:ext>
                  </a:extLst>
                </p:cNvPr>
                <p:cNvCxnSpPr/>
                <p:nvPr/>
              </p:nvCxnSpPr>
              <p:spPr bwMode="auto">
                <a:xfrm flipV="1">
                  <a:off x="7095490" y="1526489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Content Placeholder 2">
                      <a:extLst>
                        <a:ext uri="{FF2B5EF4-FFF2-40B4-BE49-F238E27FC236}">
                          <a16:creationId xmlns:a16="http://schemas.microsoft.com/office/drawing/2014/main" id="{75A1A655-A25D-45DF-87AC-BDB3C7B6A3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7360436" y="951278"/>
                      <a:ext cx="377526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Content Placeholder 2">
                      <a:extLst>
                        <a:ext uri="{FF2B5EF4-FFF2-40B4-BE49-F238E27FC236}">
                          <a16:creationId xmlns:a16="http://schemas.microsoft.com/office/drawing/2014/main" id="{75A1A655-A25D-45DF-87AC-BDB3C7B6A3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360436" y="951278"/>
                      <a:ext cx="377526" cy="34627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6071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18FCE1-290E-4CE1-A39F-B9ED500390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24436" y="116262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NL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ea typeface="新細明體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Content Placeholder 2">
                      <a:extLst>
                        <a:ext uri="{FF2B5EF4-FFF2-40B4-BE49-F238E27FC236}">
                          <a16:creationId xmlns:a16="http://schemas.microsoft.com/office/drawing/2014/main" id="{B1325C1C-30B2-470E-810B-F20A856A832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6553200" y="1837786"/>
                      <a:ext cx="377526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Content Placeholder 2">
                      <a:extLst>
                        <a:ext uri="{FF2B5EF4-FFF2-40B4-BE49-F238E27FC236}">
                          <a16:creationId xmlns:a16="http://schemas.microsoft.com/office/drawing/2014/main" id="{B1325C1C-30B2-470E-810B-F20A856A83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553200" y="1837786"/>
                      <a:ext cx="377526" cy="34627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75806"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8980709C-D2B4-4068-8B0F-BFD52CFEDD7C}"/>
                    </a:ext>
                  </a:extLst>
                </p:cNvPr>
                <p:cNvCxnSpPr/>
                <p:nvPr/>
              </p:nvCxnSpPr>
              <p:spPr bwMode="auto">
                <a:xfrm rot="7863225">
                  <a:off x="5827655" y="2305262"/>
                  <a:ext cx="107371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A0E115CB-B6FA-42A4-8853-10C35A669D04}"/>
                    </a:ext>
                  </a:extLst>
                </p:cNvPr>
                <p:cNvCxnSpPr/>
                <p:nvPr/>
              </p:nvCxnSpPr>
              <p:spPr bwMode="auto">
                <a:xfrm>
                  <a:off x="6688549" y="1916055"/>
                  <a:ext cx="107371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Content Placeholder 2">
                      <a:extLst>
                        <a:ext uri="{FF2B5EF4-FFF2-40B4-BE49-F238E27FC236}">
                          <a16:creationId xmlns:a16="http://schemas.microsoft.com/office/drawing/2014/main" id="{C1F5F8F4-CEF7-419E-AA6D-58FC8B22EAF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7356734" y="1857084"/>
                      <a:ext cx="1048518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GB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Content Placeholder 2">
                      <a:extLst>
                        <a:ext uri="{FF2B5EF4-FFF2-40B4-BE49-F238E27FC236}">
                          <a16:creationId xmlns:a16="http://schemas.microsoft.com/office/drawing/2014/main" id="{C1F5F8F4-CEF7-419E-AA6D-58FC8B22EA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356734" y="1857084"/>
                      <a:ext cx="1048518" cy="3462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5789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Content Placeholder 2">
                      <a:extLst>
                        <a:ext uri="{FF2B5EF4-FFF2-40B4-BE49-F238E27FC236}">
                          <a16:creationId xmlns:a16="http://schemas.microsoft.com/office/drawing/2014/main" id="{A14947CF-C2A8-417F-A3F9-5A7F3340CBD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5848607" y="679996"/>
                      <a:ext cx="1048518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GB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Content Placeholder 2">
                      <a:extLst>
                        <a:ext uri="{FF2B5EF4-FFF2-40B4-BE49-F238E27FC236}">
                          <a16:creationId xmlns:a16="http://schemas.microsoft.com/office/drawing/2014/main" id="{A14947CF-C2A8-417F-A3F9-5A7F3340CB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848607" y="679996"/>
                      <a:ext cx="1048518" cy="34627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7309533B-030A-4E43-8833-37A6CB20C47D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6168744" y="1387760"/>
                  <a:ext cx="107371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2B2C5C4C-69D3-45B0-BAFC-CBDDA38E405E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6903716" y="1338272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98F2BFE-BB31-41F4-B92C-DEB0D46BD217}"/>
                    </a:ext>
                  </a:extLst>
                </p:cNvPr>
                <p:cNvCxnSpPr/>
                <p:nvPr/>
              </p:nvCxnSpPr>
              <p:spPr bwMode="auto">
                <a:xfrm flipV="1">
                  <a:off x="7372928" y="1190105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1F22E29C-8CA2-49CA-A84E-E1E190749202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7163529" y="1002735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66FE6494-B33D-4CFD-8159-F069D7881AE2}"/>
                    </a:ext>
                  </a:extLst>
                </p:cNvPr>
                <p:cNvCxnSpPr/>
                <p:nvPr/>
              </p:nvCxnSpPr>
              <p:spPr bwMode="auto">
                <a:xfrm flipV="1">
                  <a:off x="7106055" y="1539160"/>
                  <a:ext cx="276109" cy="34085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3F92630A-CEE9-4AE9-A347-B081A5BA651A}"/>
                    </a:ext>
                  </a:extLst>
                </p:cNvPr>
                <p:cNvCxnSpPr/>
                <p:nvPr/>
              </p:nvCxnSpPr>
              <p:spPr bwMode="auto">
                <a:xfrm flipV="1">
                  <a:off x="7082426" y="1192484"/>
                  <a:ext cx="276109" cy="34085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DF6AC300-135F-42DF-811C-3736774AB37D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09272" y="1178499"/>
                  <a:ext cx="276109" cy="34085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993FD62-E9DE-473E-BDCE-1E6A31760063}"/>
                  </a:ext>
                </a:extLst>
              </p:cNvPr>
              <p:cNvGrpSpPr/>
              <p:nvPr/>
            </p:nvGrpSpPr>
            <p:grpSpPr>
              <a:xfrm>
                <a:off x="2482412" y="3306745"/>
                <a:ext cx="2546788" cy="2207436"/>
                <a:chOff x="6495282" y="1029431"/>
                <a:chExt cx="2546788" cy="2207436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CA7DFFD-B65C-40E5-BECE-D6A739B15286}"/>
                    </a:ext>
                  </a:extLst>
                </p:cNvPr>
                <p:cNvCxnSpPr/>
                <p:nvPr/>
              </p:nvCxnSpPr>
              <p:spPr bwMode="auto">
                <a:xfrm>
                  <a:off x="7953998" y="2263839"/>
                  <a:ext cx="107371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C53C24E-0B63-4BAA-A67A-C00018ED7A08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7417142" y="1726983"/>
                  <a:ext cx="107371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FE051D1-88DA-4677-A9A3-D9C62376EE02}"/>
                    </a:ext>
                  </a:extLst>
                </p:cNvPr>
                <p:cNvCxnSpPr/>
                <p:nvPr/>
              </p:nvCxnSpPr>
              <p:spPr bwMode="auto">
                <a:xfrm rot="7863225">
                  <a:off x="7066126" y="2667004"/>
                  <a:ext cx="107371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Content Placeholder 2">
                      <a:extLst>
                        <a:ext uri="{FF2B5EF4-FFF2-40B4-BE49-F238E27FC236}">
                          <a16:creationId xmlns:a16="http://schemas.microsoft.com/office/drawing/2014/main" id="{6CCD3796-D41E-40EE-8725-856DEE19636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6989673" y="2890597"/>
                      <a:ext cx="1048518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Content Placeholder 2">
                      <a:extLst>
                        <a:ext uri="{FF2B5EF4-FFF2-40B4-BE49-F238E27FC236}">
                          <a16:creationId xmlns:a16="http://schemas.microsoft.com/office/drawing/2014/main" id="{6CCD3796-D41E-40EE-8725-856DEE1963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989673" y="2890597"/>
                      <a:ext cx="1048518" cy="34627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26158BE7-1B19-491F-B639-BA628FDA5231}"/>
                    </a:ext>
                  </a:extLst>
                </p:cNvPr>
                <p:cNvCxnSpPr/>
                <p:nvPr/>
              </p:nvCxnSpPr>
              <p:spPr bwMode="auto">
                <a:xfrm flipV="1">
                  <a:off x="8347426" y="1882627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Content Placeholder 2">
                      <a:extLst>
                        <a:ext uri="{FF2B5EF4-FFF2-40B4-BE49-F238E27FC236}">
                          <a16:creationId xmlns:a16="http://schemas.microsoft.com/office/drawing/2014/main" id="{37A58973-A677-489B-83C4-E438FF91226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6958785" y="1909363"/>
                      <a:ext cx="377526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Content Placeholder 2">
                      <a:extLst>
                        <a:ext uri="{FF2B5EF4-FFF2-40B4-BE49-F238E27FC236}">
                          <a16:creationId xmlns:a16="http://schemas.microsoft.com/office/drawing/2014/main" id="{37A58973-A677-489B-83C4-E438FF9122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958785" y="1909363"/>
                      <a:ext cx="377526" cy="34627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14035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Content Placeholder 2">
                      <a:extLst>
                        <a:ext uri="{FF2B5EF4-FFF2-40B4-BE49-F238E27FC236}">
                          <a16:creationId xmlns:a16="http://schemas.microsoft.com/office/drawing/2014/main" id="{64AD45D8-EC25-4FBC-9329-372F6152979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7805136" y="2193924"/>
                      <a:ext cx="377526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Content Placeholder 2">
                      <a:extLst>
                        <a:ext uri="{FF2B5EF4-FFF2-40B4-BE49-F238E27FC236}">
                          <a16:creationId xmlns:a16="http://schemas.microsoft.com/office/drawing/2014/main" id="{64AD45D8-EC25-4FBC-9329-372F615297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805136" y="2193924"/>
                      <a:ext cx="377526" cy="34627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74194"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1292FC43-379C-427C-A761-4521AF7E0105}"/>
                    </a:ext>
                  </a:extLst>
                </p:cNvPr>
                <p:cNvCxnSpPr/>
                <p:nvPr/>
              </p:nvCxnSpPr>
              <p:spPr bwMode="auto">
                <a:xfrm flipH="1">
                  <a:off x="7962387" y="1330773"/>
                  <a:ext cx="692822" cy="91713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stealth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B549B91-6E15-4D0D-9C05-D93C3AEBE169}"/>
                    </a:ext>
                  </a:extLst>
                </p:cNvPr>
                <p:cNvCxnSpPr/>
                <p:nvPr/>
              </p:nvCxnSpPr>
              <p:spPr bwMode="auto">
                <a:xfrm rot="10800000" flipV="1">
                  <a:off x="6927328" y="2263839"/>
                  <a:ext cx="107371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Content Placeholder 2">
                      <a:extLst>
                        <a:ext uri="{FF2B5EF4-FFF2-40B4-BE49-F238E27FC236}">
                          <a16:creationId xmlns:a16="http://schemas.microsoft.com/office/drawing/2014/main" id="{09917203-22A2-402E-BF31-46E562F8502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7100543" y="1036134"/>
                      <a:ext cx="1048518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GB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Content Placeholder 2">
                      <a:extLst>
                        <a:ext uri="{FF2B5EF4-FFF2-40B4-BE49-F238E27FC236}">
                          <a16:creationId xmlns:a16="http://schemas.microsoft.com/office/drawing/2014/main" id="{09917203-22A2-402E-BF31-46E562F850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100543" y="1036134"/>
                      <a:ext cx="1048518" cy="34627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2553C064-57DC-4FF5-A286-5A77968944CF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7420680" y="1743898"/>
                  <a:ext cx="107371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714351DC-74F3-4945-A394-4B0082BA200B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8155652" y="1694410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6497247D-5E6F-4615-9FC3-065DEEDF1FFB}"/>
                    </a:ext>
                  </a:extLst>
                </p:cNvPr>
                <p:cNvCxnSpPr/>
                <p:nvPr/>
              </p:nvCxnSpPr>
              <p:spPr bwMode="auto">
                <a:xfrm flipV="1">
                  <a:off x="8615628" y="1555479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0360439F-7FB6-43FA-B57D-EE85F1CF477A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8423854" y="1358026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48558A81-7C0D-4614-96CD-68ED5D9AB66F}"/>
                    </a:ext>
                  </a:extLst>
                </p:cNvPr>
                <p:cNvCxnSpPr/>
                <p:nvPr/>
              </p:nvCxnSpPr>
              <p:spPr bwMode="auto">
                <a:xfrm flipV="1">
                  <a:off x="8357991" y="1895298"/>
                  <a:ext cx="276109" cy="34085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6BC48A35-3CDE-4680-A6BD-5D3AFF289622}"/>
                    </a:ext>
                  </a:extLst>
                </p:cNvPr>
                <p:cNvCxnSpPr/>
                <p:nvPr/>
              </p:nvCxnSpPr>
              <p:spPr bwMode="auto">
                <a:xfrm flipV="1">
                  <a:off x="8334362" y="1548622"/>
                  <a:ext cx="276109" cy="34085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8F0FAE21-FBAE-421C-9839-15ADD9789FD4}"/>
                    </a:ext>
                  </a:extLst>
                </p:cNvPr>
                <p:cNvCxnSpPr/>
                <p:nvPr/>
              </p:nvCxnSpPr>
              <p:spPr bwMode="auto">
                <a:xfrm flipV="1">
                  <a:off x="7961208" y="1534637"/>
                  <a:ext cx="276109" cy="34085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221D740E-A63F-4938-972F-6582E7EF25F4}"/>
                    </a:ext>
                  </a:extLst>
                </p:cNvPr>
                <p:cNvCxnSpPr/>
                <p:nvPr/>
              </p:nvCxnSpPr>
              <p:spPr bwMode="auto">
                <a:xfrm flipV="1">
                  <a:off x="7654382" y="1905974"/>
                  <a:ext cx="276109" cy="34085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3D9C71A5-11C2-4EE5-9FFF-E1B39ED365BA}"/>
                    </a:ext>
                  </a:extLst>
                </p:cNvPr>
                <p:cNvCxnSpPr/>
                <p:nvPr/>
              </p:nvCxnSpPr>
              <p:spPr bwMode="auto">
                <a:xfrm flipV="1">
                  <a:off x="7663618" y="2233370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EB55E77F-C736-4036-AE76-4FAA5ABA65A2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7480247" y="2055230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D97C10C7-B3C8-47D9-BA32-74AB375EEC4A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7464017" y="2402079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569AA4B-0DB1-4BD4-BB53-7C9D6B32BF5E}"/>
                    </a:ext>
                  </a:extLst>
                </p:cNvPr>
                <p:cNvCxnSpPr/>
                <p:nvPr/>
              </p:nvCxnSpPr>
              <p:spPr bwMode="auto">
                <a:xfrm flipV="1">
                  <a:off x="7291684" y="2222197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32B95CCF-CE2C-43CD-9B68-E51A398F0EAA}"/>
                    </a:ext>
                  </a:extLst>
                </p:cNvPr>
                <p:cNvCxnSpPr/>
                <p:nvPr/>
              </p:nvCxnSpPr>
              <p:spPr bwMode="auto">
                <a:xfrm rot="16200000" flipV="1">
                  <a:off x="7743110" y="1697637"/>
                  <a:ext cx="0" cy="36275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289E825-8340-4100-835B-CA1C1AEEA5D4}"/>
                    </a:ext>
                  </a:extLst>
                </p:cNvPr>
                <p:cNvCxnSpPr/>
                <p:nvPr/>
              </p:nvCxnSpPr>
              <p:spPr bwMode="auto">
                <a:xfrm flipV="1">
                  <a:off x="7289050" y="1882616"/>
                  <a:ext cx="276109" cy="34085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Content Placeholder 2">
                      <a:extLst>
                        <a:ext uri="{FF2B5EF4-FFF2-40B4-BE49-F238E27FC236}">
                          <a16:creationId xmlns:a16="http://schemas.microsoft.com/office/drawing/2014/main" id="{2644A0E6-3178-47CA-B9FC-35C7719E164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7993552" y="1029431"/>
                      <a:ext cx="1048518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Content Placeholder 2">
                      <a:extLst>
                        <a:ext uri="{FF2B5EF4-FFF2-40B4-BE49-F238E27FC236}">
                          <a16:creationId xmlns:a16="http://schemas.microsoft.com/office/drawing/2014/main" id="{2644A0E6-3178-47CA-B9FC-35C7719E16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993552" y="1029431"/>
                      <a:ext cx="1048518" cy="34627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BF6FEAB-B5DA-4A72-A71D-7C122501F4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257472" y="222019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NL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ea typeface="新細明體" pitchFamily="18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Content Placeholder 2">
                      <a:extLst>
                        <a:ext uri="{FF2B5EF4-FFF2-40B4-BE49-F238E27FC236}">
                          <a16:creationId xmlns:a16="http://schemas.microsoft.com/office/drawing/2014/main" id="{F6B1E981-43D5-40E2-B6AC-7B7295D574D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6495282" y="2181419"/>
                      <a:ext cx="1048518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3" name="Content Placeholder 2">
                      <a:extLst>
                        <a:ext uri="{FF2B5EF4-FFF2-40B4-BE49-F238E27FC236}">
                          <a16:creationId xmlns:a16="http://schemas.microsoft.com/office/drawing/2014/main" id="{F6B1E981-43D5-40E2-B6AC-7B7295D574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495282" y="2181419"/>
                      <a:ext cx="1048518" cy="34627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15789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Arc 145">
                  <a:extLst>
                    <a:ext uri="{FF2B5EF4-FFF2-40B4-BE49-F238E27FC236}">
                      <a16:creationId xmlns:a16="http://schemas.microsoft.com/office/drawing/2014/main" id="{0968D941-8663-4AB5-AB03-9D596B695F31}"/>
                    </a:ext>
                  </a:extLst>
                </p:cNvPr>
                <p:cNvSpPr/>
                <p:nvPr/>
              </p:nvSpPr>
              <p:spPr bwMode="auto">
                <a:xfrm>
                  <a:off x="7715553" y="1309335"/>
                  <a:ext cx="442744" cy="282616"/>
                </a:xfrm>
                <a:prstGeom prst="arc">
                  <a:avLst>
                    <a:gd name="adj1" fmla="val 19197575"/>
                    <a:gd name="adj2" fmla="val 11331550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NL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ea typeface="新細明體" pitchFamily="18" charset="-120"/>
                  </a:endParaRPr>
                </a:p>
              </p:txBody>
            </p:sp>
          </p:grpSp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71E6A38-5465-4A3F-92A1-8F85D686B7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48681" y="4934298"/>
                <a:ext cx="614619" cy="44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sz="2100" dirty="0"/>
                  <a:t>(a)</a:t>
                </a:r>
                <a:endParaRPr lang="en-NL" sz="2100" dirty="0"/>
              </a:p>
            </p:txBody>
          </p:sp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1D9F11E0-3E4A-4CA4-ABEF-FE64E5A5411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09781" y="4942608"/>
                <a:ext cx="614619" cy="44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sz="2100" dirty="0"/>
                  <a:t>(b)</a:t>
                </a:r>
                <a:endParaRPr lang="en-NL" sz="2100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A512D62-A2AA-4F3A-8249-475674FF87B2}"/>
                  </a:ext>
                </a:extLst>
              </p:cNvPr>
              <p:cNvSpPr txBox="1"/>
              <p:nvPr/>
            </p:nvSpPr>
            <p:spPr>
              <a:xfrm>
                <a:off x="5795343" y="3470525"/>
                <a:ext cx="2955290" cy="462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 i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Sup>
                      <m:sSub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2200" dirty="0"/>
                  <a:t>;</a:t>
                </a:r>
                <a:endParaRPr lang="en-NL" sz="22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A512D62-A2AA-4F3A-8249-475674FF8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43" y="3470525"/>
                <a:ext cx="2955290" cy="462499"/>
              </a:xfrm>
              <a:prstGeom prst="rect">
                <a:avLst/>
              </a:prstGeom>
              <a:blipFill>
                <a:blip r:embed="rId23"/>
                <a:stretch>
                  <a:fillRect l="-620" t="-6579" b="-2105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C02DAB-4833-4865-8471-4544D411C9AA}"/>
                  </a:ext>
                </a:extLst>
              </p:cNvPr>
              <p:cNvSpPr txBox="1"/>
              <p:nvPr/>
            </p:nvSpPr>
            <p:spPr>
              <a:xfrm>
                <a:off x="4529292" y="1240759"/>
                <a:ext cx="422134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.</a:t>
                </a:r>
                <a:endParaRPr lang="en-N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C02DAB-4833-4865-8471-4544D411C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92" y="1240759"/>
                <a:ext cx="4221342" cy="111280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F7FDA6F-402B-4AE1-AF4E-E9166F8B83F0}"/>
                  </a:ext>
                </a:extLst>
              </p:cNvPr>
              <p:cNvSpPr txBox="1"/>
              <p:nvPr/>
            </p:nvSpPr>
            <p:spPr>
              <a:xfrm>
                <a:off x="5795343" y="4063588"/>
                <a:ext cx="3120057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.</a:t>
                </a:r>
                <a:endParaRPr lang="en-NL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F7FDA6F-402B-4AE1-AF4E-E9166F8B8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43" y="4063588"/>
                <a:ext cx="3120057" cy="111280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3DBC78-2363-4EA5-8B5D-D6D7E7070F8B}"/>
              </a:ext>
            </a:extLst>
          </p:cNvPr>
          <p:cNvSpPr txBox="1">
            <a:spLocks/>
          </p:cNvSpPr>
          <p:nvPr/>
        </p:nvSpPr>
        <p:spPr bwMode="auto">
          <a:xfrm>
            <a:off x="152400" y="2697182"/>
            <a:ext cx="8534400" cy="46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</a:pPr>
            <a:r>
              <a:rPr kumimoji="0" lang="en-GB" kern="0" dirty="0"/>
              <a:t>Composition:</a:t>
            </a:r>
            <a:endParaRPr kumimoji="0" lang="en-US" kern="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9DC0EEB-9BC2-4F2F-B7D7-E991B48D8A9D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19"/>
          <a:stretch/>
        </p:blipFill>
        <p:spPr bwMode="auto">
          <a:xfrm>
            <a:off x="4191000" y="2400300"/>
            <a:ext cx="4586202" cy="151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Composition of Rotations </a:t>
            </a:r>
            <a:r>
              <a:rPr lang="en-US" sz="2170" dirty="0" err="1"/>
              <a:t>w.r.t.</a:t>
            </a:r>
            <a:r>
              <a:rPr lang="en-US" sz="2170" dirty="0"/>
              <a:t> the Current Frame</a:t>
            </a:r>
            <a:endParaRPr lang="en-NL" sz="2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7E0-95E8-4691-B518-CECEFBD5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0100"/>
            <a:ext cx="8534400" cy="4629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GB" dirty="0"/>
              <a:t>Frame relative to which a rotation occurs is the </a:t>
            </a:r>
            <a:r>
              <a:rPr lang="en-GB" dirty="0">
                <a:solidFill>
                  <a:schemeClr val="accent2"/>
                </a:solidFill>
              </a:rPr>
              <a:t>current frame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48E166-508E-49F6-98B7-DECAF4EEDE70}"/>
              </a:ext>
            </a:extLst>
          </p:cNvPr>
          <p:cNvSpPr txBox="1">
            <a:spLocks/>
          </p:cNvSpPr>
          <p:nvPr/>
        </p:nvSpPr>
        <p:spPr bwMode="auto">
          <a:xfrm>
            <a:off x="152400" y="1251600"/>
            <a:ext cx="8534400" cy="46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</a:pPr>
            <a:r>
              <a:rPr kumimoji="0" lang="en-GB" kern="0" dirty="0"/>
              <a:t>Rotations with respect to the current frames:</a:t>
            </a:r>
            <a:endParaRPr kumimoji="0" 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9F89AF-9A71-489E-A2A3-0498FC5E98A0}"/>
                  </a:ext>
                </a:extLst>
              </p:cNvPr>
              <p:cNvSpPr txBox="1"/>
              <p:nvPr/>
            </p:nvSpPr>
            <p:spPr>
              <a:xfrm>
                <a:off x="609600" y="3988952"/>
                <a:ext cx="8546763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GB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GB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GB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GB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.</a:t>
                </a:r>
                <a:endParaRPr lang="en-NL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9F89AF-9A71-489E-A2A3-0498FC5E9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88952"/>
                <a:ext cx="8546763" cy="782587"/>
              </a:xfrm>
              <a:prstGeom prst="rect">
                <a:avLst/>
              </a:prstGeom>
              <a:blipFill>
                <a:blip r:embed="rId4"/>
                <a:stretch>
                  <a:fillRect r="-42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E9511B-6E84-40BE-8E5B-49DF062A97FC}"/>
              </a:ext>
            </a:extLst>
          </p:cNvPr>
          <p:cNvSpPr txBox="1">
            <a:spLocks/>
          </p:cNvSpPr>
          <p:nvPr/>
        </p:nvSpPr>
        <p:spPr bwMode="auto">
          <a:xfrm>
            <a:off x="152400" y="4906888"/>
            <a:ext cx="8534400" cy="46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/>
              <a:t>For an arbitrary number of coordinate systems:</a:t>
            </a:r>
            <a:endParaRPr kumimoji="0"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00B81-7BF8-465A-BF20-503ABFEFD5A4}"/>
                  </a:ext>
                </a:extLst>
              </p:cNvPr>
              <p:cNvSpPr txBox="1"/>
              <p:nvPr/>
            </p:nvSpPr>
            <p:spPr>
              <a:xfrm>
                <a:off x="2286000" y="2754700"/>
                <a:ext cx="1875995" cy="437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NL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2200" dirty="0"/>
                  <a:t>.</a:t>
                </a:r>
                <a:endParaRPr lang="en-NL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00B81-7BF8-465A-BF20-503ABFEFD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54700"/>
                <a:ext cx="1875995" cy="437620"/>
              </a:xfrm>
              <a:prstGeom prst="rect">
                <a:avLst/>
              </a:prstGeom>
              <a:blipFill>
                <a:blip r:embed="rId5"/>
                <a:stretch>
                  <a:fillRect l="-325" t="-8333" r="-974" b="-2638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450365-FC98-4712-83F3-0A89E9531A7E}"/>
                  </a:ext>
                </a:extLst>
              </p:cNvPr>
              <p:cNvSpPr txBox="1"/>
              <p:nvPr/>
            </p:nvSpPr>
            <p:spPr>
              <a:xfrm>
                <a:off x="6324600" y="4963833"/>
                <a:ext cx="3040498" cy="43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NL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L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NL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L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GB" sz="2200" dirty="0"/>
                  <a:t>.</a:t>
                </a:r>
                <a:endParaRPr lang="en-NL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450365-FC98-4712-83F3-0A89E9531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963833"/>
                <a:ext cx="3040498" cy="436914"/>
              </a:xfrm>
              <a:prstGeom prst="rect">
                <a:avLst/>
              </a:prstGeom>
              <a:blipFill>
                <a:blip r:embed="rId6"/>
                <a:stretch>
                  <a:fillRect l="-201" t="-6944" b="-277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5BC5E-AFC1-45EA-AA1F-6F481FD37032}"/>
              </a:ext>
            </a:extLst>
          </p:cNvPr>
          <p:cNvGrpSpPr/>
          <p:nvPr/>
        </p:nvGrpSpPr>
        <p:grpSpPr>
          <a:xfrm>
            <a:off x="1447800" y="1571336"/>
            <a:ext cx="7033552" cy="866690"/>
            <a:chOff x="641286" y="1865469"/>
            <a:chExt cx="7033552" cy="8666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940230-10E2-4CCB-B491-19A98E912495}"/>
                    </a:ext>
                  </a:extLst>
                </p:cNvPr>
                <p:cNvSpPr txBox="1"/>
                <p:nvPr/>
              </p:nvSpPr>
              <p:spPr>
                <a:xfrm>
                  <a:off x="641286" y="2066343"/>
                  <a:ext cx="703355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N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→→→→</m:t>
                      </m:r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22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→→→→→</m:t>
                      </m:r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NL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200" dirty="0"/>
                    <a:t>.</a:t>
                  </a:r>
                  <a:endParaRPr lang="en-NL" sz="2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940230-10E2-4CCB-B491-19A98E912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86" y="2066343"/>
                  <a:ext cx="7033552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8571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2D979762-407E-4E5F-89E8-C4BFE725628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5656" y="1865469"/>
              <a:ext cx="1676400" cy="46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40000"/>
                </a:lnSpc>
                <a:buNone/>
              </a:pPr>
              <a:r>
                <a:rPr kumimoji="0" lang="en-GB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rotations </a:t>
              </a:r>
              <a:r>
                <a:rPr kumimoji="0" lang="en-GB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w.r.t.</a:t>
              </a:r>
              <a:r>
                <a:rPr kumimoji="0" lang="en-GB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  <a:endParaRPr kumimoji="0"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161246A8-79A4-4127-9C25-5529997CB2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66308" y="1881437"/>
              <a:ext cx="1676400" cy="46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40000"/>
                </a:lnSpc>
                <a:buNone/>
              </a:pPr>
              <a:r>
                <a:rPr kumimoji="0" lang="en-GB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rotations </a:t>
              </a:r>
              <a:r>
                <a:rPr kumimoji="0" lang="en-GB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w.r.t.</a:t>
              </a:r>
              <a:r>
                <a:rPr kumimoji="0" lang="en-GB" sz="16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endParaRPr kumimoji="0" 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6DD18B-96C1-442D-B8B6-1A0E448D2485}"/>
                    </a:ext>
                  </a:extLst>
                </p:cNvPr>
                <p:cNvSpPr txBox="1"/>
                <p:nvPr/>
              </p:nvSpPr>
              <p:spPr>
                <a:xfrm>
                  <a:off x="2290898" y="2357954"/>
                  <a:ext cx="460842" cy="374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L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b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6DD18B-96C1-442D-B8B6-1A0E448D2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898" y="2357954"/>
                  <a:ext cx="460842" cy="374205"/>
                </a:xfrm>
                <a:prstGeom prst="rect">
                  <a:avLst/>
                </a:prstGeom>
                <a:blipFill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18C0A9-1E8A-4C37-B922-B75129CACE5B}"/>
                    </a:ext>
                  </a:extLst>
                </p:cNvPr>
                <p:cNvSpPr txBox="1"/>
                <p:nvPr/>
              </p:nvSpPr>
              <p:spPr>
                <a:xfrm>
                  <a:off x="4727811" y="2317071"/>
                  <a:ext cx="460842" cy="3724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L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b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18C0A9-1E8A-4C37-B922-B75129CAC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811" y="2317071"/>
                  <a:ext cx="460842" cy="372474"/>
                </a:xfrm>
                <a:prstGeom prst="rect">
                  <a:avLst/>
                </a:prstGeom>
                <a:blipFill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567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Rigid Motion</a:t>
            </a:r>
            <a:endParaRPr lang="en-NL" sz="2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7E0-95E8-4691-B518-CECEFBD5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0100"/>
            <a:ext cx="8534400" cy="4629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GB" dirty="0"/>
              <a:t>Rigid motion is a result of a pure translation and pure rotation.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E731D2-ACB7-4C7D-A5CF-2A98D1174D31}"/>
                  </a:ext>
                </a:extLst>
              </p:cNvPr>
              <p:cNvSpPr txBox="1"/>
              <p:nvPr/>
            </p:nvSpPr>
            <p:spPr>
              <a:xfrm>
                <a:off x="4657264" y="1785050"/>
                <a:ext cx="3174175" cy="465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L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GB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NL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E731D2-ACB7-4C7D-A5CF-2A98D1174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64" y="1785050"/>
                <a:ext cx="3174175" cy="465897"/>
              </a:xfrm>
              <a:prstGeom prst="rect">
                <a:avLst/>
              </a:prstGeom>
              <a:blipFill>
                <a:blip r:embed="rId2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0F297-F106-4D82-85FD-695EA001418F}"/>
                  </a:ext>
                </a:extLst>
              </p:cNvPr>
              <p:cNvSpPr txBox="1"/>
              <p:nvPr/>
            </p:nvSpPr>
            <p:spPr>
              <a:xfrm>
                <a:off x="4640868" y="2392556"/>
                <a:ext cx="3174175" cy="4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L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NL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0F297-F106-4D82-85FD-695EA0014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68" y="2392556"/>
                <a:ext cx="3174175" cy="471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6A33E21-8A4F-4CA5-A173-0E66B9E67B66}"/>
              </a:ext>
            </a:extLst>
          </p:cNvPr>
          <p:cNvGrpSpPr/>
          <p:nvPr/>
        </p:nvGrpSpPr>
        <p:grpSpPr>
          <a:xfrm>
            <a:off x="4805744" y="3116601"/>
            <a:ext cx="4181203" cy="1087607"/>
            <a:chOff x="4831344" y="2560275"/>
            <a:chExt cx="4181203" cy="1087607"/>
          </a:xfrm>
        </p:grpSpPr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6368C15A-A0E6-4E54-B846-31AF6346B2FE}"/>
                </a:ext>
              </a:extLst>
            </p:cNvPr>
            <p:cNvSpPr/>
            <p:nvPr/>
          </p:nvSpPr>
          <p:spPr>
            <a:xfrm rot="5400000">
              <a:off x="6151763" y="2818793"/>
              <a:ext cx="144016" cy="576064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A4350F17-AE35-4D2F-BF17-E330A5FFA950}"/>
                </a:ext>
              </a:extLst>
            </p:cNvPr>
            <p:cNvSpPr/>
            <p:nvPr/>
          </p:nvSpPr>
          <p:spPr>
            <a:xfrm rot="5400000">
              <a:off x="7902115" y="2221498"/>
              <a:ext cx="185868" cy="172819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09F581-65C6-41FA-88DC-A1C4D24FE5A6}"/>
                    </a:ext>
                  </a:extLst>
                </p:cNvPr>
                <p:cNvSpPr txBox="1"/>
                <p:nvPr/>
              </p:nvSpPr>
              <p:spPr>
                <a:xfrm>
                  <a:off x="4831344" y="2560275"/>
                  <a:ext cx="4181203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NL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Sup>
                          <m:sSubSupPr>
                            <m:ctrlPr>
                              <a:rPr lang="en-NL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p>
                          <m:sSupPr>
                            <m:ctrlPr>
                              <a:rPr lang="en-GB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NL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Sup>
                          <m:sSubSupPr>
                            <m:ctrlPr>
                              <a:rPr lang="en-NL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NL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;</m:t>
                        </m:r>
                      </m:oMath>
                    </m:oMathPara>
                  </a14:m>
                  <a:endParaRPr lang="en-NL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09F581-65C6-41FA-88DC-A1C4D24FE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344" y="2560275"/>
                  <a:ext cx="4181203" cy="4682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387A45F-968C-476C-AF9F-9A34BA3AED3B}"/>
                    </a:ext>
                  </a:extLst>
                </p:cNvPr>
                <p:cNvSpPr txBox="1"/>
                <p:nvPr/>
              </p:nvSpPr>
              <p:spPr>
                <a:xfrm>
                  <a:off x="5985397" y="3178907"/>
                  <a:ext cx="603107" cy="4689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L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NL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387A45F-968C-476C-AF9F-9A34BA3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397" y="3178907"/>
                  <a:ext cx="603107" cy="468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AA2B1E6-E54A-4771-AF90-24D80BEC0655}"/>
                    </a:ext>
                  </a:extLst>
                </p:cNvPr>
                <p:cNvSpPr txBox="1"/>
                <p:nvPr/>
              </p:nvSpPr>
              <p:spPr>
                <a:xfrm>
                  <a:off x="7749038" y="3166063"/>
                  <a:ext cx="603107" cy="4689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L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4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NL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AA2B1E6-E54A-4771-AF90-24D80BEC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038" y="3166063"/>
                  <a:ext cx="603107" cy="468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AC089F-ACC8-41D4-8364-BB73A109E988}"/>
                  </a:ext>
                </a:extLst>
              </p:cNvPr>
              <p:cNvSpPr txBox="1"/>
              <p:nvPr/>
            </p:nvSpPr>
            <p:spPr>
              <a:xfrm>
                <a:off x="4102178" y="4250393"/>
                <a:ext cx="4181203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L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GB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NL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AC089F-ACC8-41D4-8364-BB73A109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78" y="4250393"/>
                <a:ext cx="4181203" cy="468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B30FC-CB27-4C5C-A671-31EBE6BF4EBC}"/>
              </a:ext>
            </a:extLst>
          </p:cNvPr>
          <p:cNvGrpSpPr/>
          <p:nvPr/>
        </p:nvGrpSpPr>
        <p:grpSpPr>
          <a:xfrm>
            <a:off x="423612" y="1785050"/>
            <a:ext cx="3925016" cy="3038691"/>
            <a:chOff x="947850" y="2308001"/>
            <a:chExt cx="3925016" cy="303869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128399-863B-4DDC-BD11-5B2FA180DBA2}"/>
                </a:ext>
              </a:extLst>
            </p:cNvPr>
            <p:cNvCxnSpPr/>
            <p:nvPr/>
          </p:nvCxnSpPr>
          <p:spPr bwMode="auto">
            <a:xfrm flipV="1">
              <a:off x="1685087" y="3191840"/>
              <a:ext cx="1110531" cy="140695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ontent Placeholder 2">
                  <a:extLst>
                    <a:ext uri="{FF2B5EF4-FFF2-40B4-BE49-F238E27FC236}">
                      <a16:creationId xmlns:a16="http://schemas.microsoft.com/office/drawing/2014/main" id="{C56E93BA-E342-41BB-9BA8-F49D9B7DAA4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367847" y="3558221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Content Placeholder 2">
                  <a:extLst>
                    <a:ext uri="{FF2B5EF4-FFF2-40B4-BE49-F238E27FC236}">
                      <a16:creationId xmlns:a16="http://schemas.microsoft.com/office/drawing/2014/main" id="{C56E93BA-E342-41BB-9BA8-F49D9B7DA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67847" y="3558221"/>
                  <a:ext cx="377526" cy="346270"/>
                </a:xfrm>
                <a:prstGeom prst="rect">
                  <a:avLst/>
                </a:prstGeom>
                <a:blipFill>
                  <a:blip r:embed="rId20"/>
                  <a:stretch>
                    <a:fillRect b="-1403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ontent Placeholder 2">
                  <a:extLst>
                    <a:ext uri="{FF2B5EF4-FFF2-40B4-BE49-F238E27FC236}">
                      <a16:creationId xmlns:a16="http://schemas.microsoft.com/office/drawing/2014/main" id="{9A17B9B0-7652-433B-9D06-52A4EFAF0DD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947850" y="5000422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Content Placeholder 2">
                  <a:extLst>
                    <a:ext uri="{FF2B5EF4-FFF2-40B4-BE49-F238E27FC236}">
                      <a16:creationId xmlns:a16="http://schemas.microsoft.com/office/drawing/2014/main" id="{9A17B9B0-7652-433B-9D06-52A4EFAF0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7850" y="5000422"/>
                  <a:ext cx="377526" cy="346270"/>
                </a:xfrm>
                <a:prstGeom prst="rect">
                  <a:avLst/>
                </a:prstGeom>
                <a:blipFill>
                  <a:blip r:embed="rId21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A841783-A851-44E5-81C4-D54F16BCB4D6}"/>
                </a:ext>
              </a:extLst>
            </p:cNvPr>
            <p:cNvCxnSpPr/>
            <p:nvPr/>
          </p:nvCxnSpPr>
          <p:spPr bwMode="auto">
            <a:xfrm flipH="1">
              <a:off x="1205891" y="4592254"/>
              <a:ext cx="493705" cy="55019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0927563B-6A93-4A58-949F-D083014EEB3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209616" y="4546233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0927563B-6A93-4A58-949F-D083014EE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9616" y="4546233"/>
                  <a:ext cx="377526" cy="346270"/>
                </a:xfrm>
                <a:prstGeom prst="rect">
                  <a:avLst/>
                </a:prstGeom>
                <a:blipFill>
                  <a:blip r:embed="rId22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97C2E48-F274-4971-AA34-22939D71C6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63056" y="3642172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2A1D5BF-542D-4ECB-9EF0-D5D6548DE18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563374" y="4562339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2A1D5BF-542D-4ECB-9EF0-D5D6548DE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3374" y="4562339"/>
                  <a:ext cx="377526" cy="346270"/>
                </a:xfrm>
                <a:prstGeom prst="rect">
                  <a:avLst/>
                </a:prstGeom>
                <a:blipFill>
                  <a:blip r:embed="rId23"/>
                  <a:stretch>
                    <a:fillRect b="-89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478E095-E4E5-49DA-BE7F-C65CB2B18033}"/>
                </a:ext>
              </a:extLst>
            </p:cNvPr>
            <p:cNvCxnSpPr/>
            <p:nvPr/>
          </p:nvCxnSpPr>
          <p:spPr bwMode="auto">
            <a:xfrm rot="18720000">
              <a:off x="1808249" y="4343434"/>
              <a:ext cx="493705" cy="55019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BAB5AC0-13C7-402C-9659-FE2924C26A45}"/>
                </a:ext>
              </a:extLst>
            </p:cNvPr>
            <p:cNvCxnSpPr/>
            <p:nvPr/>
          </p:nvCxnSpPr>
          <p:spPr bwMode="auto">
            <a:xfrm rot="13320000">
              <a:off x="1446047" y="3955111"/>
              <a:ext cx="493705" cy="55019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9A14F8B-2AF9-42A1-96C2-D6E58A19F1E2}"/>
                </a:ext>
              </a:extLst>
            </p:cNvPr>
            <p:cNvCxnSpPr/>
            <p:nvPr/>
          </p:nvCxnSpPr>
          <p:spPr bwMode="auto">
            <a:xfrm rot="18720000">
              <a:off x="2940314" y="2906366"/>
              <a:ext cx="493705" cy="55019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09C2735-E3C7-4589-A266-0211C15D1776}"/>
                </a:ext>
              </a:extLst>
            </p:cNvPr>
            <p:cNvCxnSpPr/>
            <p:nvPr/>
          </p:nvCxnSpPr>
          <p:spPr bwMode="auto">
            <a:xfrm rot="8280000" flipV="1">
              <a:off x="2589665" y="3269299"/>
              <a:ext cx="493705" cy="55019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3B76E9D-173F-4887-96E9-16D02E098EA7}"/>
                </a:ext>
              </a:extLst>
            </p:cNvPr>
            <p:cNvCxnSpPr/>
            <p:nvPr/>
          </p:nvCxnSpPr>
          <p:spPr bwMode="auto">
            <a:xfrm flipH="1">
              <a:off x="2836517" y="2610943"/>
              <a:ext cx="493705" cy="55019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stealth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CF5F1B-47D7-47DF-A23E-985F2C1F0F7D}"/>
                </a:ext>
              </a:extLst>
            </p:cNvPr>
            <p:cNvGrpSpPr/>
            <p:nvPr/>
          </p:nvGrpSpPr>
          <p:grpSpPr>
            <a:xfrm rot="1020000">
              <a:off x="4080363" y="3733131"/>
              <a:ext cx="631880" cy="805840"/>
              <a:chOff x="4078811" y="3731983"/>
              <a:chExt cx="631880" cy="80584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AA1C5C8-F863-4D1B-B12F-16455460C00A}"/>
                  </a:ext>
                </a:extLst>
              </p:cNvPr>
              <p:cNvCxnSpPr/>
              <p:nvPr/>
            </p:nvCxnSpPr>
            <p:spPr bwMode="auto">
              <a:xfrm rot="18720000">
                <a:off x="4188741" y="4015873"/>
                <a:ext cx="493705" cy="55019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95CFE36-D162-42B0-8639-DC32B6C1899D}"/>
                  </a:ext>
                </a:extLst>
              </p:cNvPr>
              <p:cNvCxnSpPr/>
              <p:nvPr/>
            </p:nvCxnSpPr>
            <p:spPr bwMode="auto">
              <a:xfrm flipH="1">
                <a:off x="4078811" y="3731983"/>
                <a:ext cx="493705" cy="55019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stealth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F69180E-BBE1-4361-9F2F-09651E91BFC8}"/>
                </a:ext>
              </a:extLst>
            </p:cNvPr>
            <p:cNvCxnSpPr/>
            <p:nvPr/>
          </p:nvCxnSpPr>
          <p:spPr bwMode="auto">
            <a:xfrm flipH="1" flipV="1">
              <a:off x="4042949" y="3555066"/>
              <a:ext cx="9725" cy="63216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FA940C-1EAD-481C-8D31-463A474AE0C9}"/>
                </a:ext>
              </a:extLst>
            </p:cNvPr>
            <p:cNvCxnSpPr/>
            <p:nvPr/>
          </p:nvCxnSpPr>
          <p:spPr bwMode="auto">
            <a:xfrm>
              <a:off x="2888926" y="3210746"/>
              <a:ext cx="1143927" cy="98061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209EBDC-4AF0-463B-9516-60FF171CD5B7}"/>
                </a:ext>
              </a:extLst>
            </p:cNvPr>
            <p:cNvCxnSpPr/>
            <p:nvPr/>
          </p:nvCxnSpPr>
          <p:spPr bwMode="auto">
            <a:xfrm flipV="1">
              <a:off x="1721530" y="4223830"/>
              <a:ext cx="2311323" cy="38413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ontent Placeholder 2">
                  <a:extLst>
                    <a:ext uri="{FF2B5EF4-FFF2-40B4-BE49-F238E27FC236}">
                      <a16:creationId xmlns:a16="http://schemas.microsoft.com/office/drawing/2014/main" id="{271529C9-7C33-4A41-9CFD-8D39FD57BDA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880133" y="4162034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Content Placeholder 2">
                  <a:extLst>
                    <a:ext uri="{FF2B5EF4-FFF2-40B4-BE49-F238E27FC236}">
                      <a16:creationId xmlns:a16="http://schemas.microsoft.com/office/drawing/2014/main" id="{271529C9-7C33-4A41-9CFD-8D39FD57B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0133" y="4162034"/>
                  <a:ext cx="377526" cy="346270"/>
                </a:xfrm>
                <a:prstGeom prst="rect">
                  <a:avLst/>
                </a:prstGeom>
                <a:blipFill>
                  <a:blip r:embed="rId24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50A0189-5F80-44D9-97A6-AD7E43BA4BAC}"/>
                </a:ext>
              </a:extLst>
            </p:cNvPr>
            <p:cNvCxnSpPr/>
            <p:nvPr/>
          </p:nvCxnSpPr>
          <p:spPr bwMode="auto">
            <a:xfrm flipV="1">
              <a:off x="4054951" y="3710686"/>
              <a:ext cx="414957" cy="4588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ontent Placeholder 2">
                  <a:extLst>
                    <a:ext uri="{FF2B5EF4-FFF2-40B4-BE49-F238E27FC236}">
                      <a16:creationId xmlns:a16="http://schemas.microsoft.com/office/drawing/2014/main" id="{1C4ED8CB-122B-4238-A20B-03BE62BA52F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374722" y="3226704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Content Placeholder 2">
                  <a:extLst>
                    <a:ext uri="{FF2B5EF4-FFF2-40B4-BE49-F238E27FC236}">
                      <a16:creationId xmlns:a16="http://schemas.microsoft.com/office/drawing/2014/main" id="{1C4ED8CB-122B-4238-A20B-03BE62BA5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4722" y="3226704"/>
                  <a:ext cx="377526" cy="346270"/>
                </a:xfrm>
                <a:prstGeom prst="rect">
                  <a:avLst/>
                </a:prstGeom>
                <a:blipFill>
                  <a:blip r:embed="rId25"/>
                  <a:stretch>
                    <a:fillRect b="-160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ontent Placeholder 2">
                  <a:extLst>
                    <a:ext uri="{FF2B5EF4-FFF2-40B4-BE49-F238E27FC236}">
                      <a16:creationId xmlns:a16="http://schemas.microsoft.com/office/drawing/2014/main" id="{ABACD5B6-E2B9-45DB-9144-1E1C2ECFA71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992499" y="3707594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lang="en-GB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en-NL" sz="1800" i="1" kern="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Content Placeholder 2">
                  <a:extLst>
                    <a:ext uri="{FF2B5EF4-FFF2-40B4-BE49-F238E27FC236}">
                      <a16:creationId xmlns:a16="http://schemas.microsoft.com/office/drawing/2014/main" id="{ABACD5B6-E2B9-45DB-9144-1E1C2ECFA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92499" y="3707594"/>
                  <a:ext cx="377526" cy="346270"/>
                </a:xfrm>
                <a:prstGeom prst="rect">
                  <a:avLst/>
                </a:prstGeom>
                <a:blipFill>
                  <a:blip r:embed="rId26"/>
                  <a:stretch>
                    <a:fillRect r="-1613" b="-157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ontent Placeholder 2">
                  <a:extLst>
                    <a:ext uri="{FF2B5EF4-FFF2-40B4-BE49-F238E27FC236}">
                      <a16:creationId xmlns:a16="http://schemas.microsoft.com/office/drawing/2014/main" id="{449D87F7-BF95-4A2C-938A-C81304D9C97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421971" y="4302023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Content Placeholder 2">
                  <a:extLst>
                    <a:ext uri="{FF2B5EF4-FFF2-40B4-BE49-F238E27FC236}">
                      <a16:creationId xmlns:a16="http://schemas.microsoft.com/office/drawing/2014/main" id="{449D87F7-BF95-4A2C-938A-C81304D9C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971" y="4302023"/>
                  <a:ext cx="377526" cy="346270"/>
                </a:xfrm>
                <a:prstGeom prst="rect">
                  <a:avLst/>
                </a:prstGeom>
                <a:blipFill>
                  <a:blip r:embed="rId27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ontent Placeholder 2">
                  <a:extLst>
                    <a:ext uri="{FF2B5EF4-FFF2-40B4-BE49-F238E27FC236}">
                      <a16:creationId xmlns:a16="http://schemas.microsoft.com/office/drawing/2014/main" id="{C6D3C382-CD08-45B7-9D6D-B08966DE647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495340" y="3796585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Content Placeholder 2">
                  <a:extLst>
                    <a:ext uri="{FF2B5EF4-FFF2-40B4-BE49-F238E27FC236}">
                      <a16:creationId xmlns:a16="http://schemas.microsoft.com/office/drawing/2014/main" id="{C6D3C382-CD08-45B7-9D6D-B08966DE6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5340" y="3796585"/>
                  <a:ext cx="377526" cy="346270"/>
                </a:xfrm>
                <a:prstGeom prst="rect">
                  <a:avLst/>
                </a:prstGeom>
                <a:blipFill>
                  <a:blip r:embed="rId28"/>
                  <a:stretch>
                    <a:fillRect b="-157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ontent Placeholder 2">
                  <a:extLst>
                    <a:ext uri="{FF2B5EF4-FFF2-40B4-BE49-F238E27FC236}">
                      <a16:creationId xmlns:a16="http://schemas.microsoft.com/office/drawing/2014/main" id="{FFAFBFF3-DB62-4329-9E9F-F640E369B17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706659" y="3395610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Content Placeholder 2">
                  <a:extLst>
                    <a:ext uri="{FF2B5EF4-FFF2-40B4-BE49-F238E27FC236}">
                      <a16:creationId xmlns:a16="http://schemas.microsoft.com/office/drawing/2014/main" id="{FFAFBFF3-DB62-4329-9E9F-F640E369B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06659" y="3395610"/>
                  <a:ext cx="377526" cy="346270"/>
                </a:xfrm>
                <a:prstGeom prst="rect">
                  <a:avLst/>
                </a:prstGeom>
                <a:blipFill>
                  <a:blip r:embed="rId29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1A572A3-236E-43E7-947F-67C6897563A4}"/>
                    </a:ext>
                  </a:extLst>
                </p:cNvPr>
                <p:cNvSpPr txBox="1"/>
                <p:nvPr/>
              </p:nvSpPr>
              <p:spPr>
                <a:xfrm>
                  <a:off x="3343971" y="3947640"/>
                  <a:ext cx="542229" cy="3747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NL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en-GB" dirty="0">
                      <a:solidFill>
                        <a:schemeClr val="accent2"/>
                      </a:solidFill>
                    </a:rPr>
                    <a:t> </a:t>
                  </a:r>
                  <a:endParaRPr lang="en-NL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1A572A3-236E-43E7-947F-67C689756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71" y="3947640"/>
                  <a:ext cx="542229" cy="374783"/>
                </a:xfrm>
                <a:prstGeom prst="rect">
                  <a:avLst/>
                </a:prstGeom>
                <a:blipFill>
                  <a:blip r:embed="rId3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0F47CF1-ED3F-4209-8005-D27DB1C99311}"/>
                </a:ext>
              </a:extLst>
            </p:cNvPr>
            <p:cNvCxnSpPr/>
            <p:nvPr/>
          </p:nvCxnSpPr>
          <p:spPr bwMode="auto">
            <a:xfrm>
              <a:off x="2845481" y="3206564"/>
              <a:ext cx="1608339" cy="43015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ontent Placeholder 2">
                  <a:extLst>
                    <a:ext uri="{FF2B5EF4-FFF2-40B4-BE49-F238E27FC236}">
                      <a16:creationId xmlns:a16="http://schemas.microsoft.com/office/drawing/2014/main" id="{90E1DD50-CE59-4EA5-801F-A81E92A33C3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494793" y="3695896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Content Placeholder 2">
                  <a:extLst>
                    <a:ext uri="{FF2B5EF4-FFF2-40B4-BE49-F238E27FC236}">
                      <a16:creationId xmlns:a16="http://schemas.microsoft.com/office/drawing/2014/main" id="{90E1DD50-CE59-4EA5-801F-A81E92A33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4793" y="3695896"/>
                  <a:ext cx="377526" cy="346270"/>
                </a:xfrm>
                <a:prstGeom prst="rect">
                  <a:avLst/>
                </a:prstGeom>
                <a:blipFill>
                  <a:blip r:embed="rId31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ontent Placeholder 2">
                  <a:extLst>
                    <a:ext uri="{FF2B5EF4-FFF2-40B4-BE49-F238E27FC236}">
                      <a16:creationId xmlns:a16="http://schemas.microsoft.com/office/drawing/2014/main" id="{170F7889-ADB2-401F-B358-934495AEA91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951119" y="2308001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" name="Content Placeholder 2">
                  <a:extLst>
                    <a:ext uri="{FF2B5EF4-FFF2-40B4-BE49-F238E27FC236}">
                      <a16:creationId xmlns:a16="http://schemas.microsoft.com/office/drawing/2014/main" id="{170F7889-ADB2-401F-B358-934495AEA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1119" y="2308001"/>
                  <a:ext cx="377526" cy="346270"/>
                </a:xfrm>
                <a:prstGeom prst="rect">
                  <a:avLst/>
                </a:prstGeom>
                <a:blipFill>
                  <a:blip r:embed="rId32"/>
                  <a:stretch>
                    <a:fillRect b="-1403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ontent Placeholder 2">
                  <a:extLst>
                    <a:ext uri="{FF2B5EF4-FFF2-40B4-BE49-F238E27FC236}">
                      <a16:creationId xmlns:a16="http://schemas.microsoft.com/office/drawing/2014/main" id="{C040D5F6-DA83-4C4D-A1EA-927CDEBA8CC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298023" y="2774797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Content Placeholder 2">
                  <a:extLst>
                    <a:ext uri="{FF2B5EF4-FFF2-40B4-BE49-F238E27FC236}">
                      <a16:creationId xmlns:a16="http://schemas.microsoft.com/office/drawing/2014/main" id="{C040D5F6-DA83-4C4D-A1EA-927CDEBA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98023" y="2774797"/>
                  <a:ext cx="377526" cy="346270"/>
                </a:xfrm>
                <a:prstGeom prst="rect">
                  <a:avLst/>
                </a:prstGeom>
                <a:blipFill>
                  <a:blip r:embed="rId33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674C3C01-621C-43A5-83A7-8941299FC06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785264" y="3120830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674C3C01-621C-43A5-83A7-8941299FC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85264" y="3120830"/>
                  <a:ext cx="377526" cy="346270"/>
                </a:xfrm>
                <a:prstGeom prst="rect">
                  <a:avLst/>
                </a:prstGeom>
                <a:blipFill>
                  <a:blip r:embed="rId34"/>
                  <a:stretch>
                    <a:fillRect b="-157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160FED4-3EE4-4616-A0F1-AE5274DDBAE9}"/>
                </a:ext>
              </a:extLst>
            </p:cNvPr>
            <p:cNvCxnSpPr>
              <a:endCxn id="65" idx="2"/>
            </p:cNvCxnSpPr>
            <p:nvPr/>
          </p:nvCxnSpPr>
          <p:spPr bwMode="auto">
            <a:xfrm flipV="1">
              <a:off x="1722031" y="3678172"/>
              <a:ext cx="2741025" cy="9167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ontent Placeholder 2">
                  <a:extLst>
                    <a:ext uri="{FF2B5EF4-FFF2-40B4-BE49-F238E27FC236}">
                      <a16:creationId xmlns:a16="http://schemas.microsoft.com/office/drawing/2014/main" id="{8EFCE45D-8775-4F8B-9C95-762F29ADB0E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3060100" y="3714714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lang="en-GB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Content Placeholder 2">
                  <a:extLst>
                    <a:ext uri="{FF2B5EF4-FFF2-40B4-BE49-F238E27FC236}">
                      <a16:creationId xmlns:a16="http://schemas.microsoft.com/office/drawing/2014/main" id="{8EFCE45D-8775-4F8B-9C95-762F29ADB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60100" y="3714714"/>
                  <a:ext cx="377526" cy="346270"/>
                </a:xfrm>
                <a:prstGeom prst="rect">
                  <a:avLst/>
                </a:prstGeom>
                <a:blipFill>
                  <a:blip r:embed="rId35"/>
                  <a:stretch>
                    <a:fillRect r="-1613" b="-178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ontent Placeholder 2">
                  <a:extLst>
                    <a:ext uri="{FF2B5EF4-FFF2-40B4-BE49-F238E27FC236}">
                      <a16:creationId xmlns:a16="http://schemas.microsoft.com/office/drawing/2014/main" id="{9A5092BD-C128-426C-BD2F-F53DC22AE43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521614" y="2817303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Content Placeholder 2">
                  <a:extLst>
                    <a:ext uri="{FF2B5EF4-FFF2-40B4-BE49-F238E27FC236}">
                      <a16:creationId xmlns:a16="http://schemas.microsoft.com/office/drawing/2014/main" id="{9A5092BD-C128-426C-BD2F-F53DC22A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1614" y="2817303"/>
                  <a:ext cx="377526" cy="346270"/>
                </a:xfrm>
                <a:prstGeom prst="rect">
                  <a:avLst/>
                </a:prstGeom>
                <a:blipFill>
                  <a:blip r:embed="rId36"/>
                  <a:stretch>
                    <a:fillRect b="-70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844C253-4B28-4A4B-B5FD-0026B02B7336}"/>
                    </a:ext>
                  </a:extLst>
                </p:cNvPr>
                <p:cNvSpPr txBox="1"/>
                <p:nvPr/>
              </p:nvSpPr>
              <p:spPr>
                <a:xfrm>
                  <a:off x="2038721" y="3388954"/>
                  <a:ext cx="542229" cy="374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NL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en-GB" dirty="0">
                      <a:solidFill>
                        <a:schemeClr val="accent2"/>
                      </a:solidFill>
                    </a:rPr>
                    <a:t> </a:t>
                  </a:r>
                  <a:endParaRPr lang="en-NL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844C253-4B28-4A4B-B5FD-0026B02B7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721" y="3388954"/>
                  <a:ext cx="542229" cy="374205"/>
                </a:xfrm>
                <a:prstGeom prst="rect">
                  <a:avLst/>
                </a:prstGeom>
                <a:blipFill>
                  <a:blip r:embed="rId37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9F6F00BC-A034-4DAB-90F6-2EEE0FF0FB8A}"/>
                    </a:ext>
                  </a:extLst>
                </p:cNvPr>
                <p:cNvSpPr txBox="1"/>
                <p:nvPr/>
              </p:nvSpPr>
              <p:spPr>
                <a:xfrm>
                  <a:off x="3345612" y="3372654"/>
                  <a:ext cx="542229" cy="3724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NL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GB" dirty="0">
                      <a:solidFill>
                        <a:srgbClr val="FF0000"/>
                      </a:solidFill>
                    </a:rPr>
                    <a:t> </a:t>
                  </a:r>
                  <a:endParaRPr lang="en-N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9F6F00BC-A034-4DAB-90F6-2EEE0FF0F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612" y="3372654"/>
                  <a:ext cx="542229" cy="372474"/>
                </a:xfrm>
                <a:prstGeom prst="rect">
                  <a:avLst/>
                </a:prstGeom>
                <a:blipFill>
                  <a:blip r:embed="rId38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863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B7AF33E5-C49E-4690-A50D-13793F2E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9532" y="1232603"/>
            <a:ext cx="3884468" cy="3377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Kinematic Conventions</a:t>
            </a:r>
            <a:endParaRPr lang="en-NL" sz="217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27E0-95E8-4691-B518-CECEFBD5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7487"/>
            <a:ext cx="8153400" cy="4853371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900" dirty="0"/>
              <a:t>there are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n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1900" dirty="0"/>
              <a:t>joints and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 + 1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/>
              </a:rPr>
              <a:t> </a:t>
            </a:r>
            <a:r>
              <a:rPr lang="en-US" sz="1900" dirty="0"/>
              <a:t>links; joints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1, 2,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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,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n</a:t>
            </a:r>
            <a:r>
              <a:rPr lang="en-US" sz="1900" dirty="0"/>
              <a:t>; links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0, 1,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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,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n</a:t>
            </a:r>
            <a:r>
              <a:rPr lang="en-US" sz="1900" dirty="0"/>
              <a:t>;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900" dirty="0"/>
              <a:t>joint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9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1900" dirty="0"/>
              <a:t>connects link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 − 1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lang="en-US" sz="1900" dirty="0"/>
              <a:t>to link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lang="en-US" sz="1900" dirty="0"/>
              <a:t>;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900" dirty="0"/>
              <a:t>actuation of joint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1900" dirty="0"/>
              <a:t>causes link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1900" dirty="0"/>
              <a:t>to move;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900" dirty="0"/>
              <a:t>link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1900" dirty="0"/>
              <a:t>(the base) is fixed </a:t>
            </a:r>
            <a:br>
              <a:rPr lang="en-US" sz="1900" dirty="0"/>
            </a:br>
            <a:r>
              <a:rPr lang="en-US" sz="1900" dirty="0"/>
              <a:t>and does not move;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900" dirty="0"/>
              <a:t>each joint has a single </a:t>
            </a:r>
            <a:br>
              <a:rPr lang="en-US" sz="1900" dirty="0"/>
            </a:br>
            <a:r>
              <a:rPr lang="en-US" sz="1900" dirty="0"/>
              <a:t>degree-of-freedom (</a:t>
            </a:r>
            <a:r>
              <a:rPr lang="en-US" sz="1900" dirty="0" err="1"/>
              <a:t>dof</a:t>
            </a:r>
            <a:r>
              <a:rPr lang="en-US" sz="1900" dirty="0"/>
              <a:t>):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endParaRPr lang="en-US" sz="1900" dirty="0"/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endParaRPr lang="en-US" sz="1900" dirty="0"/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900" dirty="0"/>
              <a:t>frame</a:t>
            </a:r>
            <a:r>
              <a:rPr lang="en-US" sz="1900" b="1" dirty="0"/>
              <a:t> 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b="1" dirty="0"/>
              <a:t> </a:t>
            </a:r>
            <a:r>
              <a:rPr lang="en-US" sz="1900" dirty="0"/>
              <a:t>is attached to link </a:t>
            </a: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/>
              <a:t>;</a:t>
            </a:r>
            <a:br>
              <a:rPr lang="en-US" sz="1900" dirty="0"/>
            </a:br>
            <a:r>
              <a:rPr lang="en-US" sz="1900" dirty="0"/>
              <a:t>regardless of motion of the machine, </a:t>
            </a:r>
            <a:br>
              <a:rPr lang="en-US" sz="1900" dirty="0"/>
            </a:br>
            <a:r>
              <a:rPr lang="en-US" sz="1900" dirty="0"/>
              <a:t>coordinates of each point on link</a:t>
            </a:r>
            <a:r>
              <a:rPr lang="en-US" sz="1900" b="1" dirty="0"/>
              <a:t> </a:t>
            </a: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b="1" i="1" dirty="0"/>
              <a:t> </a:t>
            </a:r>
            <a:r>
              <a:rPr lang="en-US" sz="1900" dirty="0"/>
              <a:t>are </a:t>
            </a:r>
            <a:br>
              <a:rPr lang="en-US" sz="1900" dirty="0"/>
            </a:br>
            <a:r>
              <a:rPr lang="en-US" sz="1900" dirty="0"/>
              <a:t>constant when expressed in frame 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dirty="0"/>
              <a:t>;</a:t>
            </a: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en-US" sz="1900" dirty="0"/>
              <a:t>when joint </a:t>
            </a: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b="1" dirty="0"/>
              <a:t> </a:t>
            </a:r>
            <a:r>
              <a:rPr lang="en-US" sz="1900" dirty="0"/>
              <a:t>is actuated, link </a:t>
            </a: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900" b="1" dirty="0">
                <a:cs typeface="Times New Roman" pitchFamily="18" charset="0"/>
              </a:rPr>
              <a:t> </a:t>
            </a:r>
            <a:r>
              <a:rPr lang="en-US" sz="1900" dirty="0"/>
              <a:t>and its attached frame 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1900" b="0" i="1" u="none" strike="noStrike" kern="120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900" b="0" i="1" u="none" strike="noStrike" kern="120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/>
              <a:t>experience resulting motion.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pic>
        <p:nvPicPr>
          <p:cNvPr id="46" name="Picture 1">
            <a:extLst>
              <a:ext uri="{FF2B5EF4-FFF2-40B4-BE49-F238E27FC236}">
                <a16:creationId xmlns:a16="http://schemas.microsoft.com/office/drawing/2014/main" id="{B4FEFD17-B816-4437-B6D5-13EF071B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009900"/>
            <a:ext cx="3182388" cy="603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572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1BD-31BB-40F0-A422-02E37EBE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D69B0-68D4-4FD7-B184-CA83A9415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3E0E74-9BB0-4DE0-91BA-8C8F796C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1900"/>
            <a:ext cx="8077200" cy="398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Scope of modelling Lagrange-Euler equations of motion</a:t>
            </a:r>
          </a:p>
          <a:p>
            <a:pPr>
              <a:spcAft>
                <a:spcPts val="600"/>
              </a:spcAft>
            </a:pPr>
            <a:r>
              <a:rPr lang="en-GB" dirty="0"/>
              <a:t>One-degree-of freedom example</a:t>
            </a:r>
          </a:p>
          <a:p>
            <a:pPr>
              <a:spcAft>
                <a:spcPts val="600"/>
              </a:spcAft>
            </a:pPr>
            <a:r>
              <a:rPr lang="en-GB" dirty="0"/>
              <a:t>Lagrange-Euler equations for a system with multiple degrees of freedom</a:t>
            </a:r>
          </a:p>
          <a:p>
            <a:pPr>
              <a:spcAft>
                <a:spcPts val="600"/>
              </a:spcAft>
            </a:pPr>
            <a:r>
              <a:rPr lang="en-GB" dirty="0"/>
              <a:t>Rigid motions and kinematic conventions</a:t>
            </a:r>
          </a:p>
          <a:p>
            <a:pPr>
              <a:spcAft>
                <a:spcPts val="600"/>
              </a:spcAft>
            </a:pPr>
            <a:r>
              <a:rPr lang="en-GB" dirty="0"/>
              <a:t>Lagrange-Euler equations for a multi-body system in 3D</a:t>
            </a:r>
          </a:p>
          <a:p>
            <a:pPr>
              <a:spcAft>
                <a:spcPts val="600"/>
              </a:spcAft>
            </a:pPr>
            <a:r>
              <a:rPr lang="en-GB" dirty="0"/>
              <a:t>Derivation of Lagrange-Euler equations for </a:t>
            </a:r>
            <a:br>
              <a:rPr lang="en-GB" dirty="0"/>
            </a:br>
            <a:r>
              <a:rPr lang="en-GB" dirty="0"/>
              <a:t>P(</a:t>
            </a:r>
            <a:r>
              <a:rPr lang="en-GB" dirty="0" err="1"/>
              <a:t>rismatic</a:t>
            </a:r>
            <a:r>
              <a:rPr lang="en-GB" dirty="0"/>
              <a:t>)R(evolute)R(evolute) multi-body system</a:t>
            </a:r>
          </a:p>
          <a:p>
            <a:r>
              <a:rPr lang="en-GB" dirty="0"/>
              <a:t>Assignment for the self-study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9128823-A49B-4CFA-A985-0B83AD53DBF0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6403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DC178D7-90EF-43D3-ADD8-79A3A97A5C81}"/>
              </a:ext>
            </a:extLst>
          </p:cNvPr>
          <p:cNvGrpSpPr/>
          <p:nvPr/>
        </p:nvGrpSpPr>
        <p:grpSpPr>
          <a:xfrm>
            <a:off x="6534775" y="1681762"/>
            <a:ext cx="2533025" cy="2208798"/>
            <a:chOff x="6610975" y="1562100"/>
            <a:chExt cx="2533025" cy="220879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A86031B-6D60-4282-9B5A-3D05F8B58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975" y="1562100"/>
              <a:ext cx="2533025" cy="2208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D8C1525-D14E-4603-B9E1-A8A94E84F105}"/>
                </a:ext>
              </a:extLst>
            </p:cNvPr>
            <p:cNvCxnSpPr/>
            <p:nvPr/>
          </p:nvCxnSpPr>
          <p:spPr bwMode="auto">
            <a:xfrm flipH="1">
              <a:off x="7086600" y="2628900"/>
              <a:ext cx="609600" cy="685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A4CD0A-BF62-4DC9-9469-3D72DB6875B4}"/>
                </a:ext>
              </a:extLst>
            </p:cNvPr>
            <p:cNvSpPr txBox="1"/>
            <p:nvPr/>
          </p:nvSpPr>
          <p:spPr>
            <a:xfrm>
              <a:off x="6858000" y="2926638"/>
              <a:ext cx="593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N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Angular Velocity</a:t>
            </a:r>
            <a:endParaRPr lang="en-NL" sz="217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A6020C-1505-40E0-82BD-52015010076C}"/>
              </a:ext>
            </a:extLst>
          </p:cNvPr>
          <p:cNvSpPr txBox="1">
            <a:spLocks/>
          </p:cNvSpPr>
          <p:nvPr/>
        </p:nvSpPr>
        <p:spPr bwMode="auto">
          <a:xfrm>
            <a:off x="152399" y="800100"/>
            <a:ext cx="8705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When a rigid body performs a pure rotation about a fixed axis, every point of the body moves in a circle; the centers of all these circles lie on the axis of rotation.</a:t>
            </a:r>
          </a:p>
          <a:p>
            <a:r>
              <a:rPr lang="en-US" dirty="0"/>
              <a:t>Let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</a:t>
            </a:r>
            <a:r>
              <a:rPr lang="en-US" b="0" i="1" dirty="0">
                <a:sym typeface="Symbol" pitchFamily="18" charset="2"/>
              </a:rPr>
              <a:t> </a:t>
            </a:r>
            <a:r>
              <a:rPr lang="en-US" dirty="0"/>
              <a:t> be the angle swept out by the perpendicular </a:t>
            </a:r>
            <a:br>
              <a:rPr lang="en-US" dirty="0"/>
            </a:br>
            <a:r>
              <a:rPr lang="en-US" dirty="0"/>
              <a:t>from a point to the axis of rotation;</a:t>
            </a:r>
            <a:br>
              <a:rPr lang="en-US" dirty="0"/>
            </a:br>
            <a:r>
              <a:rPr lang="en-US" dirty="0"/>
              <a:t>if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 is a unit vector in the direction of the axis</a:t>
            </a:r>
            <a:br>
              <a:rPr lang="en-US" dirty="0"/>
            </a:br>
            <a:r>
              <a:rPr lang="en-US" dirty="0"/>
              <a:t>of rotation, then the angular velocity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/>
                <a:sym typeface="Symbol"/>
              </a:rPr>
              <a:t></a:t>
            </a:r>
            <a:r>
              <a:rPr lang="en-US" dirty="0"/>
              <a:t>  is</a:t>
            </a:r>
          </a:p>
          <a:p>
            <a:endParaRPr kumimoji="0" lang="en-US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83C189-E42F-4C7B-B57E-C61387D816F2}"/>
              </a:ext>
            </a:extLst>
          </p:cNvPr>
          <p:cNvSpPr txBox="1">
            <a:spLocks/>
          </p:cNvSpPr>
          <p:nvPr/>
        </p:nvSpPr>
        <p:spPr bwMode="auto">
          <a:xfrm>
            <a:off x="304799" y="3924300"/>
            <a:ext cx="714675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/>
            <a:r>
              <a:rPr lang="en-US" dirty="0"/>
              <a:t>For given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</a:t>
            </a:r>
            <a:r>
              <a:rPr lang="en-US" dirty="0"/>
              <a:t>, the linear velocity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dirty="0"/>
              <a:t> </a:t>
            </a:r>
            <a:r>
              <a:rPr lang="en-US" dirty="0"/>
              <a:t>of any point equals</a:t>
            </a:r>
          </a:p>
          <a:p>
            <a:endParaRPr kumimoji="0" lang="en-US" kern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9279DF-CD15-42C0-B0AF-D5ADC7CAD87C}"/>
              </a:ext>
            </a:extLst>
          </p:cNvPr>
          <p:cNvSpPr txBox="1">
            <a:spLocks/>
          </p:cNvSpPr>
          <p:nvPr/>
        </p:nvSpPr>
        <p:spPr bwMode="auto">
          <a:xfrm>
            <a:off x="654194" y="4762500"/>
            <a:ext cx="8642206" cy="66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where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/>
              <a:t>is a vector from the origin (laying on the axis of rotation) </a:t>
            </a:r>
            <a:br>
              <a:rPr lang="en-US" dirty="0"/>
            </a:br>
            <a:r>
              <a:rPr lang="en-US" dirty="0"/>
              <a:t>to the point.</a:t>
            </a:r>
            <a:endParaRPr kumimoji="0"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524687-36AE-4D44-9552-E217B23EB642}"/>
                  </a:ext>
                </a:extLst>
              </p:cNvPr>
              <p:cNvSpPr txBox="1"/>
              <p:nvPr/>
            </p:nvSpPr>
            <p:spPr>
              <a:xfrm>
                <a:off x="3468685" y="3235273"/>
                <a:ext cx="1103315" cy="386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L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GB" sz="2400" dirty="0"/>
                  <a:t>.</a:t>
                </a:r>
                <a:endParaRPr lang="en-NL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524687-36AE-4D44-9552-E217B23EB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685" y="3235273"/>
                <a:ext cx="1103315" cy="386452"/>
              </a:xfrm>
              <a:prstGeom prst="rect">
                <a:avLst/>
              </a:prstGeom>
              <a:blipFill>
                <a:blip r:embed="rId3"/>
                <a:stretch>
                  <a:fillRect t="-20635" r="-15470" b="-476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CD911-723D-4896-AAC7-380D38555D52}"/>
                  </a:ext>
                </a:extLst>
              </p:cNvPr>
              <p:cNvSpPr txBox="1"/>
              <p:nvPr/>
            </p:nvSpPr>
            <p:spPr>
              <a:xfrm>
                <a:off x="3468685" y="4346594"/>
                <a:ext cx="1402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NL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en-N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GB" sz="2400" dirty="0"/>
                  <a:t>,</a:t>
                </a:r>
                <a:endParaRPr lang="en-N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BCD911-723D-4896-AAC7-380D38555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685" y="4346594"/>
                <a:ext cx="1402628" cy="369332"/>
              </a:xfrm>
              <a:prstGeom prst="rect">
                <a:avLst/>
              </a:prstGeom>
              <a:blipFill>
                <a:blip r:embed="rId4"/>
                <a:stretch>
                  <a:fillRect l="-5652" t="-24590" r="-12174" b="-4918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752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Computation of Angular Velocity Using Rotation Matrix</a:t>
            </a:r>
            <a:endParaRPr lang="en-NL" sz="217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A6020C-1505-40E0-82BD-52015010076C}"/>
              </a:ext>
            </a:extLst>
          </p:cNvPr>
          <p:cNvSpPr txBox="1">
            <a:spLocks/>
          </p:cNvSpPr>
          <p:nvPr/>
        </p:nvSpPr>
        <p:spPr bwMode="auto">
          <a:xfrm>
            <a:off x="152399" y="800100"/>
            <a:ext cx="7162801" cy="59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Rotation of frame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o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z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dirty="0"/>
              <a:t>relative to frame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o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z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  <a:r>
              <a:rPr lang="en-US" dirty="0"/>
              <a:t>:</a:t>
            </a:r>
          </a:p>
          <a:p>
            <a:endParaRPr kumimoji="0" lang="en-US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83C189-E42F-4C7B-B57E-C61387D816F2}"/>
              </a:ext>
            </a:extLst>
          </p:cNvPr>
          <p:cNvSpPr txBox="1">
            <a:spLocks/>
          </p:cNvSpPr>
          <p:nvPr/>
        </p:nvSpPr>
        <p:spPr bwMode="auto">
          <a:xfrm>
            <a:off x="167432" y="2266371"/>
            <a:ext cx="6080968" cy="59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/>
            <a:r>
              <a:rPr lang="en-US" dirty="0"/>
              <a:t>If </a:t>
            </a:r>
            <a:r>
              <a:rPr kumimoji="0" lang="en-US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is a point rigidly attached to the </a:t>
            </a:r>
            <a:br>
              <a:rPr lang="en-US" dirty="0"/>
            </a:br>
            <a:r>
              <a:rPr lang="en-US" dirty="0"/>
              <a:t>moving frame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o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1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x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1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y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1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z</a:t>
            </a:r>
            <a:r>
              <a:rPr kumimoji="0" lang="en-US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dirty="0"/>
              <a:t>, then</a:t>
            </a:r>
            <a:endParaRPr kumimoji="0"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342F4F-892E-49DD-80B3-9C93FC0BE5C7}"/>
              </a:ext>
            </a:extLst>
          </p:cNvPr>
          <p:cNvSpPr txBox="1">
            <a:spLocks/>
          </p:cNvSpPr>
          <p:nvPr/>
        </p:nvSpPr>
        <p:spPr bwMode="auto">
          <a:xfrm>
            <a:off x="533400" y="4408007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where</a:t>
            </a:r>
            <a:endParaRPr kumimoji="0"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2B2A914-AD3E-4342-8074-014F744792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398" y="3419272"/>
                <a:ext cx="8705225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indent="-342900"/>
                <a:r>
                  <a:rPr lang="en-US" dirty="0"/>
                  <a:t>Angular velocity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of the moving frame 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新細明體" pitchFamily="18" charset="-120"/>
                  </a:rPr>
                  <a:t>o</a:t>
                </a:r>
                <a:r>
                  <a:rPr kumimoji="0" lang="en-US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新細明體" pitchFamily="18" charset="-120"/>
                  </a:rPr>
                  <a:t>x</a:t>
                </a:r>
                <a:r>
                  <a:rPr kumimoji="0" lang="en-US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新細明體" pitchFamily="18" charset="-120"/>
                  </a:rPr>
                  <a:t>y</a:t>
                </a:r>
                <a:r>
                  <a:rPr kumimoji="0" lang="en-US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新細明體" pitchFamily="18" charset="-120"/>
                  </a:rPr>
                  <a:t>z</a:t>
                </a:r>
                <a:r>
                  <a:rPr kumimoji="0" lang="en-US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  <a:ea typeface="新細明體" pitchFamily="18" charset="-120"/>
                  </a:rPr>
                  <a:t>1 </a:t>
                </a:r>
                <a:r>
                  <a:rPr lang="en-US" dirty="0"/>
                  <a:t>relative to the fixed frame 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</a:rPr>
                  <a:t>o</a:t>
                </a:r>
                <a:r>
                  <a:rPr kumimoji="0" lang="en-US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</a:rPr>
                  <a:t>0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</a:rPr>
                  <a:t>x</a:t>
                </a:r>
                <a:r>
                  <a:rPr kumimoji="0" lang="en-US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</a:rPr>
                  <a:t>0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</a:rPr>
                  <a:t>y</a:t>
                </a:r>
                <a:r>
                  <a:rPr kumimoji="0" lang="en-US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</a:rPr>
                  <a:t>0</a:t>
                </a:r>
                <a:r>
                  <a:rPr kumimoji="0" lang="en-US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</a:rPr>
                  <a:t>z</a:t>
                </a:r>
                <a:r>
                  <a:rPr kumimoji="0" lang="en-US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101073"/>
                    </a:solidFill>
                    <a:effectLst/>
                    <a:uLnTx/>
                    <a:uFillTx/>
                    <a:latin typeface="Times New Roman" pitchFamily="18" charset="0"/>
                  </a:rPr>
                  <a:t>0</a:t>
                </a:r>
                <a:r>
                  <a:rPr lang="en-US" dirty="0"/>
                  <a:t> at time </a:t>
                </a:r>
                <a:r>
                  <a:rPr lang="en-US" i="1" dirty="0">
                    <a:solidFill>
                      <a:srgbClr val="1F277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expressed in frame 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lang="en-US" dirty="0"/>
                  <a:t>:</a:t>
                </a:r>
                <a:endParaRPr kumimoji="0" lang="en-US" kern="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2B2A914-AD3E-4342-8074-014F7447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98" y="3419272"/>
                <a:ext cx="8705225" cy="533400"/>
              </a:xfrm>
              <a:prstGeom prst="rect">
                <a:avLst/>
              </a:prstGeom>
              <a:blipFill>
                <a:blip r:embed="rId2"/>
                <a:stretch>
                  <a:fillRect l="-280" t="-5747" b="-586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4A36FE-935E-42B3-AA41-C43584DB5919}"/>
                  </a:ext>
                </a:extLst>
              </p:cNvPr>
              <p:cNvSpPr txBox="1"/>
              <p:nvPr/>
            </p:nvSpPr>
            <p:spPr>
              <a:xfrm>
                <a:off x="2961011" y="4119363"/>
                <a:ext cx="266181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𝛚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4A36FE-935E-42B3-AA41-C43584DB5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11" y="4119363"/>
                <a:ext cx="2661819" cy="414537"/>
              </a:xfrm>
              <a:prstGeom prst="rect">
                <a:avLst/>
              </a:prstGeom>
              <a:blipFill>
                <a:blip r:embed="rId3"/>
                <a:stretch>
                  <a:fillRect l="-160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82C228-A032-4F4C-A4E2-EF9BA2DC20A8}"/>
                  </a:ext>
                </a:extLst>
              </p:cNvPr>
              <p:cNvSpPr txBox="1"/>
              <p:nvPr/>
            </p:nvSpPr>
            <p:spPr>
              <a:xfrm>
                <a:off x="1053891" y="4838700"/>
                <a:ext cx="3441909" cy="47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L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NL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NL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NL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NL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L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NL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NL" b="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NL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NL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NL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NL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NL" b="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NL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NL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NL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NL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NL" b="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NL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NL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NL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NL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82C228-A032-4F4C-A4E2-EF9BA2DC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91" y="4838700"/>
                <a:ext cx="3441909" cy="472181"/>
              </a:xfrm>
              <a:prstGeom prst="rect">
                <a:avLst/>
              </a:prstGeom>
              <a:blipFill>
                <a:blip r:embed="rId4"/>
                <a:stretch>
                  <a:fillRect b="-1298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4BC1A-CDC1-4FDA-B080-0A2C82AB5911}"/>
                  </a:ext>
                </a:extLst>
              </p:cNvPr>
              <p:cNvSpPr txBox="1"/>
              <p:nvPr/>
            </p:nvSpPr>
            <p:spPr>
              <a:xfrm>
                <a:off x="4599648" y="4564095"/>
                <a:ext cx="4612460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L" b="1" i="0" smtClean="0">
                        <a:latin typeface="Cambria Math" panose="02040503050406030204" pitchFamily="18" charset="0"/>
                      </a:rPr>
                      <m:t>𝐒</m:t>
                    </m:r>
                    <m:d>
                      <m:dPr>
                        <m:ctrlPr>
                          <a:rPr lang="en-NL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NL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L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NL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NL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NL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L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NL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NL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NL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NL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L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NL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N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NL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N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NL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NL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NL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NL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NL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NL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NL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N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NL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L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NL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.</a:t>
                </a:r>
                <a:endParaRPr lang="en-N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4BC1A-CDC1-4FDA-B080-0A2C82AB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48" y="4564095"/>
                <a:ext cx="4612460" cy="1112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87AC3B-1CF6-413D-8135-8C79C53FFA4E}"/>
                  </a:ext>
                </a:extLst>
              </p:cNvPr>
              <p:cNvSpPr txBox="1"/>
              <p:nvPr/>
            </p:nvSpPr>
            <p:spPr>
              <a:xfrm>
                <a:off x="1427018" y="1250106"/>
                <a:ext cx="4613562" cy="989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200" dirty="0"/>
                  <a:t>.</a:t>
                </a:r>
                <a:endParaRPr lang="en-NL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87AC3B-1CF6-413D-8135-8C79C53FF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18" y="1250106"/>
                <a:ext cx="4613562" cy="9892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4A23FAA-A578-4185-B9D4-E22BCA70C5B0}"/>
              </a:ext>
            </a:extLst>
          </p:cNvPr>
          <p:cNvGrpSpPr/>
          <p:nvPr/>
        </p:nvGrpSpPr>
        <p:grpSpPr>
          <a:xfrm>
            <a:off x="6067228" y="1012065"/>
            <a:ext cx="2662428" cy="2189235"/>
            <a:chOff x="6385768" y="640093"/>
            <a:chExt cx="2662428" cy="2189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ontent Placeholder 2">
                  <a:extLst>
                    <a:ext uri="{FF2B5EF4-FFF2-40B4-BE49-F238E27FC236}">
                      <a16:creationId xmlns:a16="http://schemas.microsoft.com/office/drawing/2014/main" id="{86D70309-F9D7-47EA-A117-B49D2E5F10D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619120" y="1272351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Content Placeholder 2">
                  <a:extLst>
                    <a:ext uri="{FF2B5EF4-FFF2-40B4-BE49-F238E27FC236}">
                      <a16:creationId xmlns:a16="http://schemas.microsoft.com/office/drawing/2014/main" id="{86D70309-F9D7-47EA-A117-B49D2E5F1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19120" y="1272351"/>
                  <a:ext cx="377526" cy="346270"/>
                </a:xfrm>
                <a:prstGeom prst="rect">
                  <a:avLst/>
                </a:prstGeom>
                <a:blipFill>
                  <a:blip r:embed="rId10"/>
                  <a:stretch>
                    <a:fillRect b="-1403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8ADB8D-4D66-4559-A9B5-830EECA27CAA}"/>
                </a:ext>
              </a:extLst>
            </p:cNvPr>
            <p:cNvGrpSpPr/>
            <p:nvPr/>
          </p:nvGrpSpPr>
          <p:grpSpPr>
            <a:xfrm>
              <a:off x="6385768" y="640093"/>
              <a:ext cx="2662428" cy="2189235"/>
              <a:chOff x="6385768" y="640093"/>
              <a:chExt cx="2662428" cy="21892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ontent Placeholder 2">
                    <a:extLst>
                      <a:ext uri="{FF2B5EF4-FFF2-40B4-BE49-F238E27FC236}">
                        <a16:creationId xmlns:a16="http://schemas.microsoft.com/office/drawing/2014/main" id="{52EC3C07-3545-4446-B108-3E475319941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8670670" y="1659803"/>
                    <a:ext cx="377526" cy="346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GB" sz="180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GB" sz="1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NL" sz="1800" i="1" kern="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Content Placeholder 2">
                    <a:extLst>
                      <a:ext uri="{FF2B5EF4-FFF2-40B4-BE49-F238E27FC236}">
                        <a16:creationId xmlns:a16="http://schemas.microsoft.com/office/drawing/2014/main" id="{52EC3C07-3545-4446-B108-3E4753199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70670" y="1659803"/>
                    <a:ext cx="377526" cy="3462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78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238A0EB-A2F8-4F7E-9922-7F32E4E52D01}"/>
                  </a:ext>
                </a:extLst>
              </p:cNvPr>
              <p:cNvGrpSpPr/>
              <p:nvPr/>
            </p:nvGrpSpPr>
            <p:grpSpPr>
              <a:xfrm>
                <a:off x="6385768" y="640093"/>
                <a:ext cx="2348106" cy="2189235"/>
                <a:chOff x="6385768" y="612385"/>
                <a:chExt cx="2348106" cy="21892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Content Placeholder 2">
                      <a:extLst>
                        <a:ext uri="{FF2B5EF4-FFF2-40B4-BE49-F238E27FC236}">
                          <a16:creationId xmlns:a16="http://schemas.microsoft.com/office/drawing/2014/main" id="{082D566F-5D1D-4B98-91F1-C03C6BF65E5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8168448" y="831304"/>
                      <a:ext cx="344771" cy="3116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GB" sz="1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kumimoji="0" lang="en-NL" sz="1800" i="1" kern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Content Placeholder 2">
                      <a:extLst>
                        <a:ext uri="{FF2B5EF4-FFF2-40B4-BE49-F238E27FC236}">
                          <a16:creationId xmlns:a16="http://schemas.microsoft.com/office/drawing/2014/main" id="{082D566F-5D1D-4B98-91F1-C03C6BF65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168448" y="831304"/>
                      <a:ext cx="344771" cy="31167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7451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ontent Placeholder 2">
                      <a:extLst>
                        <a:ext uri="{FF2B5EF4-FFF2-40B4-BE49-F238E27FC236}">
                          <a16:creationId xmlns:a16="http://schemas.microsoft.com/office/drawing/2014/main" id="{0FE38ACD-4069-43CE-BB7E-4D2C294273A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7646648" y="612385"/>
                      <a:ext cx="377526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Content Placeholder 2">
                      <a:extLst>
                        <a:ext uri="{FF2B5EF4-FFF2-40B4-BE49-F238E27FC236}">
                          <a16:creationId xmlns:a16="http://schemas.microsoft.com/office/drawing/2014/main" id="{0FE38ACD-4069-43CE-BB7E-4D2C294273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646648" y="612385"/>
                      <a:ext cx="377526" cy="34627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ontent Placeholder 2">
                      <a:extLst>
                        <a:ext uri="{FF2B5EF4-FFF2-40B4-BE49-F238E27FC236}">
                          <a16:creationId xmlns:a16="http://schemas.microsoft.com/office/drawing/2014/main" id="{236C8FDC-9FAC-4BEA-A4AA-142EDB32A2B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6385768" y="1996378"/>
                      <a:ext cx="377526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ontent Placeholder 2">
                      <a:extLst>
                        <a:ext uri="{FF2B5EF4-FFF2-40B4-BE49-F238E27FC236}">
                          <a16:creationId xmlns:a16="http://schemas.microsoft.com/office/drawing/2014/main" id="{236C8FDC-9FAC-4BEA-A4AA-142EDB32A2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85768" y="1996378"/>
                      <a:ext cx="377526" cy="34627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D53D676-F07C-4D91-94AC-26B5EAEBD8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27805" y="736461"/>
                  <a:ext cx="2206069" cy="1349196"/>
                  <a:chOff x="5978239" y="755100"/>
                  <a:chExt cx="2440886" cy="1492807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46822A65-A2E7-4F56-841E-A7DE0B1C6996}"/>
                      </a:ext>
                    </a:extLst>
                  </p:cNvPr>
                  <p:cNvGrpSpPr/>
                  <p:nvPr/>
                </p:nvGrpSpPr>
                <p:grpSpPr>
                  <a:xfrm>
                    <a:off x="6122705" y="755100"/>
                    <a:ext cx="2296420" cy="1479887"/>
                    <a:chOff x="6122705" y="755100"/>
                    <a:chExt cx="2296420" cy="1479887"/>
                  </a:xfrm>
                </p:grpSpPr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910043CF-E84D-4748-BD12-4B58DF37309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7231125" y="1943100"/>
                      <a:ext cx="1188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stealth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5E9C41DA-0165-426D-817D-2E515247C4C9}"/>
                        </a:ext>
                      </a:extLst>
                    </p:cNvPr>
                    <p:cNvCxnSpPr/>
                    <p:nvPr/>
                  </p:nvCxnSpPr>
                  <p:spPr bwMode="auto">
                    <a:xfrm rot="16200000">
                      <a:off x="6637125" y="1349100"/>
                      <a:ext cx="1188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stealth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E88A9A28-AFAB-4E0E-8B01-90F41064461D}"/>
                        </a:ext>
                      </a:extLst>
                    </p:cNvPr>
                    <p:cNvCxnSpPr/>
                    <p:nvPr/>
                  </p:nvCxnSpPr>
                  <p:spPr bwMode="auto">
                    <a:xfrm rot="9000000">
                      <a:off x="6122705" y="2234987"/>
                      <a:ext cx="1188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stealth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6908BB14-A934-47F8-8DD8-949B6DA3117E}"/>
                      </a:ext>
                    </a:extLst>
                  </p:cNvPr>
                  <p:cNvGrpSpPr/>
                  <p:nvPr/>
                </p:nvGrpSpPr>
                <p:grpSpPr>
                  <a:xfrm rot="20463225">
                    <a:off x="5978239" y="768020"/>
                    <a:ext cx="2305155" cy="1479887"/>
                    <a:chOff x="6122705" y="755100"/>
                    <a:chExt cx="2305155" cy="1479887"/>
                  </a:xfrm>
                </p:grpSpPr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8001593D-ED60-40DF-A2F3-1E46F98C978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7239860" y="1946098"/>
                      <a:ext cx="1188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stealth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66BA28CB-19E9-4ED7-8AA3-9DAC55F91F68}"/>
                        </a:ext>
                      </a:extLst>
                    </p:cNvPr>
                    <p:cNvCxnSpPr/>
                    <p:nvPr/>
                  </p:nvCxnSpPr>
                  <p:spPr bwMode="auto">
                    <a:xfrm rot="16200000">
                      <a:off x="6637125" y="1349100"/>
                      <a:ext cx="1188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stealth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6F1171BE-4553-49B1-A133-EDCC7AB697A6}"/>
                        </a:ext>
                      </a:extLst>
                    </p:cNvPr>
                    <p:cNvCxnSpPr/>
                    <p:nvPr/>
                  </p:nvCxnSpPr>
                  <p:spPr bwMode="auto">
                    <a:xfrm rot="9000000">
                      <a:off x="6122705" y="2234987"/>
                      <a:ext cx="1188000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stealth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ontent Placeholder 2">
                      <a:extLst>
                        <a:ext uri="{FF2B5EF4-FFF2-40B4-BE49-F238E27FC236}">
                          <a16:creationId xmlns:a16="http://schemas.microsoft.com/office/drawing/2014/main" id="{4B8D0C96-1A19-4632-8556-DEFAAF7C232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6935109" y="2455350"/>
                      <a:ext cx="377526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Content Placeholder 2">
                      <a:extLst>
                        <a:ext uri="{FF2B5EF4-FFF2-40B4-BE49-F238E27FC236}">
                          <a16:creationId xmlns:a16="http://schemas.microsoft.com/office/drawing/2014/main" id="{4B8D0C96-1A19-4632-8556-DEFAAF7C23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935109" y="2455350"/>
                      <a:ext cx="377526" cy="3462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ontent Placeholder 2">
                      <a:extLst>
                        <a:ext uri="{FF2B5EF4-FFF2-40B4-BE49-F238E27FC236}">
                          <a16:creationId xmlns:a16="http://schemas.microsoft.com/office/drawing/2014/main" id="{1895B0BC-DCB3-4CD0-8083-69A9FEF7C95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 bwMode="auto">
                    <a:xfrm>
                      <a:off x="7006466" y="682177"/>
                      <a:ext cx="377526" cy="3462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285739" indent="-285739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19100" indent="-238115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Font typeface="Wingdings" pitchFamily="2" charset="2"/>
                        <a:buChar char="n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952462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0000"/>
                        <a:buFont typeface="Wingdings" pitchFamily="2" charset="2"/>
                        <a:buChar char="p"/>
                        <a:defRPr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333447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Char char="n"/>
                        <a:defRPr sz="1333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171443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  <a:lvl6pPr marL="209541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6pPr>
                      <a:lvl7pPr marL="2476401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7pPr>
                      <a:lvl8pPr marL="2857386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8pPr>
                      <a:lvl9pPr marL="3238370" indent="-190492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667">
                          <a:solidFill>
                            <a:schemeClr val="tx1"/>
                          </a:solidFill>
                          <a:latin typeface="+mn-lt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GB" sz="180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GB" sz="18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NL" sz="1800" i="1" kern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ontent Placeholder 2">
                      <a:extLst>
                        <a:ext uri="{FF2B5EF4-FFF2-40B4-BE49-F238E27FC236}">
                          <a16:creationId xmlns:a16="http://schemas.microsoft.com/office/drawing/2014/main" id="{1895B0BC-DCB3-4CD0-8083-69A9FEF7C9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006466" y="682177"/>
                      <a:ext cx="377526" cy="34627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7018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BEFF09B-840D-4DBE-A74D-6358BABE1DB7}"/>
                    </a:ext>
                  </a:extLst>
                </p:cNvPr>
                <p:cNvCxnSpPr/>
                <p:nvPr/>
              </p:nvCxnSpPr>
              <p:spPr bwMode="auto">
                <a:xfrm flipV="1">
                  <a:off x="7662346" y="1067216"/>
                  <a:ext cx="525435" cy="75648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DD5286F-8445-4CCE-8905-A0429AF6B5F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152281" y="1020700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NL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ea typeface="新細明體" pitchFamily="18" charset="-12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9A71F2-9706-478C-86EB-58AB94B61E47}"/>
                  </a:ext>
                </a:extLst>
              </p:cNvPr>
              <p:cNvSpPr txBox="1"/>
              <p:nvPr/>
            </p:nvSpPr>
            <p:spPr>
              <a:xfrm>
                <a:off x="3087256" y="2946637"/>
                <a:ext cx="2183314" cy="43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200" dirty="0"/>
                  <a:t>.</a:t>
                </a:r>
                <a:endParaRPr lang="en-NL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9A71F2-9706-478C-86EB-58AB94B61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56" y="2946637"/>
                <a:ext cx="2183314" cy="436914"/>
              </a:xfrm>
              <a:prstGeom prst="rect">
                <a:avLst/>
              </a:prstGeom>
              <a:blipFill>
                <a:blip r:embed="rId17"/>
                <a:stretch>
                  <a:fillRect l="-557" t="-6944" b="-277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62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0" dirty="0"/>
              <a:t>Procedure to Compute Angular Velocity From Rotation Matrix</a:t>
            </a:r>
            <a:endParaRPr lang="en-NL" sz="217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F7A9E-49C7-42F7-89EF-1355F2F6A6F9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A6020C-1505-40E0-82BD-52015010076C}"/>
              </a:ext>
            </a:extLst>
          </p:cNvPr>
          <p:cNvSpPr txBox="1">
            <a:spLocks/>
          </p:cNvSpPr>
          <p:nvPr/>
        </p:nvSpPr>
        <p:spPr bwMode="auto">
          <a:xfrm>
            <a:off x="152399" y="800100"/>
            <a:ext cx="7086601" cy="72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Determine matrix describing rotation of frame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o</a:t>
            </a:r>
            <a:r>
              <a:rPr kumimoji="0" lang="en-US" i="1" kern="0" baseline="-25000" dirty="0">
                <a:solidFill>
                  <a:srgbClr val="101073"/>
                </a:solidFill>
                <a:latin typeface="Times New Roman" pitchFamily="18" charset="0"/>
              </a:rPr>
              <a:t>i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i="1" kern="0" baseline="-25000" dirty="0">
                <a:solidFill>
                  <a:srgbClr val="101073"/>
                </a:solidFill>
                <a:latin typeface="Times New Roman" pitchFamily="18" charset="0"/>
              </a:rPr>
              <a:t>i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i="1" kern="0" baseline="-25000" dirty="0">
                <a:solidFill>
                  <a:srgbClr val="101073"/>
                </a:solidFill>
                <a:latin typeface="Times New Roman" pitchFamily="18" charset="0"/>
              </a:rPr>
              <a:t>i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z</a:t>
            </a:r>
            <a:r>
              <a:rPr kumimoji="0" lang="en-US" i="1" kern="0" baseline="-25000" dirty="0">
                <a:solidFill>
                  <a:srgbClr val="101073"/>
                </a:solidFill>
                <a:latin typeface="Times New Roman" pitchFamily="18" charset="0"/>
              </a:rPr>
              <a:t>i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dirty="0"/>
              <a:t>relative to frame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o</a:t>
            </a:r>
            <a:r>
              <a:rPr kumimoji="0" lang="en-US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z</a:t>
            </a:r>
            <a:r>
              <a:rPr kumimoji="0" lang="en-US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lang="en-US" dirty="0"/>
              <a:t> as function of time </a:t>
            </a: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:</a:t>
            </a:r>
          </a:p>
          <a:p>
            <a:endParaRPr kumimoji="0"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2B2A914-AD3E-4342-8074-014F744792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399" y="2324100"/>
                <a:ext cx="5791202" cy="645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Compute time-derivative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br>
                  <a:rPr lang="en-US" dirty="0"/>
                </a:br>
                <a:r>
                  <a:rPr lang="en-US" dirty="0"/>
                  <a:t>make use of formulas:</a:t>
                </a:r>
                <a:endParaRPr kumimoji="0" lang="en-US" kern="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2B2A914-AD3E-4342-8074-014F7447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99" y="2324100"/>
                <a:ext cx="5791202" cy="645830"/>
              </a:xfrm>
              <a:prstGeom prst="rect">
                <a:avLst/>
              </a:prstGeom>
              <a:blipFill>
                <a:blip r:embed="rId3"/>
                <a:stretch>
                  <a:fillRect l="-526" t="-5660" b="-254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4A36FE-935E-42B3-AA41-C43584DB5919}"/>
                  </a:ext>
                </a:extLst>
              </p:cNvPr>
              <p:cNvSpPr txBox="1"/>
              <p:nvPr/>
            </p:nvSpPr>
            <p:spPr>
              <a:xfrm>
                <a:off x="1981200" y="2950478"/>
                <a:ext cx="4324325" cy="417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𝐒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 </a:t>
                </a:r>
                <a:r>
                  <a:rPr lang="en-GB" sz="2000" dirty="0"/>
                  <a:t>and</a:t>
                </a: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/>
                  <a:t>.</a:t>
                </a:r>
                <a:endParaRPr lang="en-NL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4A36FE-935E-42B3-AA41-C43584DB5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50478"/>
                <a:ext cx="4324325" cy="417230"/>
              </a:xfrm>
              <a:prstGeom prst="rect">
                <a:avLst/>
              </a:prstGeom>
              <a:blipFill>
                <a:blip r:embed="rId4"/>
                <a:stretch>
                  <a:fillRect l="-1551" t="-5882" r="-1410" b="-25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82C228-A032-4F4C-A4E2-EF9BA2DC20A8}"/>
                  </a:ext>
                </a:extLst>
              </p:cNvPr>
              <p:cNvSpPr txBox="1"/>
              <p:nvPr/>
            </p:nvSpPr>
            <p:spPr>
              <a:xfrm>
                <a:off x="2133600" y="5050261"/>
                <a:ext cx="3441909" cy="525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 i="0"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N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N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N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/>
                  <a:t>.</a:t>
                </a:r>
                <a:endParaRPr lang="en-NL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82C228-A032-4F4C-A4E2-EF9BA2DC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50261"/>
                <a:ext cx="3441909" cy="5252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F09D1C0-BB96-48B9-92A6-7DAFDE52A698}"/>
              </a:ext>
            </a:extLst>
          </p:cNvPr>
          <p:cNvSpPr txBox="1"/>
          <p:nvPr/>
        </p:nvSpPr>
        <p:spPr>
          <a:xfrm>
            <a:off x="762000" y="3390900"/>
            <a:ext cx="15821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/>
              <a:t>to </a:t>
            </a:r>
            <a:r>
              <a:rPr lang="en-GB" sz="2000" dirty="0"/>
              <a:t>determine</a:t>
            </a:r>
            <a:endParaRPr lang="en-N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F1D1F8-77A4-4C4A-BEB5-638C7F0FF578}"/>
                  </a:ext>
                </a:extLst>
              </p:cNvPr>
              <p:cNvSpPr txBox="1"/>
              <p:nvPr/>
            </p:nvSpPr>
            <p:spPr>
              <a:xfrm>
                <a:off x="1981200" y="3467100"/>
                <a:ext cx="4490845" cy="1074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1" smtClean="0">
                        <a:latin typeface="Cambria Math" panose="02040503050406030204" pitchFamily="18" charset="0"/>
                      </a:rPr>
                      <m:t>𝐒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p>
                      <m:sSup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/>
                  <a:t>.</a:t>
                </a:r>
                <a:endParaRPr lang="en-NL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F1D1F8-77A4-4C4A-BEB5-638C7F0FF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67100"/>
                <a:ext cx="4490845" cy="1074718"/>
              </a:xfrm>
              <a:prstGeom prst="rect">
                <a:avLst/>
              </a:prstGeom>
              <a:blipFill>
                <a:blip r:embed="rId6"/>
                <a:stretch>
                  <a:fillRect r="-12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D7A62D-619A-4075-8CD8-D44E5597026F}"/>
                  </a:ext>
                </a:extLst>
              </p:cNvPr>
              <p:cNvSpPr txBox="1"/>
              <p:nvPr/>
            </p:nvSpPr>
            <p:spPr>
              <a:xfrm>
                <a:off x="1981200" y="1511067"/>
                <a:ext cx="3705416" cy="772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NL" sz="16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NL" sz="1600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L" sz="16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N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L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L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L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L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NL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L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L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L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L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L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.</a:t>
                </a:r>
                <a:endParaRPr lang="en-NL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D7A62D-619A-4075-8CD8-D44E55970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11067"/>
                <a:ext cx="3705416" cy="7720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BAB3DB6-02FC-4AF1-8254-1DE0A502DF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2156" y="4637763"/>
                <a:ext cx="5681444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Extract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GB" sz="1600" b="1">
                        <a:latin typeface="Cambria Math" panose="02040503050406030204" pitchFamily="18" charset="0"/>
                      </a:rPr>
                      <m:t>𝐒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  <a:endParaRPr kumimoji="0" lang="en-US" kern="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BAB3DB6-02FC-4AF1-8254-1DE0A502D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156" y="4637763"/>
                <a:ext cx="5681444" cy="533400"/>
              </a:xfrm>
              <a:prstGeom prst="rect">
                <a:avLst/>
              </a:prstGeom>
              <a:blipFill>
                <a:blip r:embed="rId8"/>
                <a:stretch>
                  <a:fillRect l="-536" t="-57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17470B0-37B1-47B4-AB73-FCD72FB27AA7}"/>
              </a:ext>
            </a:extLst>
          </p:cNvPr>
          <p:cNvGrpSpPr/>
          <p:nvPr/>
        </p:nvGrpSpPr>
        <p:grpSpPr>
          <a:xfrm>
            <a:off x="6385768" y="1181100"/>
            <a:ext cx="2664874" cy="2189235"/>
            <a:chOff x="6385768" y="1104900"/>
            <a:chExt cx="2664874" cy="2189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2D87DCDD-A69D-48F6-9BB5-22F1D20116D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646648" y="1104900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2D87DCDD-A69D-48F6-9BB5-22F1D2011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46648" y="1104900"/>
                  <a:ext cx="377526" cy="346270"/>
                </a:xfrm>
                <a:prstGeom prst="rect">
                  <a:avLst/>
                </a:prstGeom>
                <a:blipFill>
                  <a:blip r:embed="rId9"/>
                  <a:stretch>
                    <a:fillRect b="-210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0E7DE7FB-3B7C-4B16-958C-C8899E2BAAA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385768" y="2488893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0E7DE7FB-3B7C-4B16-958C-C8899E2BA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85768" y="2488893"/>
                  <a:ext cx="377526" cy="346270"/>
                </a:xfrm>
                <a:prstGeom prst="rect">
                  <a:avLst/>
                </a:prstGeom>
                <a:blipFill>
                  <a:blip r:embed="rId10"/>
                  <a:stretch>
                    <a:fillRect b="-210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80C7DB-9A8D-4E0E-8BC6-547BF54FAF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27805" y="1228976"/>
              <a:ext cx="2206069" cy="1349196"/>
              <a:chOff x="5978239" y="755100"/>
              <a:chExt cx="2440886" cy="149280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BD98DD5-C16D-4A56-BA35-83A037D4DED6}"/>
                  </a:ext>
                </a:extLst>
              </p:cNvPr>
              <p:cNvGrpSpPr/>
              <p:nvPr/>
            </p:nvGrpSpPr>
            <p:grpSpPr>
              <a:xfrm>
                <a:off x="6122705" y="755100"/>
                <a:ext cx="2296420" cy="1479887"/>
                <a:chOff x="6122705" y="755100"/>
                <a:chExt cx="2296420" cy="147988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297F10E-47AC-43A7-B554-26CAA40415B1}"/>
                    </a:ext>
                  </a:extLst>
                </p:cNvPr>
                <p:cNvCxnSpPr/>
                <p:nvPr/>
              </p:nvCxnSpPr>
              <p:spPr bwMode="auto">
                <a:xfrm>
                  <a:off x="7231125" y="1943100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06E8B1E5-546C-42D6-A81F-14D379E0E89C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6637125" y="1349100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F5DCE00-319C-436C-987B-A5D189D8BF45}"/>
                    </a:ext>
                  </a:extLst>
                </p:cNvPr>
                <p:cNvCxnSpPr/>
                <p:nvPr/>
              </p:nvCxnSpPr>
              <p:spPr bwMode="auto">
                <a:xfrm rot="9000000">
                  <a:off x="6122705" y="2234987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71499BB-8060-4B30-827D-C7F6B0BC9D71}"/>
                  </a:ext>
                </a:extLst>
              </p:cNvPr>
              <p:cNvGrpSpPr/>
              <p:nvPr/>
            </p:nvGrpSpPr>
            <p:grpSpPr>
              <a:xfrm rot="20463225">
                <a:off x="5978239" y="768020"/>
                <a:ext cx="2305155" cy="1479887"/>
                <a:chOff x="6122705" y="755100"/>
                <a:chExt cx="2305155" cy="1479887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733B5DC-D19F-4633-8780-974B6D16EBCB}"/>
                    </a:ext>
                  </a:extLst>
                </p:cNvPr>
                <p:cNvCxnSpPr/>
                <p:nvPr/>
              </p:nvCxnSpPr>
              <p:spPr bwMode="auto">
                <a:xfrm>
                  <a:off x="7239860" y="1946098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19271CA-C9DA-42C2-8418-774A7F1BF73A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6637125" y="1349100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B8B6911-27DF-452F-A971-D3C8DFE10631}"/>
                    </a:ext>
                  </a:extLst>
                </p:cNvPr>
                <p:cNvCxnSpPr/>
                <p:nvPr/>
              </p:nvCxnSpPr>
              <p:spPr bwMode="auto">
                <a:xfrm rot="9000000">
                  <a:off x="6122705" y="2234987"/>
                  <a:ext cx="118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AB971D48-E61D-4F30-A7D5-3EC776551C1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935109" y="2947865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AB971D48-E61D-4F30-A7D5-3EC776551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35109" y="2947865"/>
                  <a:ext cx="377526" cy="346270"/>
                </a:xfrm>
                <a:prstGeom prst="rect">
                  <a:avLst/>
                </a:prstGeom>
                <a:blipFill>
                  <a:blip r:embed="rId11"/>
                  <a:stretch>
                    <a:fillRect b="-877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8A5D03CF-F9A4-4394-8A30-49513701E62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06466" y="1174692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8A5D03CF-F9A4-4394-8A30-49513701E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06466" y="1174692"/>
                  <a:ext cx="377526" cy="346270"/>
                </a:xfrm>
                <a:prstGeom prst="rect">
                  <a:avLst/>
                </a:prstGeom>
                <a:blipFill>
                  <a:blip r:embed="rId12"/>
                  <a:stretch>
                    <a:fillRect b="-877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575881-03A4-4023-9E04-03F4324183DC}"/>
                </a:ext>
              </a:extLst>
            </p:cNvPr>
            <p:cNvCxnSpPr/>
            <p:nvPr/>
          </p:nvCxnSpPr>
          <p:spPr bwMode="auto">
            <a:xfrm flipV="1">
              <a:off x="7662346" y="1559731"/>
              <a:ext cx="525435" cy="7564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09D9380-F7E2-4A68-B979-A2C19CAAFD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52281" y="1513215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B96857D6-2C0A-4DF9-BE51-5FF0B620214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68448" y="1323819"/>
                  <a:ext cx="344771" cy="3116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B96857D6-2C0A-4DF9-BE51-5FF0B6202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8448" y="1323819"/>
                  <a:ext cx="344771" cy="311676"/>
                </a:xfrm>
                <a:prstGeom prst="rect">
                  <a:avLst/>
                </a:prstGeom>
                <a:blipFill>
                  <a:blip r:embed="rId13"/>
                  <a:stretch>
                    <a:fillRect b="-2745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83BAD1AB-1746-459F-B22B-BF5B600B656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673116" y="2152518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83BAD1AB-1746-459F-B22B-BF5B600B6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73116" y="2152518"/>
                  <a:ext cx="377526" cy="346270"/>
                </a:xfrm>
                <a:prstGeom prst="rect">
                  <a:avLst/>
                </a:prstGeom>
                <a:blipFill>
                  <a:blip r:embed="rId14"/>
                  <a:stretch>
                    <a:fillRect b="-2321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48DE626A-64EF-4A16-B71F-2487FE5228E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640905" y="1613949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80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GB" sz="18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0" lang="en-NL" sz="18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48DE626A-64EF-4A16-B71F-2487FE522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0905" y="1613949"/>
                  <a:ext cx="377526" cy="346270"/>
                </a:xfrm>
                <a:prstGeom prst="rect">
                  <a:avLst/>
                </a:prstGeom>
                <a:blipFill>
                  <a:blip r:embed="rId15"/>
                  <a:stretch>
                    <a:fillRect b="-157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F866D17-8569-4A7C-AC6F-2858D3A6D038}"/>
              </a:ext>
            </a:extLst>
          </p:cNvPr>
          <p:cNvSpPr txBox="1"/>
          <p:nvPr/>
        </p:nvSpPr>
        <p:spPr>
          <a:xfrm>
            <a:off x="5724452" y="4772607"/>
            <a:ext cx="3405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angular velocity of the moving frame </a:t>
            </a:r>
            <a:br>
              <a:rPr lang="en-US" sz="1400" dirty="0"/>
            </a:b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o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i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x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i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y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i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z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i</a:t>
            </a:r>
            <a:r>
              <a: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sz="1400" dirty="0"/>
              <a:t>relative to the fixed frame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o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z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at time </a:t>
            </a:r>
            <a:r>
              <a:rPr lang="en-US" sz="1400" i="1" dirty="0">
                <a:solidFill>
                  <a:srgbClr val="1F27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/>
              <a:t> expressed in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o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z</a:t>
            </a:r>
            <a:r>
              <a:rPr kumimoji="0" lang="en-US" sz="1400" i="1" kern="0" baseline="-25000" dirty="0">
                <a:solidFill>
                  <a:srgbClr val="101073"/>
                </a:solidFill>
                <a:latin typeface="Times New Roman" pitchFamily="18" charset="0"/>
              </a:rPr>
              <a:t>j</a:t>
            </a:r>
            <a:endParaRPr lang="en-NL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F954C-281D-4C73-B9BB-242BD25507D2}"/>
              </a:ext>
            </a:extLst>
          </p:cNvPr>
          <p:cNvCxnSpPr>
            <a:stCxn id="37" idx="1"/>
          </p:cNvCxnSpPr>
          <p:nvPr/>
        </p:nvCxnSpPr>
        <p:spPr bwMode="auto">
          <a:xfrm flipH="1">
            <a:off x="4724401" y="5141939"/>
            <a:ext cx="1000051" cy="1251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6916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5E9904-A975-49BF-B732-5DF4A841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r>
              <a:rPr lang="en-US" sz="3200" dirty="0"/>
              <a:t>LE-Equations for MULTI-BODY System in 3D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E4A0709-C15B-46FB-B18C-3845783D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EB8AEBF-75C4-48E5-B5E9-90A0BE5B99A0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C6A2DE6-6D35-4942-9F8C-E8DC5ACC5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5511271"/>
            <a:ext cx="2895600" cy="140229"/>
          </a:xfrm>
        </p:spPr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853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LE-equations for System With Multiple Degrees of Freedom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B27E0-95E8-4691-B518-CECEFBD52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759" y="876030"/>
                <a:ext cx="8779041" cy="866767"/>
              </a:xfrm>
            </p:spPr>
            <p:txBody>
              <a:bodyPr/>
              <a:lstStyle/>
              <a:p>
                <a:r>
                  <a:rPr lang="en-GB" dirty="0"/>
                  <a:t>We consider a multi-body system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joints actuated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generalized forces: </a:t>
                </a:r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B27E0-95E8-4691-B518-CECEFBD52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759" y="876030"/>
                <a:ext cx="8779041" cy="866767"/>
              </a:xfrm>
              <a:blipFill>
                <a:blip r:embed="rId2"/>
                <a:stretch>
                  <a:fillRect l="-278" t="-422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00FCC-CEDC-460F-823E-F822B8B6A85E}"/>
                  </a:ext>
                </a:extLst>
              </p:cNvPr>
              <p:cNvSpPr txBox="1"/>
              <p:nvPr/>
            </p:nvSpPr>
            <p:spPr>
              <a:xfrm>
                <a:off x="1466123" y="1572174"/>
                <a:ext cx="2877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…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   and </a:t>
                </a:r>
                <a:endParaRPr lang="en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00FCC-CEDC-460F-823E-F822B8B6A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23" y="1572174"/>
                <a:ext cx="287727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E2F33F-63EE-4BEC-AFC9-67FF47E54542}"/>
                  </a:ext>
                </a:extLst>
              </p:cNvPr>
              <p:cNvSpPr txBox="1"/>
              <p:nvPr/>
            </p:nvSpPr>
            <p:spPr>
              <a:xfrm>
                <a:off x="4193279" y="1562100"/>
                <a:ext cx="2654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…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  <a:endParaRPr lang="en-N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E2F33F-63EE-4BEC-AFC9-67FF47E5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79" y="1562100"/>
                <a:ext cx="265496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7CCD084-7A6A-4A1B-977B-6DE011538254}"/>
              </a:ext>
            </a:extLst>
          </p:cNvPr>
          <p:cNvSpPr txBox="1">
            <a:spLocks/>
          </p:cNvSpPr>
          <p:nvPr/>
        </p:nvSpPr>
        <p:spPr bwMode="auto">
          <a:xfrm>
            <a:off x="288759" y="1968267"/>
            <a:ext cx="6493042" cy="57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b="1" kern="0" dirty="0"/>
              <a:t>Lagrange-Euler equations of motion</a:t>
            </a:r>
            <a:r>
              <a:rPr kumimoji="0" lang="en-GB" kern="0" dirty="0"/>
              <a:t> are:</a:t>
            </a:r>
          </a:p>
          <a:p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7CDF6-3736-4531-AD9A-1DD388FF9A02}"/>
                  </a:ext>
                </a:extLst>
              </p:cNvPr>
              <p:cNvSpPr txBox="1"/>
              <p:nvPr/>
            </p:nvSpPr>
            <p:spPr>
              <a:xfrm>
                <a:off x="1993505" y="2275669"/>
                <a:ext cx="4940695" cy="540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i="1" dirty="0"/>
                  <a:t>,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7CDF6-3736-4531-AD9A-1DD388FF9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05" y="2275669"/>
                <a:ext cx="4940695" cy="540084"/>
              </a:xfrm>
              <a:prstGeom prst="rect">
                <a:avLst/>
              </a:prstGeom>
              <a:blipFill>
                <a:blip r:embed="rId5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91FB7D0-B125-4793-A205-A7AC6C59C4E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600" y="2824185"/>
                <a:ext cx="8534401" cy="254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spcBef>
                    <a:spcPts val="0"/>
                  </a:spcBef>
                  <a:spcAft>
                    <a:spcPts val="600"/>
                  </a:spcAft>
                </a:pPr>
                <a:r>
                  <a:rPr kumimoji="0" lang="en-GB" kern="0" dirty="0"/>
                  <a:t>Lagrangian </a:t>
                </a:r>
                <a14:m>
                  <m:oMath xmlns:m="http://schemas.openxmlformats.org/officeDocument/2006/math">
                    <m:r>
                      <a:rPr lang="en-NL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L" i="0">
                        <a:latin typeface="Cambria Math" panose="02040503050406030204" pitchFamily="18" charset="0"/>
                      </a:rPr>
                      <m:t>𝒦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NL" i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kumimoji="0" lang="en-GB" kern="0" dirty="0"/>
                  <a:t>, </a:t>
                </a:r>
              </a:p>
              <a:p>
                <a:pPr lvl="2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GB" sz="1500" dirty="0"/>
                  <a:t> is the total kinetic energy of the system </a:t>
                </a:r>
                <a14:m>
                  <m:oMath xmlns:m="http://schemas.openxmlformats.org/officeDocument/2006/math">
                    <m:r>
                      <a:rPr lang="en-NL" sz="1500">
                        <a:latin typeface="Cambria Math" panose="02040503050406030204" pitchFamily="18" charset="0"/>
                      </a:rPr>
                      <m:t>𝒦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sz="15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sz="15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50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NL" sz="15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sz="15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L" sz="15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50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NL" sz="15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1500" dirty="0"/>
                  <a:t>,</a:t>
                </a:r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total translational kinetic energy,</a:t>
                </a:r>
              </a:p>
              <a:p>
                <a:pPr lvl="3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total rotational kinetic energy;</a:t>
                </a:r>
              </a:p>
              <a:p>
                <a:pPr lvl="2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500" dirty="0"/>
                  <a:t>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1500" dirty="0"/>
                  <a:t> is the total potential energy of the system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5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L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GB" sz="1500" dirty="0"/>
                  <a:t>,</a:t>
                </a:r>
              </a:p>
              <a:p>
                <a:pPr lvl="3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total potential energy due to gravity,</a:t>
                </a:r>
              </a:p>
              <a:p>
                <a:pPr lvl="3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total potential energy stored in elastic elements;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5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GB" sz="1500" b="0" i="0" dirty="0" smtClean="0"/>
                      <m:t>actuation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force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or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torque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supplied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by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motors</m:t>
                    </m:r>
                    <m:r>
                      <m:rPr>
                        <m:nor/>
                      </m:rPr>
                      <a:rPr lang="en-GB" sz="1500" b="0" i="0" dirty="0" smtClean="0"/>
                      <m:t>,</m:t>
                    </m:r>
                  </m:oMath>
                </a14:m>
                <a:endParaRPr lang="en-GB" sz="1500" b="0" i="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GB" sz="1500" b="0" i="0" dirty="0" smtClean="0"/>
                      <m:t>resistive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forces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or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torque</m:t>
                    </m:r>
                    <m:r>
                      <m:rPr>
                        <m:nor/>
                      </m:rPr>
                      <a:rPr lang="en-GB" sz="1500" b="0" i="0" dirty="0" smtClean="0"/>
                      <m:t>, </m:t>
                    </m:r>
                    <m:r>
                      <m:rPr>
                        <m:nor/>
                      </m:rPr>
                      <a:rPr lang="en-GB" sz="1500" b="0" i="0" dirty="0" smtClean="0"/>
                      <m:t>e</m:t>
                    </m:r>
                    <m:r>
                      <m:rPr>
                        <m:nor/>
                      </m:rPr>
                      <a:rPr lang="en-GB" sz="1500" b="0" i="0" dirty="0" smtClean="0"/>
                      <m:t>.</m:t>
                    </m:r>
                    <m:r>
                      <m:rPr>
                        <m:nor/>
                      </m:rPr>
                      <a:rPr lang="en-GB" sz="1500" b="0" i="0" dirty="0" smtClean="0"/>
                      <m:t>g</m:t>
                    </m:r>
                    <m:r>
                      <m:rPr>
                        <m:nor/>
                      </m:rPr>
                      <a:rPr lang="en-GB" sz="1500" b="0" i="0" dirty="0" smtClean="0"/>
                      <m:t>. </m:t>
                    </m:r>
                    <m:r>
                      <m:rPr>
                        <m:nor/>
                      </m:rPr>
                      <a:rPr lang="en-GB" sz="1500" b="0" i="0" dirty="0" smtClean="0"/>
                      <m:t>friction</m:t>
                    </m:r>
                    <m:r>
                      <m:rPr>
                        <m:nor/>
                      </m:rPr>
                      <a:rPr lang="en-GB" sz="1500" b="0" i="0" dirty="0" smtClean="0"/>
                      <m:t> (</m:t>
                    </m:r>
                    <m:r>
                      <m:rPr>
                        <m:nor/>
                      </m:rPr>
                      <a:rPr lang="en-GB" sz="1500" b="0" i="0" dirty="0" smtClean="0"/>
                      <m:t>Coulomb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and</m:t>
                    </m:r>
                    <m:r>
                      <m:rPr>
                        <m:nor/>
                      </m:rPr>
                      <a:rPr lang="en-GB" sz="1500" b="0" i="0" dirty="0" smtClean="0"/>
                      <m:t> </m:t>
                    </m:r>
                    <m:r>
                      <m:rPr>
                        <m:nor/>
                      </m:rPr>
                      <a:rPr lang="en-GB" sz="1500" b="0" i="0" dirty="0" smtClean="0"/>
                      <m:t>damping</m:t>
                    </m:r>
                    <m:r>
                      <m:rPr>
                        <m:nor/>
                      </m:rPr>
                      <a:rPr lang="en-GB" sz="1500" b="0" i="0" dirty="0" smtClean="0"/>
                      <m:t>).</m:t>
                    </m:r>
                  </m:oMath>
                </a14:m>
                <a:endParaRPr lang="en-GB" sz="1500" dirty="0"/>
              </a:p>
              <a:p>
                <a:pPr lvl="2">
                  <a:spcBef>
                    <a:spcPts val="0"/>
                  </a:spcBef>
                </a:pPr>
                <a:endParaRPr lang="en-GB" dirty="0"/>
              </a:p>
              <a:p>
                <a:pPr lvl="3">
                  <a:spcBef>
                    <a:spcPts val="0"/>
                  </a:spcBef>
                </a:pPr>
                <a:endParaRPr kumimoji="0" lang="en-GB" kern="0" dirty="0"/>
              </a:p>
              <a:p>
                <a:pPr marL="0" indent="0">
                  <a:buNone/>
                </a:pPr>
                <a:endParaRPr kumimoji="0" lang="en-NL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91FB7D0-B125-4793-A205-A7AC6C59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824185"/>
                <a:ext cx="8534401" cy="2547915"/>
              </a:xfrm>
              <a:prstGeom prst="rect">
                <a:avLst/>
              </a:prstGeom>
              <a:blipFill>
                <a:blip r:embed="rId6"/>
                <a:stretch>
                  <a:fillRect t="-718" b="-21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36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Inertial Parameters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B27E0-95E8-4691-B518-CECEFBD52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227" y="817738"/>
                <a:ext cx="8458200" cy="1119282"/>
              </a:xfrm>
            </p:spPr>
            <p:txBody>
              <a:bodyPr/>
              <a:lstStyle/>
              <a:p>
                <a:r>
                  <a:rPr lang="en-GB" sz="1800" dirty="0"/>
                  <a:t>To determine the kinetic and potential energies of the system consisting of </a:t>
                </a:r>
                <a:r>
                  <a:rPr lang="en-GB" sz="1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1800" dirty="0"/>
                  <a:t> moving links (bodies), we need </a:t>
                </a:r>
                <a:r>
                  <a:rPr lang="en-GB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inertial parameters </a:t>
                </a:r>
                <a:r>
                  <a:rPr lang="en-GB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 each body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/>
                  <a:t>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:</a:t>
                </a:r>
                <a:endParaRPr lang="en-NL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B27E0-95E8-4691-B518-CECEFBD52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227" y="817738"/>
                <a:ext cx="8458200" cy="1119282"/>
              </a:xfrm>
              <a:blipFill>
                <a:blip r:embed="rId2"/>
                <a:stretch>
                  <a:fillRect l="-144" t="-2717" r="-57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7CCD084-7A6A-4A1B-977B-6DE011538254}"/>
              </a:ext>
            </a:extLst>
          </p:cNvPr>
          <p:cNvSpPr txBox="1">
            <a:spLocks/>
          </p:cNvSpPr>
          <p:nvPr/>
        </p:nvSpPr>
        <p:spPr bwMode="auto">
          <a:xfrm>
            <a:off x="389389" y="1638300"/>
            <a:ext cx="8559847" cy="87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0" lang="en-GB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kumimoji="0" lang="en-GB" sz="1800" kern="0" dirty="0"/>
              <a:t>-</a:t>
            </a:r>
            <a:r>
              <a:rPr kumimoji="0" lang="en-GB" sz="1800" b="1" kern="0" dirty="0"/>
              <a:t>coordinates of the </a:t>
            </a:r>
            <a:r>
              <a:rPr kumimoji="0" lang="en-GB" sz="1800" b="1" kern="0" dirty="0" err="1"/>
              <a:t>center</a:t>
            </a:r>
            <a:r>
              <a:rPr kumimoji="0" lang="en-GB" sz="1800" b="1" kern="0" dirty="0"/>
              <a:t> of mass of the body</a:t>
            </a:r>
            <a:r>
              <a:rPr kumimoji="0" lang="en-GB" sz="1800" kern="0" dirty="0"/>
              <a:t>; for convenience, these coordinates can be expressed relative to the coordinate frame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o</a:t>
            </a:r>
            <a:r>
              <a:rPr kumimoji="0" lang="en-US" sz="1800" b="0" i="1" u="none" strike="noStrike" kern="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k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sz="1800" b="0" i="1" u="none" strike="noStrike" kern="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k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sz="1800" b="0" i="1" u="none" strike="noStrike" kern="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k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z</a:t>
            </a:r>
            <a:r>
              <a:rPr kumimoji="0" lang="en-US" sz="1800" b="0" i="1" u="none" strike="noStrike" kern="0" cap="none" spc="0" normalizeH="0" baseline="-25000" noProof="0" dirty="0" err="1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Times New Roman" pitchFamily="18" charset="0"/>
              </a:rPr>
              <a:t>k</a:t>
            </a:r>
            <a:r>
              <a:rPr kumimoji="0" lang="en-GB" sz="1800" kern="0" dirty="0"/>
              <a:t> which is “glued” to this body </a:t>
            </a:r>
            <a:endParaRPr kumimoji="0" lang="en-NL" sz="1800" kern="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3B8864-61FC-413A-A0EE-5595A3B9434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9389" y="2619812"/>
                <a:ext cx="3649211" cy="422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kumimoji="0" lang="en-GB" sz="1800" kern="0" dirty="0"/>
                  <a:t> </a:t>
                </a:r>
                <a:r>
                  <a:rPr kumimoji="0" lang="en-GB" sz="1800" b="1" kern="0" dirty="0"/>
                  <a:t>mass</a:t>
                </a:r>
                <a:r>
                  <a:rPr kumimoji="0" lang="en-GB" sz="18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800" kern="0" dirty="0"/>
                  <a:t> </a:t>
                </a:r>
                <a:r>
                  <a:rPr kumimoji="0" lang="en-GB" sz="1800" b="1" kern="0" dirty="0"/>
                  <a:t>of the body</a:t>
                </a:r>
                <a:r>
                  <a:rPr kumimoji="0" lang="en-GB" sz="1800" kern="0" dirty="0"/>
                  <a:t>,</a:t>
                </a:r>
                <a:endParaRPr kumimoji="0" lang="en-NL" sz="1800" kern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3B8864-61FC-413A-A0EE-5595A3B9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389" y="2619812"/>
                <a:ext cx="3649211" cy="422246"/>
              </a:xfrm>
              <a:prstGeom prst="rect">
                <a:avLst/>
              </a:prstGeom>
              <a:blipFill>
                <a:blip r:embed="rId3"/>
                <a:stretch>
                  <a:fillRect l="-668" t="-8696" b="-101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22C0C-6F4F-4F8C-AAD0-471ECBE1F9FE}"/>
                  </a:ext>
                </a:extLst>
              </p:cNvPr>
              <p:cNvSpPr txBox="1"/>
              <p:nvPr/>
            </p:nvSpPr>
            <p:spPr>
              <a:xfrm>
                <a:off x="3573011" y="2409972"/>
                <a:ext cx="3020348" cy="373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L" sz="1600" b="1" i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NL" sz="1600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NL" sz="1600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NL" sz="16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L" sz="16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NL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L" sz="16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NL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L" sz="1600" b="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NL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L" sz="1600" b="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NL" sz="16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/>
                  <a:t>,</a:t>
                </a:r>
                <a:endParaRPr lang="en-NL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22C0C-6F4F-4F8C-AAD0-471ECBE1F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11" y="2409972"/>
                <a:ext cx="3020348" cy="373564"/>
              </a:xfrm>
              <a:prstGeom prst="rect">
                <a:avLst/>
              </a:prstGeom>
              <a:blipFill>
                <a:blip r:embed="rId4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8DEF0E4-2C87-4431-974D-5FAE73907442}"/>
              </a:ext>
            </a:extLst>
          </p:cNvPr>
          <p:cNvSpPr txBox="1">
            <a:spLocks/>
          </p:cNvSpPr>
          <p:nvPr/>
        </p:nvSpPr>
        <p:spPr bwMode="auto">
          <a:xfrm>
            <a:off x="381001" y="2974946"/>
            <a:ext cx="8686800" cy="112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kumimoji="0" lang="en-GB" sz="1800" kern="0" dirty="0"/>
              <a:t> </a:t>
            </a:r>
            <a:r>
              <a:rPr kumimoji="0" lang="en-GB" sz="1800" b="1" kern="0" dirty="0"/>
              <a:t>inertia tensor of the body </a:t>
            </a:r>
            <a:r>
              <a:rPr kumimoji="0" lang="en-GB" sz="1800" kern="0" dirty="0"/>
              <a:t>containing mass moments of inertia </a:t>
            </a:r>
            <a:br>
              <a:rPr kumimoji="0" lang="en-GB" sz="1800" kern="0" dirty="0"/>
            </a:br>
            <a:r>
              <a:rPr kumimoji="0" lang="en-GB" sz="1800" kern="0" dirty="0"/>
              <a:t>calculated with respect to the coordinate frame with the origin at the centre of mass of that body and whose 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800" i="1" dirty="0"/>
              <a:t>-</a:t>
            </a:r>
            <a:r>
              <a:rPr lang="en-GB" sz="1800" dirty="0"/>
              <a:t>, 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800" i="1" dirty="0"/>
              <a:t>-</a:t>
            </a:r>
            <a:r>
              <a:rPr lang="en-GB" sz="1800" dirty="0"/>
              <a:t>, and </a:t>
            </a:r>
            <a:r>
              <a:rPr lang="en-GB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GB" sz="1800" i="1" dirty="0"/>
              <a:t>-</a:t>
            </a:r>
            <a:r>
              <a:rPr lang="en-GB" sz="1800" dirty="0"/>
              <a:t>axes are parallel to the corresponding axes of </a:t>
            </a:r>
            <a:r>
              <a:rPr kumimoji="0" lang="en-US" sz="1800" i="1" kern="0" dirty="0" err="1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800" i="1" kern="0" baseline="-25000" dirty="0" err="1">
                <a:solidFill>
                  <a:srgbClr val="101073"/>
                </a:solidFill>
                <a:latin typeface="Times New Roman" pitchFamily="18" charset="0"/>
              </a:rPr>
              <a:t>k</a:t>
            </a:r>
            <a:r>
              <a:rPr kumimoji="0" lang="en-US" sz="1800" i="1" kern="0" dirty="0" err="1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800" i="1" kern="0" baseline="-25000" dirty="0" err="1">
                <a:solidFill>
                  <a:srgbClr val="101073"/>
                </a:solidFill>
                <a:latin typeface="Times New Roman" pitchFamily="18" charset="0"/>
              </a:rPr>
              <a:t>k</a:t>
            </a:r>
            <a:r>
              <a:rPr kumimoji="0" lang="en-US" sz="1800" i="1" kern="0" dirty="0" err="1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800" i="1" kern="0" baseline="-25000" dirty="0" err="1">
                <a:solidFill>
                  <a:srgbClr val="101073"/>
                </a:solidFill>
                <a:latin typeface="Times New Roman" pitchFamily="18" charset="0"/>
              </a:rPr>
              <a:t>k</a:t>
            </a:r>
            <a:r>
              <a:rPr kumimoji="0" lang="en-US" sz="1800" i="1" kern="0" dirty="0" err="1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800" i="1" kern="0" baseline="-25000" dirty="0" err="1">
                <a:solidFill>
                  <a:srgbClr val="101073"/>
                </a:solidFill>
                <a:latin typeface="Times New Roman" pitchFamily="18" charset="0"/>
              </a:rPr>
              <a:t>k</a:t>
            </a:r>
            <a:endParaRPr kumimoji="0" lang="en-NL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397AA2-7681-4D6F-A033-712132898D48}"/>
                  </a:ext>
                </a:extLst>
              </p:cNvPr>
              <p:cNvSpPr txBox="1"/>
              <p:nvPr/>
            </p:nvSpPr>
            <p:spPr>
              <a:xfrm>
                <a:off x="3429000" y="4098698"/>
                <a:ext cx="3048000" cy="87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6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 b="1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NL" sz="16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NL" sz="1600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L" sz="16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NL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600" b="0" i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600" b="0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  <m:r>
                                    <a:rPr lang="en-NL" sz="16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600" b="0" i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600" b="0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  <m:r>
                                    <a:rPr lang="en-NL" sz="16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NL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600" b="0" i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600" b="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  <m:r>
                                    <a:rPr lang="en-NL" sz="16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;</a:t>
                </a:r>
                <a:endParaRPr lang="en-NL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397AA2-7681-4D6F-A033-71213289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098698"/>
                <a:ext cx="3048000" cy="875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46B8B1B8-8E55-4D43-BB8F-CBF3EB586D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8200" y="4907608"/>
                <a:ext cx="8305800" cy="637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kumimoji="0" lang="en-GB" sz="1800" kern="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8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NL" sz="1800" i="1">
                            <a:latin typeface="Cambria Math" panose="02040503050406030204" pitchFamily="18" charset="0"/>
                          </a:rPr>
                          <m:t>𝑥𝑥</m:t>
                        </m:r>
                        <m:r>
                          <a:rPr lang="en-NL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800" kern="0" dirty="0"/>
                  <a:t>,</a:t>
                </a:r>
                <a:r>
                  <a:rPr lang="en-NL" sz="1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8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  <m:r>
                          <a:rPr lang="en-NL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L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8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en-NL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800" kern="0" dirty="0"/>
                  <a:t> are inertias about the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1800" i="1" dirty="0"/>
                  <a:t>-</a:t>
                </a:r>
                <a:r>
                  <a:rPr lang="en-GB" sz="1800" dirty="0"/>
                  <a:t>,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1800" i="1" dirty="0"/>
                  <a:t>-</a:t>
                </a:r>
                <a:r>
                  <a:rPr lang="en-GB" sz="1800" dirty="0"/>
                  <a:t>, and 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1800" i="1" dirty="0"/>
                  <a:t>-</a:t>
                </a:r>
                <a:r>
                  <a:rPr lang="en-GB" sz="1800" dirty="0"/>
                  <a:t>axes, respectively,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8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NL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NL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800" kern="0" dirty="0"/>
                  <a:t>,</a:t>
                </a:r>
                <a:r>
                  <a:rPr lang="en-NL" sz="1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8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NL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L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8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NL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 are the cross-products of inertia.</a:t>
                </a:r>
                <a:endParaRPr kumimoji="0" lang="en-NL" sz="1800" kern="0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46B8B1B8-8E55-4D43-BB8F-CBF3EB586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907608"/>
                <a:ext cx="8305800" cy="637219"/>
              </a:xfrm>
              <a:prstGeom prst="rect">
                <a:avLst/>
              </a:prstGeom>
              <a:blipFill>
                <a:blip r:embed="rId6"/>
                <a:stretch>
                  <a:fillRect l="-661" t="-5714" r="-1175" b="-1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84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Inertia Tensor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B27E0-95E8-4691-B518-CECEFBD52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774933"/>
                <a:ext cx="8458200" cy="744362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mass density of body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, then the elements </a:t>
                </a:r>
                <a:br>
                  <a:rPr lang="en-US" dirty="0"/>
                </a:br>
                <a:r>
                  <a:rPr lang="en-US" dirty="0"/>
                  <a:t>of the inertia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 can be found by</a:t>
                </a:r>
                <a:r>
                  <a:rPr lang="en-GB" dirty="0"/>
                  <a:t>:</a:t>
                </a:r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B27E0-95E8-4691-B518-CECEFBD52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74933"/>
                <a:ext cx="8458200" cy="744362"/>
              </a:xfrm>
              <a:blipFill>
                <a:blip r:embed="rId2"/>
                <a:stretch>
                  <a:fillRect l="-288" t="-4918" b="-90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DED51A-2456-4476-9079-E5FDFFB58293}"/>
                  </a:ext>
                </a:extLst>
              </p:cNvPr>
              <p:cNvSpPr txBox="1"/>
              <p:nvPr/>
            </p:nvSpPr>
            <p:spPr>
              <a:xfrm>
                <a:off x="1037488" y="1485900"/>
                <a:ext cx="3868623" cy="320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NL" i="1">
                            <a:latin typeface="Cambria Math" panose="02040503050406030204" pitchFamily="18" charset="0"/>
                          </a:rPr>
                          <m:t>𝑥𝑥</m:t>
                        </m:r>
                        <m:r>
                          <a:rPr lang="en-NL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DED51A-2456-4476-9079-E5FDFFB58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88" y="1485900"/>
                <a:ext cx="3868623" cy="320088"/>
              </a:xfrm>
              <a:prstGeom prst="rect">
                <a:avLst/>
              </a:prstGeom>
              <a:blipFill>
                <a:blip r:embed="rId3"/>
                <a:stretch>
                  <a:fillRect l="-2520" t="-186538" r="-2677" b="-2673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86EAF3-9387-4E51-BD5A-1CE2B87DBE34}"/>
                  </a:ext>
                </a:extLst>
              </p:cNvPr>
              <p:cNvSpPr txBox="1"/>
              <p:nvPr/>
            </p:nvSpPr>
            <p:spPr>
              <a:xfrm>
                <a:off x="1026908" y="1981865"/>
                <a:ext cx="3879203" cy="320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  <m:r>
                          <a:rPr lang="en-NL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86EAF3-9387-4E51-BD5A-1CE2B87D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08" y="1981865"/>
                <a:ext cx="3879203" cy="320088"/>
              </a:xfrm>
              <a:prstGeom prst="rect">
                <a:avLst/>
              </a:prstGeom>
              <a:blipFill>
                <a:blip r:embed="rId4"/>
                <a:stretch>
                  <a:fillRect l="-2512" t="-181132" r="-2669" b="-2622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AE127F-C830-42D1-95FB-69FB276ACC37}"/>
                  </a:ext>
                </a:extLst>
              </p:cNvPr>
              <p:cNvSpPr txBox="1"/>
              <p:nvPr/>
            </p:nvSpPr>
            <p:spPr>
              <a:xfrm>
                <a:off x="1005941" y="2503984"/>
                <a:ext cx="3900170" cy="320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AE127F-C830-42D1-95FB-69FB276AC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41" y="2503984"/>
                <a:ext cx="3900170" cy="320088"/>
              </a:xfrm>
              <a:prstGeom prst="rect">
                <a:avLst/>
              </a:prstGeom>
              <a:blipFill>
                <a:blip r:embed="rId5"/>
                <a:stretch>
                  <a:fillRect l="-2500" t="-186538" r="-1719" b="-2673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0A9E0F-F691-4C7E-89A5-D94E3AEA042F}"/>
                  </a:ext>
                </a:extLst>
              </p:cNvPr>
              <p:cNvSpPr txBox="1"/>
              <p:nvPr/>
            </p:nvSpPr>
            <p:spPr>
              <a:xfrm>
                <a:off x="994756" y="2970197"/>
                <a:ext cx="4273157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NL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NL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0A9E0F-F691-4C7E-89A5-D94E3AEA0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56" y="2970197"/>
                <a:ext cx="4273157" cy="319831"/>
              </a:xfrm>
              <a:prstGeom prst="rect">
                <a:avLst/>
              </a:prstGeom>
              <a:blipFill>
                <a:blip r:embed="rId6"/>
                <a:stretch>
                  <a:fillRect l="-2282" t="-181132" r="-1427" b="-2622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CC9248-E365-4760-8FF9-89E7FFF0B81C}"/>
                  </a:ext>
                </a:extLst>
              </p:cNvPr>
              <p:cNvSpPr txBox="1"/>
              <p:nvPr/>
            </p:nvSpPr>
            <p:spPr>
              <a:xfrm>
                <a:off x="986997" y="3399289"/>
                <a:ext cx="4280916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  <m:r>
                          <a:rPr lang="en-NL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𝑧𝑦</m:t>
                        </m:r>
                        <m:r>
                          <a:rPr lang="en-NL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CC9248-E365-4760-8FF9-89E7FFF0B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7" y="3399289"/>
                <a:ext cx="4280916" cy="319831"/>
              </a:xfrm>
              <a:prstGeom prst="rect">
                <a:avLst/>
              </a:prstGeom>
              <a:blipFill>
                <a:blip r:embed="rId7"/>
                <a:stretch>
                  <a:fillRect l="-2422" t="-186538" r="-427" b="-2673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ECE495-9223-4A4E-A5C6-519DA93ECBFE}"/>
                  </a:ext>
                </a:extLst>
              </p:cNvPr>
              <p:cNvSpPr txBox="1"/>
              <p:nvPr/>
            </p:nvSpPr>
            <p:spPr>
              <a:xfrm>
                <a:off x="979720" y="3848100"/>
                <a:ext cx="4244624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NL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𝑧𝑥</m:t>
                        </m:r>
                        <m:r>
                          <a:rPr lang="en-NL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ECE495-9223-4A4E-A5C6-519DA93E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20" y="3848100"/>
                <a:ext cx="4244624" cy="319831"/>
              </a:xfrm>
              <a:prstGeom prst="rect">
                <a:avLst/>
              </a:prstGeom>
              <a:blipFill>
                <a:blip r:embed="rId8"/>
                <a:stretch>
                  <a:fillRect l="-2443" t="-181132" r="-862" b="-2622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4731A75-9410-4C4A-987F-33E1683766CB}"/>
              </a:ext>
            </a:extLst>
          </p:cNvPr>
          <p:cNvSpPr txBox="1">
            <a:spLocks/>
          </p:cNvSpPr>
          <p:nvPr/>
        </p:nvSpPr>
        <p:spPr bwMode="auto">
          <a:xfrm>
            <a:off x="685800" y="4194845"/>
            <a:ext cx="8458200" cy="74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where the integrals are computed over the region of space occupied by the object.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C97117-5AF9-492F-A917-86CF3B59F1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4556" y="4991100"/>
                <a:ext cx="8458200" cy="446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US" kern="0" dirty="0"/>
                  <a:t>CAD software (e.g. Solid Edge) can be used to determine</a:t>
                </a:r>
                <a:r>
                  <a:rPr lang="en-NL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0" lang="en-US" kern="0" dirty="0"/>
                  <a:t>.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C97117-5AF9-492F-A917-86CF3B59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556" y="4991100"/>
                <a:ext cx="8458200" cy="446710"/>
              </a:xfrm>
              <a:prstGeom prst="rect">
                <a:avLst/>
              </a:prstGeom>
              <a:blipFill>
                <a:blip r:embed="rId9"/>
                <a:stretch>
                  <a:fillRect l="-288" t="-8219" b="-136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57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Translational Kinetic Energy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4556" y="2113138"/>
                <a:ext cx="8458200" cy="74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NL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translational velocity of the center of mass of body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/>
                  <a:t> </a:t>
                </a:r>
                <a:r>
                  <a:rPr lang="en-US" dirty="0"/>
                  <a:t>expressed </a:t>
                </a:r>
                <a:br>
                  <a:rPr lang="en-US" dirty="0"/>
                </a:br>
                <a:r>
                  <a:rPr lang="en-US" dirty="0"/>
                  <a:t>           relative to the fixed reference coordinate frame </a:t>
                </a:r>
                <a:r>
                  <a:rPr kumimoji="0" lang="en-US" sz="18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8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8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8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8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8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8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8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556" y="2113138"/>
                <a:ext cx="8458200" cy="744362"/>
              </a:xfrm>
              <a:prstGeom prst="rect">
                <a:avLst/>
              </a:prstGeom>
              <a:blipFill>
                <a:blip r:embed="rId2"/>
                <a:stretch>
                  <a:fillRect t="-2459" b="-8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228600" y="890981"/>
            <a:ext cx="8644156" cy="77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The total translational kinetic energy of the multi-body system consisting of </a:t>
            </a:r>
            <a:r>
              <a:rPr kumimoji="0" lang="en-GB" i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GB" kern="0" dirty="0"/>
              <a:t> links (bodies):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/>
              <p:nvPr/>
            </p:nvSpPr>
            <p:spPr>
              <a:xfrm>
                <a:off x="1524000" y="1485900"/>
                <a:ext cx="59436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NL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i="0">
                        <a:latin typeface="Cambria Math" panose="02040503050406030204" pitchFamily="18" charset="0"/>
                      </a:rPr>
                      <m:t>=0.5</m:t>
                    </m:r>
                    <m:nary>
                      <m:naryPr>
                        <m:chr m:val="∑"/>
                        <m:limLoc m:val="undOvr"/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NL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N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L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L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L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NL" b="1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NL" b="1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𝐩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1"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GB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1"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NL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NL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L" b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GB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85900"/>
                <a:ext cx="594360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/>
              <p:nvPr/>
            </p:nvSpPr>
            <p:spPr>
              <a:xfrm>
                <a:off x="1879134" y="2637289"/>
                <a:ext cx="2266426" cy="498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Sup>
                      <m:sSubSupPr>
                        <m:ctrlPr>
                          <a:rPr lang="en-NL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;</a:t>
                </a:r>
                <a:endParaRPr lang="en-N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34" y="2637289"/>
                <a:ext cx="2266426" cy="498663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42BDD9-C471-4CB6-82FF-66DBAB42AB1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000" y="3162300"/>
                <a:ext cx="8458200" cy="74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NL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vector of </a:t>
                </a:r>
                <a:r>
                  <a:rPr kumimoji="0" lang="en-GB" sz="160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</a:t>
                </a:r>
                <a:r>
                  <a:rPr kumimoji="0" lang="en-GB" sz="1600" kern="0" dirty="0"/>
                  <a:t>-coordinates of the </a:t>
                </a:r>
                <a:r>
                  <a:rPr kumimoji="0" lang="en-GB" sz="1600" kern="0" dirty="0" err="1"/>
                  <a:t>center</a:t>
                </a:r>
                <a:r>
                  <a:rPr kumimoji="0" lang="en-GB" sz="1600" kern="0" dirty="0"/>
                  <a:t> of mass of body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/>
                  <a:t> </a:t>
                </a:r>
                <a:r>
                  <a:rPr lang="en-US" dirty="0"/>
                  <a:t>expressed </a:t>
                </a:r>
                <a:br>
                  <a:rPr lang="en-US" dirty="0"/>
                </a:br>
                <a:r>
                  <a:rPr lang="en-US" dirty="0"/>
                  <a:t>          relative to </a:t>
                </a:r>
                <a:r>
                  <a:rPr kumimoji="0" lang="en-US" sz="16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42BDD9-C471-4CB6-82FF-66DBAB42A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162300"/>
                <a:ext cx="8458200" cy="744362"/>
              </a:xfrm>
              <a:prstGeom prst="rect">
                <a:avLst/>
              </a:prstGeom>
              <a:blipFill>
                <a:blip r:embed="rId5"/>
                <a:stretch>
                  <a:fillRect t="-2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CC672C-592C-4A80-A97C-3307858E828A}"/>
                  </a:ext>
                </a:extLst>
              </p:cNvPr>
              <p:cNvSpPr txBox="1"/>
              <p:nvPr/>
            </p:nvSpPr>
            <p:spPr>
              <a:xfrm>
                <a:off x="1907797" y="3783404"/>
                <a:ext cx="4721603" cy="408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sSubSup>
                      <m:sSubSupPr>
                        <m:ctrlPr>
                          <a:rPr lang="en-NL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CC672C-592C-4A80-A97C-3307858E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97" y="3783404"/>
                <a:ext cx="4721603" cy="408894"/>
              </a:xfrm>
              <a:prstGeom prst="rect">
                <a:avLst/>
              </a:prstGeom>
              <a:blipFill>
                <a:blip r:embed="rId6"/>
                <a:stretch>
                  <a:fillRect t="-5970" b="-1641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5847BDC1-7364-4C4B-9535-00D07F100D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0344" y="4161289"/>
                <a:ext cx="7691656" cy="1388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NL" sz="15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5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sz="15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5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5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500" dirty="0"/>
                  <a:t> </a:t>
                </a:r>
                <a:r>
                  <a:rPr kumimoji="0" lang="en-GB" sz="15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</a:t>
                </a:r>
                <a:r>
                  <a:rPr kumimoji="0" lang="en-GB" sz="1500" kern="0" dirty="0"/>
                  <a:t>-coordinates of the origin of 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GB" sz="1500" kern="0" dirty="0"/>
                  <a:t> frame “glued” to body </a:t>
                </a:r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500" i="1" dirty="0"/>
                  <a:t> </a:t>
                </a:r>
                <a:br>
                  <a:rPr lang="en-US" sz="1500" i="1" dirty="0"/>
                </a:br>
                <a:r>
                  <a:rPr lang="en-US" sz="1500" i="1" dirty="0"/>
                  <a:t>        </a:t>
                </a:r>
                <a:r>
                  <a:rPr lang="en-US" sz="1500" dirty="0"/>
                  <a:t>and</a:t>
                </a:r>
                <a:r>
                  <a:rPr lang="en-US" sz="1500" i="1" dirty="0"/>
                  <a:t> </a:t>
                </a:r>
                <a:r>
                  <a:rPr lang="en-US" sz="1500" dirty="0"/>
                  <a:t>expressed relative to 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lang="en-US" sz="1500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5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500" dirty="0"/>
                  <a:t> rotation matrix describing orientation of 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GB" sz="1500" kern="0" dirty="0"/>
                  <a:t> </a:t>
                </a:r>
                <a:r>
                  <a:rPr lang="en-US" sz="1500" dirty="0"/>
                  <a:t>relative to 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lang="en-US" sz="1500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GB" sz="15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500" dirty="0"/>
                  <a:t> </a:t>
                </a:r>
                <a:r>
                  <a:rPr kumimoji="0" lang="en-GB" sz="15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</a:t>
                </a:r>
                <a:r>
                  <a:rPr kumimoji="0" lang="en-GB" sz="1500" kern="0" dirty="0"/>
                  <a:t>-coordinates of the </a:t>
                </a:r>
                <a:r>
                  <a:rPr kumimoji="0" lang="en-GB" sz="1500" kern="0" dirty="0" err="1"/>
                  <a:t>center</a:t>
                </a:r>
                <a:r>
                  <a:rPr kumimoji="0" lang="en-GB" sz="1500" kern="0" dirty="0"/>
                  <a:t> of mass of body </a:t>
                </a:r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500" i="1" dirty="0"/>
                  <a:t> </a:t>
                </a:r>
                <a:r>
                  <a:rPr lang="en-US" sz="1500" dirty="0"/>
                  <a:t>expressed </a:t>
                </a:r>
                <a:br>
                  <a:rPr lang="en-US" sz="1500" dirty="0"/>
                </a:br>
                <a:r>
                  <a:rPr lang="en-US" sz="1500" dirty="0"/>
                  <a:t>           relative to 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5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5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lang="en-US" sz="1500" dirty="0"/>
                  <a:t>. (inertial parameters!).</a:t>
                </a:r>
                <a:endParaRPr kumimoji="0" lang="en-NL" sz="1500" kern="0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5847BDC1-7364-4C4B-9535-00D07F100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344" y="4161289"/>
                <a:ext cx="7691656" cy="1388378"/>
              </a:xfrm>
              <a:prstGeom prst="rect">
                <a:avLst/>
              </a:prstGeom>
              <a:blipFill>
                <a:blip r:embed="rId7"/>
                <a:stretch>
                  <a:fillRect t="-441" b="-79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06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Total Rotational </a:t>
            </a:r>
            <a:r>
              <a:rPr lang="en-GB" dirty="0"/>
              <a:t>Kinetic Energy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4556" y="1816566"/>
                <a:ext cx="8458200" cy="74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NL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angular velocity of frame </a:t>
                </a:r>
                <a:r>
                  <a:rPr kumimoji="0" lang="en-US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lang="en-US" dirty="0"/>
                  <a:t> </a:t>
                </a:r>
                <a:r>
                  <a:rPr kumimoji="0" lang="en-GB" sz="1800" kern="0" dirty="0"/>
                  <a:t>“glued” to body </a:t>
                </a:r>
                <a:r>
                  <a:rPr lang="en-US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i="1" dirty="0"/>
                  <a:t> </a:t>
                </a:r>
                <a:r>
                  <a:rPr lang="en-US" dirty="0"/>
                  <a:t>relative to</a:t>
                </a:r>
                <a:br>
                  <a:rPr lang="en-US" dirty="0"/>
                </a:br>
                <a:r>
                  <a:rPr lang="en-US" dirty="0"/>
                  <a:t>           the fixed frame 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lang="en-US" dirty="0"/>
                  <a:t> at time </a:t>
                </a:r>
                <a:r>
                  <a:rPr lang="en-US" i="1" dirty="0">
                    <a:solidFill>
                      <a:srgbClr val="1F277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expressed in frame 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556" y="1816566"/>
                <a:ext cx="8458200" cy="744362"/>
              </a:xfrm>
              <a:prstGeom prst="rect">
                <a:avLst/>
              </a:prstGeom>
              <a:blipFill>
                <a:blip r:embed="rId2"/>
                <a:stretch>
                  <a:fillRect t="-65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228600" y="862745"/>
            <a:ext cx="8644156" cy="77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800" kern="0" dirty="0"/>
              <a:t>The total rotational kinetic energy of the multi-body system consisting </a:t>
            </a:r>
            <a:br>
              <a:rPr kumimoji="0" lang="en-GB" sz="1800" kern="0" dirty="0"/>
            </a:br>
            <a:r>
              <a:rPr kumimoji="0" lang="en-GB" sz="1800" kern="0" dirty="0"/>
              <a:t>of </a:t>
            </a:r>
            <a:r>
              <a:rPr kumimoji="0" lang="en-GB" sz="1800" i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GB" sz="1800" kern="0" dirty="0"/>
              <a:t> links (bodies):</a:t>
            </a:r>
            <a:endParaRPr kumimoji="0" lang="en-NL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/>
              <p:nvPr/>
            </p:nvSpPr>
            <p:spPr>
              <a:xfrm>
                <a:off x="1447800" y="1358667"/>
                <a:ext cx="6248400" cy="54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=0.5</m:t>
                    </m:r>
                    <m:nary>
                      <m:naryPr>
                        <m:chr m:val="∑"/>
                        <m:limLoc m:val="undOvr"/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L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L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600" b="1" i="0">
                                            <a:latin typeface="Cambria Math" panose="02040503050406030204" pitchFamily="18" charset="0"/>
                                          </a:rPr>
                                          <m:t>𝛚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b="1"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b="1"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 i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L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L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600" b="1" i="0">
                                            <a:latin typeface="Cambria Math" panose="02040503050406030204" pitchFamily="18" charset="0"/>
                                          </a:rPr>
                                          <m:t>𝐑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NL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b="1" i="0"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 i="0">
                                    <a:latin typeface="Cambria Math" panose="02040503050406030204" pitchFamily="18" charset="0"/>
                                  </a:rPr>
                                  <m:t>𝛚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sz="1600" dirty="0"/>
                  <a:t>,</a:t>
                </a:r>
                <a:endParaRPr lang="en-NL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358667"/>
                <a:ext cx="6248400" cy="549446"/>
              </a:xfrm>
              <a:prstGeom prst="rect">
                <a:avLst/>
              </a:prstGeom>
              <a:blipFill>
                <a:blip r:embed="rId3"/>
                <a:stretch>
                  <a:fillRect t="-46667" b="-877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/>
              <p:nvPr/>
            </p:nvSpPr>
            <p:spPr>
              <a:xfrm>
                <a:off x="1905000" y="2436652"/>
                <a:ext cx="4597866" cy="894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smtClean="0">
                        <a:latin typeface="Cambria Math" panose="02040503050406030204" pitchFamily="18" charset="0"/>
                      </a:rPr>
                      <m:t>𝐒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L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4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436652"/>
                <a:ext cx="4597866" cy="894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5847BDC1-7364-4C4B-9535-00D07F100D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0633" y="4449311"/>
                <a:ext cx="8341628" cy="74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80985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NL" sz="1600" i="1">
                            <a:latin typeface="Cambria Math" panose="02040503050406030204" pitchFamily="18" charset="0"/>
                          </a:rPr>
                          <m:t>𝑥𝑥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600" kern="0" dirty="0"/>
                  <a:t>,</a:t>
                </a:r>
                <a:r>
                  <a:rPr lang="en-NL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𝑦𝑦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600" kern="0" dirty="0"/>
                  <a:t> are inertias about the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1600" i="1" dirty="0"/>
                  <a:t>-</a:t>
                </a:r>
                <a:r>
                  <a:rPr lang="en-GB" sz="1600" dirty="0"/>
                  <a:t>,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1600" i="1" dirty="0"/>
                  <a:t>-</a:t>
                </a:r>
                <a:r>
                  <a:rPr lang="en-GB" sz="1600" dirty="0"/>
                  <a:t>, and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1600" i="1" dirty="0"/>
                  <a:t>-</a:t>
                </a:r>
                <a:r>
                  <a:rPr lang="en-GB" sz="1600" dirty="0"/>
                  <a:t>axes, respectively, </a:t>
                </a:r>
                <a:br>
                  <a:rPr lang="en-GB" sz="1600" dirty="0"/>
                </a:br>
                <a:r>
                  <a:rPr kumimoji="0" lang="en-GB" sz="1600" kern="0" dirty="0"/>
                  <a:t>of the coordinate frame with the origin at the centre of mass of that body </a:t>
                </a:r>
                <a:br>
                  <a:rPr kumimoji="0" lang="en-GB" sz="1600" kern="0" dirty="0"/>
                </a:br>
                <a:r>
                  <a:rPr kumimoji="0" lang="en-GB" sz="1600" kern="0" dirty="0"/>
                  <a:t>and whose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1600" i="1" dirty="0"/>
                  <a:t>-</a:t>
                </a:r>
                <a:r>
                  <a:rPr lang="en-GB" sz="1600" dirty="0"/>
                  <a:t>,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1600" i="1" dirty="0"/>
                  <a:t>-</a:t>
                </a:r>
                <a:r>
                  <a:rPr lang="en-GB" sz="1600" dirty="0"/>
                  <a:t>, and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1600" i="1" dirty="0"/>
                  <a:t>-</a:t>
                </a:r>
                <a:r>
                  <a:rPr lang="en-GB" sz="1600" dirty="0"/>
                  <a:t>axes are parallel to the corresponding axes of </a:t>
                </a:r>
                <a:r>
                  <a:rPr kumimoji="0" lang="en-US" sz="16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lang="en-GB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NL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600" kern="0" dirty="0"/>
                  <a:t>,</a:t>
                </a:r>
                <a:r>
                  <a:rPr lang="en-NL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𝑦𝑧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600" dirty="0"/>
                  <a:t> are the cross-products of inertia.</a:t>
                </a:r>
                <a:endParaRPr lang="en-US" sz="1670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5847BDC1-7364-4C4B-9535-00D07F100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633" y="4449311"/>
                <a:ext cx="8341628" cy="744362"/>
              </a:xfrm>
              <a:prstGeom prst="rect">
                <a:avLst/>
              </a:prstGeom>
              <a:blipFill>
                <a:blip r:embed="rId5"/>
                <a:stretch>
                  <a:fillRect t="-3279" b="-557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32543-5EEB-4CF3-8084-6540E03728F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6353" y="3231670"/>
                <a:ext cx="8341628" cy="74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7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7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7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7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7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70" dirty="0"/>
                  <a:t> rotation matrix describing orientation of 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GB" sz="1670" kern="0" dirty="0"/>
                  <a:t> </a:t>
                </a:r>
                <a:r>
                  <a:rPr lang="en-US" sz="1670" dirty="0"/>
                  <a:t>relative to 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lang="en-US" sz="1670" dirty="0"/>
                  <a:t>,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NL" sz="16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 b="1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600" b="1" kern="0" dirty="0"/>
                  <a:t> </a:t>
                </a:r>
                <a:r>
                  <a:rPr kumimoji="0" lang="en-GB" sz="1600" kern="0" dirty="0"/>
                  <a:t>inertia tensor of body</a:t>
                </a:r>
                <a:r>
                  <a:rPr kumimoji="0" lang="en-GB" sz="1600" b="1" kern="0" dirty="0"/>
                  <a:t> </a:t>
                </a:r>
                <a:r>
                  <a:rPr kumimoji="0" lang="en-GB" sz="16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1800" dirty="0"/>
                  <a:t>(inertial parameters)</a:t>
                </a:r>
                <a:endParaRPr lang="en-US" sz="167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32543-5EEB-4CF3-8084-6540E037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353" y="3231670"/>
                <a:ext cx="8341628" cy="744362"/>
              </a:xfrm>
              <a:prstGeom prst="rect">
                <a:avLst/>
              </a:prstGeom>
              <a:blipFill>
                <a:blip r:embed="rId6"/>
                <a:stretch>
                  <a:fillRect t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0AC7C-9B3C-4D8D-A87F-AC73702AC57A}"/>
                  </a:ext>
                </a:extLst>
              </p:cNvPr>
              <p:cNvSpPr txBox="1"/>
              <p:nvPr/>
            </p:nvSpPr>
            <p:spPr>
              <a:xfrm>
                <a:off x="3335323" y="3761041"/>
                <a:ext cx="2362200" cy="777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400" b="1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NL" sz="14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NL" sz="1400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L" sz="14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NL" sz="1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400" b="0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400" b="0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NL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NL" sz="1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400" b="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0AC7C-9B3C-4D8D-A87F-AC73702A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23" y="3761041"/>
                <a:ext cx="2362200" cy="777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00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Energies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4556" y="1816566"/>
                <a:ext cx="5757644" cy="360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total potential energy due to gravity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556" y="1816566"/>
                <a:ext cx="5757644" cy="360043"/>
              </a:xfrm>
              <a:prstGeom prst="rect">
                <a:avLst/>
              </a:prstGeom>
              <a:blipFill>
                <a:blip r:embed="rId2"/>
                <a:stretch>
                  <a:fillRect t="-6780" b="-203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228600" y="862745"/>
            <a:ext cx="8644156" cy="77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800" kern="0" dirty="0"/>
              <a:t>The total potential energy of the multi-body system consisting </a:t>
            </a:r>
            <a:br>
              <a:rPr kumimoji="0" lang="en-GB" sz="1800" kern="0" dirty="0"/>
            </a:br>
            <a:r>
              <a:rPr kumimoji="0" lang="en-GB" sz="1800" kern="0" dirty="0"/>
              <a:t>of </a:t>
            </a:r>
            <a:r>
              <a:rPr kumimoji="0" lang="en-GB" sz="1800" i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GB" sz="1800" kern="0" dirty="0"/>
              <a:t> links (bodies):</a:t>
            </a:r>
            <a:endParaRPr kumimoji="0" lang="en-NL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/>
              <p:nvPr/>
            </p:nvSpPr>
            <p:spPr>
              <a:xfrm>
                <a:off x="2667000" y="1400772"/>
                <a:ext cx="2667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GB" sz="1600" dirty="0"/>
                  <a:t>;</a:t>
                </a:r>
                <a:endParaRPr lang="en-NL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400772"/>
                <a:ext cx="266700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/>
              <p:nvPr/>
            </p:nvSpPr>
            <p:spPr>
              <a:xfrm>
                <a:off x="2653717" y="2210410"/>
                <a:ext cx="3276600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NL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NL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NL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sz="1600" dirty="0"/>
                  <a:t>,</a:t>
                </a:r>
                <a:endParaRPr lang="en-NL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717" y="2210410"/>
                <a:ext cx="3276600" cy="460832"/>
              </a:xfrm>
              <a:prstGeom prst="rect">
                <a:avLst/>
              </a:prstGeom>
              <a:blipFill>
                <a:blip r:embed="rId4"/>
                <a:stretch>
                  <a:fillRect t="-66667" b="-114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EDC6511-BD84-45BB-8E3C-90F73091B87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3144" y="2688321"/>
                <a:ext cx="8119844" cy="151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1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5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500" dirty="0"/>
                  <a:t> mass of body </a:t>
                </a:r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1500" dirty="0"/>
                  <a:t>(inertial parameter),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500" i="1">
                        <a:latin typeface="Cambria Math" panose="02040503050406030204" pitchFamily="18" charset="0"/>
                      </a:rPr>
                      <m:t>=9.81 </m:t>
                    </m:r>
                    <m:d>
                      <m:dPr>
                        <m:begChr m:val="["/>
                        <m:endChr m:val="]"/>
                        <m:ctrlPr>
                          <a:rPr lang="en-NL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5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GB" sz="150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NL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5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GB" sz="15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15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500" dirty="0"/>
                  <a:t> gravity acceleration,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L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5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500" dirty="0"/>
                  <a:t> </a:t>
                </a:r>
                <a:r>
                  <a:rPr kumimoji="0" lang="en-GB" sz="1500" kern="0" dirty="0"/>
                  <a:t>coordinate of the </a:t>
                </a:r>
                <a:r>
                  <a:rPr kumimoji="0" lang="en-GB" sz="1500" kern="0" dirty="0" err="1"/>
                  <a:t>center</a:t>
                </a:r>
                <a:r>
                  <a:rPr kumimoji="0" lang="en-GB" sz="1500" kern="0" dirty="0"/>
                  <a:t> of mass of body </a:t>
                </a:r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500" i="1" dirty="0"/>
                  <a:t> </a:t>
                </a:r>
                <a:r>
                  <a:rPr lang="en-US" sz="1500" dirty="0"/>
                  <a:t>expressed in the fixed           </a:t>
                </a:r>
                <a:br>
                  <a:rPr lang="en-US" sz="1500" dirty="0"/>
                </a:br>
                <a:r>
                  <a:rPr lang="en-US" sz="1500" dirty="0"/>
                  <a:t>           frame 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lang="en-US" sz="1500" dirty="0"/>
                  <a:t> ,which is in the direction of gravity (inertial parameter);</a:t>
                </a:r>
              </a:p>
              <a:p>
                <a:pPr lvl="3"/>
                <a:r>
                  <a:rPr kumimoji="0" lang="en-US" sz="1033" kern="0" dirty="0"/>
                  <a:t>example: if the gravity force acts in the negative </a:t>
                </a:r>
                <a:r>
                  <a:rPr kumimoji="0" lang="en-US" sz="1033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sz="1033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kumimoji="0" lang="en-US" sz="1033" kern="0" dirty="0"/>
                  <a:t>direction of the frame </a:t>
                </a:r>
                <a:r>
                  <a:rPr kumimoji="0" lang="en-US" sz="105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05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05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05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05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05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05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05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033" kern="0" dirty="0"/>
                  <a:t>, </a:t>
                </a:r>
                <a:br>
                  <a:rPr kumimoji="0" lang="en-US" sz="1033" kern="0" dirty="0"/>
                </a:br>
                <a:r>
                  <a:rPr kumimoji="0" lang="en-US" sz="1033" kern="0" dirty="0"/>
                  <a:t>                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L" sz="105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L" sz="105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0" lang="en-US" sz="1033" kern="0" dirty="0"/>
                  <a:t> is the </a:t>
                </a:r>
                <a:r>
                  <a:rPr kumimoji="0" lang="en-US" sz="1033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sz="1033" kern="0" dirty="0"/>
                  <a:t>-coordinate of the center of mass of body </a:t>
                </a:r>
                <a:r>
                  <a:rPr kumimoji="0" lang="en-US" sz="1033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sz="1033" kern="0" dirty="0"/>
                  <a:t> expressed in </a:t>
                </a:r>
                <a:r>
                  <a:rPr kumimoji="0" lang="en-US" sz="1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033" kern="0" dirty="0"/>
                  <a:t>,</a:t>
                </a:r>
                <a:endParaRPr kumimoji="0" lang="en-NL" sz="1033" kern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EDC6511-BD84-45BB-8E3C-90F73091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144" y="2688321"/>
                <a:ext cx="8119844" cy="1511863"/>
              </a:xfrm>
              <a:prstGeom prst="rect">
                <a:avLst/>
              </a:prstGeom>
              <a:blipFill>
                <a:blip r:embed="rId5"/>
                <a:stretch>
                  <a:fillRect t="-806" b="-20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A59FEF-952B-4A91-8282-DD8C3E4738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2945" y="4200185"/>
                <a:ext cx="7357844" cy="360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total potential energy stored in elastic elements;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A59FEF-952B-4A91-8282-DD8C3E47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945" y="4200185"/>
                <a:ext cx="7357844" cy="360043"/>
              </a:xfrm>
              <a:prstGeom prst="rect">
                <a:avLst/>
              </a:prstGeom>
              <a:blipFill>
                <a:blip r:embed="rId6"/>
                <a:stretch>
                  <a:fillRect t="-1695" b="-237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7222672-686B-45AB-B9A3-05FF863E66D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6956" y="4502868"/>
                <a:ext cx="8119844" cy="643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2"/>
                <a:r>
                  <a:rPr lang="en-US" sz="1500" dirty="0"/>
                  <a:t>example: assume there are 3-dof’s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5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5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that incorporate elastic </a:t>
                </a:r>
                <a:br>
                  <a:rPr lang="en-US" sz="1500" dirty="0"/>
                </a:br>
                <a:r>
                  <a:rPr lang="en-US" sz="1500" dirty="0"/>
                  <a:t>                  behavior with stiffness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5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5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500" dirty="0"/>
                  <a:t>, respectively:</a:t>
                </a:r>
                <a:endParaRPr kumimoji="0" lang="en-NL" sz="1500" kern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7222672-686B-45AB-B9A3-05FF863E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956" y="4502868"/>
                <a:ext cx="8119844" cy="643922"/>
              </a:xfrm>
              <a:prstGeom prst="rect">
                <a:avLst/>
              </a:prstGeom>
              <a:blipFill>
                <a:blip r:embed="rId7"/>
                <a:stretch>
                  <a:fillRect t="-2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953939-9561-4386-80D7-AACE6AA867A7}"/>
                  </a:ext>
                </a:extLst>
              </p:cNvPr>
              <p:cNvSpPr txBox="1"/>
              <p:nvPr/>
            </p:nvSpPr>
            <p:spPr>
              <a:xfrm>
                <a:off x="2763298" y="5064028"/>
                <a:ext cx="3866102" cy="384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</m:sSub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=0.5</m:t>
                    </m:r>
                    <m:d>
                      <m:dPr>
                        <m:begChr m:val="["/>
                        <m:endChr m:val="]"/>
                        <m:ctrlPr>
                          <a:rPr lang="en-NL" sz="16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16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NL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sSubSup>
                          <m:sSubSup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endParaRPr lang="en-NL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953939-9561-4386-80D7-AACE6AA8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298" y="5064028"/>
                <a:ext cx="3866102" cy="384272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80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1BD-31BB-40F0-A422-02E37EBE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D69B0-68D4-4FD7-B184-CA83A9415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ASM Pacific Technology Ltd. © 2020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3E0E74-9BB0-4DE0-91BA-8C8F796C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79500"/>
            <a:ext cx="8458200" cy="398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/>
              <a:t>While kinematic models describe motion of a mechanical system without consideration of the forces and torques producing this motion, dynamic equations explicitly describe </a:t>
            </a:r>
            <a:br>
              <a:rPr lang="en-GB" dirty="0"/>
            </a:br>
            <a:r>
              <a:rPr lang="en-GB" dirty="0"/>
              <a:t>the relationship between the forces/torques and the motion.</a:t>
            </a:r>
          </a:p>
          <a:p>
            <a:r>
              <a:rPr lang="en-GB" dirty="0"/>
              <a:t>Applications of dynamical models:</a:t>
            </a:r>
          </a:p>
          <a:p>
            <a:pPr lvl="1"/>
            <a:r>
              <a:rPr lang="en-GB" dirty="0"/>
              <a:t>frequency-domain analysis (Bode plots),</a:t>
            </a:r>
          </a:p>
          <a:p>
            <a:pPr lvl="1"/>
            <a:r>
              <a:rPr lang="en-GB" dirty="0"/>
              <a:t>simulations and animations,</a:t>
            </a:r>
          </a:p>
          <a:p>
            <a:pPr lvl="1">
              <a:spcAft>
                <a:spcPts val="1200"/>
              </a:spcAft>
            </a:pPr>
            <a:r>
              <a:rPr lang="en-GB" dirty="0"/>
              <a:t>control design.</a:t>
            </a:r>
          </a:p>
          <a:p>
            <a:r>
              <a:rPr lang="en-GB" dirty="0"/>
              <a:t>In this training we will derive dynamic models in the form </a:t>
            </a:r>
            <a:br>
              <a:rPr lang="en-GB" dirty="0"/>
            </a:br>
            <a:r>
              <a:rPr lang="en-GB" dirty="0"/>
              <a:t>of Lagrange-Euler equations.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9128823-A49B-4CFA-A985-0B83AD53DBF0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888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LE-equations of Motion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4800" y="3882236"/>
                <a:ext cx="8229600" cy="1616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GB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dirty="0"/>
                  <a:t> inertia matrix (has symmetric structure,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GB" kern="0" dirty="0"/>
                  <a:t>);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×1</a:t>
                </a:r>
                <a:r>
                  <a:rPr lang="en-GB" dirty="0"/>
                  <a:t> vector of centripetal/Coriolis forces and torques</a:t>
                </a:r>
                <a:r>
                  <a:rPr kumimoji="0" lang="en-GB" kern="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×1</a:t>
                </a:r>
                <a:r>
                  <a:rPr lang="en-GB" dirty="0"/>
                  <a:t> vector of gravity forces and torques</a:t>
                </a:r>
                <a:r>
                  <a:rPr kumimoji="0" lang="en-GB" kern="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×1</a:t>
                </a:r>
                <a:r>
                  <a:rPr lang="en-GB" dirty="0"/>
                  <a:t> vector of elastic, damping and friction forces and torques;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×1</a:t>
                </a:r>
                <a:r>
                  <a:rPr lang="en-GB" dirty="0"/>
                  <a:t> vector of input motor forces and torques.</a:t>
                </a:r>
                <a:endParaRPr kumimoji="0" lang="en-GB" kern="0" dirty="0"/>
              </a:p>
              <a:p>
                <a:pPr lvl="1"/>
                <a:endParaRPr kumimoji="0" lang="en-GB" kern="0" dirty="0"/>
              </a:p>
              <a:p>
                <a:pPr lvl="1"/>
                <a:endParaRPr kumimoji="0" lang="en-NL" kern="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882236"/>
                <a:ext cx="8229600" cy="1616884"/>
              </a:xfrm>
              <a:prstGeom prst="rect">
                <a:avLst/>
              </a:prstGeom>
              <a:blipFill>
                <a:blip r:embed="rId2"/>
                <a:stretch>
                  <a:fillRect t="-1887" b="-37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228600" y="814857"/>
            <a:ext cx="8644156" cy="77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800" kern="0" dirty="0"/>
              <a:t>After computation of Lagrange-Euler equations for the multi-body system consisting of </a:t>
            </a:r>
            <a:r>
              <a:rPr kumimoji="0" lang="en-GB" sz="1800" i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GB" sz="1800" kern="0" dirty="0"/>
              <a:t> links (bodies)</a:t>
            </a:r>
            <a:endParaRPr kumimoji="0" lang="en-NL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/>
              <p:nvPr/>
            </p:nvSpPr>
            <p:spPr>
              <a:xfrm>
                <a:off x="1780343" y="3425036"/>
                <a:ext cx="4648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43" y="3425036"/>
                <a:ext cx="464820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5E802-E951-41A8-9823-6BD3B41D06F5}"/>
                  </a:ext>
                </a:extLst>
              </p:cNvPr>
              <p:cNvSpPr txBox="1"/>
              <p:nvPr/>
            </p:nvSpPr>
            <p:spPr>
              <a:xfrm>
                <a:off x="1772653" y="1484154"/>
                <a:ext cx="5390147" cy="540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i="1" dirty="0"/>
                  <a:t>,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5E802-E951-41A8-9823-6BD3B41D0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53" y="1484154"/>
                <a:ext cx="5390147" cy="540084"/>
              </a:xfrm>
              <a:prstGeom prst="rect">
                <a:avLst/>
              </a:prstGeom>
              <a:blipFill>
                <a:blip r:embed="rId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F5D5DF-D7F7-4770-8AB5-05EF50123E13}"/>
              </a:ext>
            </a:extLst>
          </p:cNvPr>
          <p:cNvSpPr txBox="1">
            <a:spLocks/>
          </p:cNvSpPr>
          <p:nvPr/>
        </p:nvSpPr>
        <p:spPr bwMode="auto">
          <a:xfrm>
            <a:off x="533400" y="3072034"/>
            <a:ext cx="7391400" cy="52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GB" sz="1800" kern="0" dirty="0"/>
              <a:t>we can determine </a:t>
            </a:r>
            <a:r>
              <a:rPr kumimoji="0" lang="en-GB" sz="1800" b="1" kern="0" dirty="0"/>
              <a:t>LE-equations of motion in standard form</a:t>
            </a:r>
            <a:r>
              <a:rPr kumimoji="0" lang="en-GB" sz="1800" kern="0" dirty="0"/>
              <a:t>:</a:t>
            </a:r>
            <a:endParaRPr kumimoji="0" lang="en-NL" sz="1800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3EDAF-424F-4479-A2AF-966B9F69F16D}"/>
              </a:ext>
            </a:extLst>
          </p:cNvPr>
          <p:cNvSpPr txBox="1"/>
          <p:nvPr/>
        </p:nvSpPr>
        <p:spPr>
          <a:xfrm>
            <a:off x="152400" y="2010198"/>
            <a:ext cx="1627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</a:pPr>
            <a:r>
              <a:rPr lang="en-GB" dirty="0"/>
              <a:t>w</a:t>
            </a:r>
            <a:r>
              <a:rPr lang="en-GB" b="0" dirty="0"/>
              <a:t>here</a:t>
            </a:r>
            <a:endParaRPr lang="en-GB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922D12-1F4D-4AA0-9091-7E2D33D08BF4}"/>
                  </a:ext>
                </a:extLst>
              </p:cNvPr>
              <p:cNvSpPr txBox="1"/>
              <p:nvPr/>
            </p:nvSpPr>
            <p:spPr>
              <a:xfrm>
                <a:off x="1815297" y="2142933"/>
                <a:ext cx="2552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endParaRPr lang="en-GB" sz="1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922D12-1F4D-4AA0-9091-7E2D33D08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97" y="2142933"/>
                <a:ext cx="255270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A8AF32-3150-4F6D-A750-828233236A53}"/>
                  </a:ext>
                </a:extLst>
              </p:cNvPr>
              <p:cNvSpPr txBox="1"/>
              <p:nvPr/>
            </p:nvSpPr>
            <p:spPr>
              <a:xfrm>
                <a:off x="2590800" y="2499545"/>
                <a:ext cx="65532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5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actuation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force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or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torque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supplied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by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motors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;</m:t>
                      </m:r>
                    </m:oMath>
                  </m:oMathPara>
                </a14:m>
                <a:endParaRPr lang="en-GB" sz="1500" b="0" i="0" dirty="0"/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5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resistive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forces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or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torque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,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e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.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g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.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friction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(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Coulomb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and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 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damping</m:t>
                      </m:r>
                      <m:r>
                        <m:rPr>
                          <m:nor/>
                        </m:rPr>
                        <a:rPr lang="en-GB" sz="1500" b="0" i="0" dirty="0" smtClean="0"/>
                        <m:t>),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A8AF32-3150-4F6D-A750-82823323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99545"/>
                <a:ext cx="6553200" cy="553998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938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5E9904-A975-49BF-B732-5DF4A841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r>
              <a:rPr lang="en-US" sz="3200" dirty="0"/>
              <a:t>LE-Equations of PRR </a:t>
            </a:r>
            <a:br>
              <a:rPr lang="en-US" sz="3200" dirty="0"/>
            </a:br>
            <a:r>
              <a:rPr lang="en-US" sz="3200" dirty="0"/>
              <a:t>MULTI-BODY System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E4A0709-C15B-46FB-B18C-3845783D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EB8AEBF-75C4-48E5-B5E9-90A0BE5B99A0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C6A2DE6-6D35-4942-9F8C-E8DC5ACC5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5511271"/>
            <a:ext cx="2895600" cy="140229"/>
          </a:xfrm>
        </p:spPr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673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39">
            <a:extLst>
              <a:ext uri="{FF2B5EF4-FFF2-40B4-BE49-F238E27FC236}">
                <a16:creationId xmlns:a16="http://schemas.microsoft.com/office/drawing/2014/main" id="{53B23696-B6A3-4A13-B1CE-AC0ECF76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46" y="686956"/>
            <a:ext cx="4392698" cy="354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P(</a:t>
            </a:r>
            <a:r>
              <a:rPr lang="en-GB" dirty="0" err="1"/>
              <a:t>rismatic</a:t>
            </a:r>
            <a:r>
              <a:rPr lang="en-GB" dirty="0"/>
              <a:t>)R(evolute)R(evolute)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180108" y="2448123"/>
            <a:ext cx="5458692" cy="148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600" kern="0" dirty="0"/>
              <a:t>Coordinate systems:</a:t>
            </a:r>
          </a:p>
          <a:p>
            <a:pPr lvl="1"/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sz="1400" kern="0" dirty="0"/>
              <a:t> “glued” to the fixed world with 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sz="1400" kern="0" dirty="0"/>
              <a:t> along </a:t>
            </a:r>
            <a:br>
              <a:rPr kumimoji="0" lang="en-GB" sz="1400" kern="0" dirty="0"/>
            </a:br>
            <a:r>
              <a:rPr kumimoji="0" lang="en-GB" sz="1400" kern="0" dirty="0"/>
              <a:t>translational axis of the prismatic joint;</a:t>
            </a:r>
          </a:p>
          <a:p>
            <a:pPr lvl="1"/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GB" sz="1400" kern="0" dirty="0"/>
              <a:t>, 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GB" sz="1400" kern="0" dirty="0"/>
              <a:t> and 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GB" sz="1400" kern="0" dirty="0"/>
              <a:t> “glued” to links 1, 2 and 3,</a:t>
            </a:r>
            <a:br>
              <a:rPr kumimoji="0" lang="en-GB" sz="1400" kern="0" dirty="0"/>
            </a:br>
            <a:r>
              <a:rPr kumimoji="0" lang="en-GB" sz="1400" kern="0" dirty="0"/>
              <a:t>respectively.</a:t>
            </a:r>
            <a:endParaRPr kumimoji="0" lang="en-NL" sz="14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F181028-8A12-4D20-BA57-A7191FBA82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3700852"/>
                <a:ext cx="7467600" cy="1978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sz="1600" kern="0" dirty="0"/>
                  <a:t>Generalized coordinates and forces: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translational displacement from the origin of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 </a:t>
                </a:r>
                <a:r>
                  <a:rPr kumimoji="0" lang="en-GB" sz="1400" kern="0" dirty="0"/>
                  <a:t>to the origin of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</a:t>
                </a:r>
                <a:r>
                  <a:rPr kumimoji="0" lang="en-GB" sz="1400" kern="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angular displacement from axis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 </a:t>
                </a:r>
                <a:r>
                  <a:rPr kumimoji="0" lang="en-GB" sz="1400" kern="0" dirty="0"/>
                  <a:t>to axis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2 </a:t>
                </a:r>
                <a:r>
                  <a:rPr kumimoji="0" lang="en-GB" sz="1400" kern="0" dirty="0"/>
                  <a:t>about axis of actuation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2</a:t>
                </a:r>
                <a:r>
                  <a:rPr kumimoji="0" lang="en-GB" sz="1400" kern="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angular displacement from axis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2 </a:t>
                </a:r>
                <a:r>
                  <a:rPr kumimoji="0" lang="en-GB" sz="1400" kern="0" dirty="0"/>
                  <a:t>to axis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3 </a:t>
                </a:r>
                <a:r>
                  <a:rPr kumimoji="0" lang="en-GB" sz="1400" kern="0" dirty="0"/>
                  <a:t>about axis of actuation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3</a:t>
                </a:r>
                <a:r>
                  <a:rPr kumimoji="0" lang="en-GB" sz="1400" kern="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actuation force of the prismatic joint (reaction to the fixed world);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actuation torque of link 2 with respect to link 1,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actuation torque of link 3 with respect to link 2.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F181028-8A12-4D20-BA57-A7191FBA8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700852"/>
                <a:ext cx="7467600" cy="1978359"/>
              </a:xfrm>
              <a:prstGeom prst="rect">
                <a:avLst/>
              </a:prstGeom>
              <a:blipFill>
                <a:blip r:embed="rId3"/>
                <a:stretch>
                  <a:fillRect t="-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D99F9E-FB4A-4290-82F8-B640E74BFC2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1078835"/>
                <a:ext cx="7968263" cy="148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sz="1600" kern="0" dirty="0"/>
                  <a:t>Joints: </a:t>
                </a:r>
                <a:r>
                  <a:rPr kumimoji="0" lang="en-GB" sz="1400" kern="0" dirty="0"/>
                  <a:t>1-prismatic, 2-revolute, 3-revolute.</a:t>
                </a:r>
              </a:p>
              <a:p>
                <a:r>
                  <a:rPr kumimoji="0" lang="en-GB" sz="1600" kern="0" dirty="0"/>
                  <a:t>Links: </a:t>
                </a:r>
                <a:r>
                  <a:rPr kumimoji="0" lang="en-GB" sz="1400" kern="0" dirty="0"/>
                  <a:t>0-fixed world,</a:t>
                </a:r>
                <a:br>
                  <a:rPr kumimoji="0" lang="en-GB" sz="1400" kern="0" dirty="0"/>
                </a:br>
                <a:r>
                  <a:rPr kumimoji="0" lang="en-GB" sz="1400" kern="0" dirty="0"/>
                  <a:t>          1-body connecting joints 1 and 2 of length</a:t>
                </a:r>
                <a14:m>
                  <m:oMath xmlns:m="http://schemas.openxmlformats.org/officeDocument/2006/math">
                    <m:r>
                      <a:rPr kumimoji="0" lang="en-GB" sz="1400" b="0" i="0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GB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400" i="1" ker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1400" kern="0" dirty="0"/>
                  <a:t>,</a:t>
                </a:r>
              </a:p>
              <a:p>
                <a:pPr marL="380985" lvl="1" indent="0">
                  <a:buNone/>
                </a:pPr>
                <a:r>
                  <a:rPr kumimoji="0" lang="en-GB" sz="1400" kern="0" dirty="0"/>
                  <a:t>        2-body connecting joints 2 and 3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400" kern="0" dirty="0"/>
                  <a:t>,</a:t>
                </a:r>
                <a:br>
                  <a:rPr kumimoji="0" lang="en-GB" sz="1400" kern="0" dirty="0"/>
                </a:br>
                <a:r>
                  <a:rPr kumimoji="0" lang="en-GB" sz="1400" kern="0" dirty="0"/>
                  <a:t>        3-body connected to joint 3, only,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400" i="1" ker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1400" kern="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D99F9E-FB4A-4290-82F8-B640E74BF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078835"/>
                <a:ext cx="7968263" cy="1485413"/>
              </a:xfrm>
              <a:prstGeom prst="rect">
                <a:avLst/>
              </a:prstGeom>
              <a:blipFill>
                <a:blip r:embed="rId4"/>
                <a:stretch>
                  <a:fillRect t="-1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9C6ACC6A-798D-4A05-BF4D-B551CF761685}"/>
              </a:ext>
            </a:extLst>
          </p:cNvPr>
          <p:cNvSpPr txBox="1">
            <a:spLocks/>
          </p:cNvSpPr>
          <p:nvPr/>
        </p:nvSpPr>
        <p:spPr bwMode="auto">
          <a:xfrm>
            <a:off x="6769099" y="876300"/>
            <a:ext cx="821832" cy="28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GB" sz="1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 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4013DAF-7BDE-4287-B7B7-C226957DFA43}"/>
              </a:ext>
            </a:extLst>
          </p:cNvPr>
          <p:cNvCxnSpPr/>
          <p:nvPr/>
        </p:nvCxnSpPr>
        <p:spPr bwMode="auto">
          <a:xfrm flipH="1">
            <a:off x="6705600" y="1118497"/>
            <a:ext cx="280119" cy="1814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lgDashDot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CD7156D4-3825-4F5E-BA93-0CBDAFF1D885}"/>
              </a:ext>
            </a:extLst>
          </p:cNvPr>
          <p:cNvSpPr txBox="1">
            <a:spLocks/>
          </p:cNvSpPr>
          <p:nvPr/>
        </p:nvSpPr>
        <p:spPr bwMode="auto">
          <a:xfrm>
            <a:off x="5735784" y="2095500"/>
            <a:ext cx="648602" cy="28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GB" sz="1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 2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B8964D0-AB2C-4BF5-9322-FA29B2EA9685}"/>
              </a:ext>
            </a:extLst>
          </p:cNvPr>
          <p:cNvCxnSpPr/>
          <p:nvPr/>
        </p:nvCxnSpPr>
        <p:spPr bwMode="auto">
          <a:xfrm>
            <a:off x="6065933" y="2324100"/>
            <a:ext cx="350878" cy="12156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lgDashDot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7D15854C-78C3-40C9-87D4-7A106403A519}"/>
              </a:ext>
            </a:extLst>
          </p:cNvPr>
          <p:cNvSpPr txBox="1">
            <a:spLocks/>
          </p:cNvSpPr>
          <p:nvPr/>
        </p:nvSpPr>
        <p:spPr bwMode="auto">
          <a:xfrm>
            <a:off x="6961063" y="3312908"/>
            <a:ext cx="772520" cy="28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GB" sz="1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 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E9780F2-5125-46D1-BDE7-7C9FFB074072}"/>
              </a:ext>
            </a:extLst>
          </p:cNvPr>
          <p:cNvCxnSpPr/>
          <p:nvPr/>
        </p:nvCxnSpPr>
        <p:spPr bwMode="auto">
          <a:xfrm rot="-540000">
            <a:off x="7327005" y="3512574"/>
            <a:ext cx="304801" cy="10183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lgDashDot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D277839A-9DC4-4780-B197-7BBE0875E992}"/>
              </a:ext>
            </a:extLst>
          </p:cNvPr>
          <p:cNvSpPr txBox="1">
            <a:spLocks/>
          </p:cNvSpPr>
          <p:nvPr/>
        </p:nvSpPr>
        <p:spPr bwMode="auto">
          <a:xfrm>
            <a:off x="4204860" y="845136"/>
            <a:ext cx="791915" cy="39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GB" sz="1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world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C397AB-FB82-4E76-B304-5282D791DBFE}"/>
              </a:ext>
            </a:extLst>
          </p:cNvPr>
          <p:cNvCxnSpPr/>
          <p:nvPr/>
        </p:nvCxnSpPr>
        <p:spPr bwMode="auto">
          <a:xfrm>
            <a:off x="4733201" y="1172350"/>
            <a:ext cx="136675" cy="2611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ot"/>
            <a:round/>
            <a:headEnd type="stealth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D7589B6-43A3-41A3-8AF5-077AA8FDD5E7}"/>
              </a:ext>
            </a:extLst>
          </p:cNvPr>
          <p:cNvCxnSpPr/>
          <p:nvPr/>
        </p:nvCxnSpPr>
        <p:spPr bwMode="auto">
          <a:xfrm flipH="1">
            <a:off x="6845659" y="1906208"/>
            <a:ext cx="569306" cy="14519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ot"/>
            <a:round/>
            <a:headEnd type="stealth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Content Placeholder 2">
            <a:extLst>
              <a:ext uri="{FF2B5EF4-FFF2-40B4-BE49-F238E27FC236}">
                <a16:creationId xmlns:a16="http://schemas.microsoft.com/office/drawing/2014/main" id="{C5DFF501-920A-4628-8A26-7285F9797090}"/>
              </a:ext>
            </a:extLst>
          </p:cNvPr>
          <p:cNvSpPr txBox="1">
            <a:spLocks/>
          </p:cNvSpPr>
          <p:nvPr/>
        </p:nvSpPr>
        <p:spPr bwMode="auto">
          <a:xfrm>
            <a:off x="7347323" y="1746396"/>
            <a:ext cx="821832" cy="28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GB" sz="1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1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26879E2-8262-47BC-B909-A64CDFAAC671}"/>
              </a:ext>
            </a:extLst>
          </p:cNvPr>
          <p:cNvCxnSpPr/>
          <p:nvPr/>
        </p:nvCxnSpPr>
        <p:spPr bwMode="auto">
          <a:xfrm flipH="1">
            <a:off x="7239000" y="2445661"/>
            <a:ext cx="351931" cy="28448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ot"/>
            <a:round/>
            <a:headEnd type="stealth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Content Placeholder 2">
            <a:extLst>
              <a:ext uri="{FF2B5EF4-FFF2-40B4-BE49-F238E27FC236}">
                <a16:creationId xmlns:a16="http://schemas.microsoft.com/office/drawing/2014/main" id="{B8D3DB8B-2D92-4545-A71E-F40E0FF25ADF}"/>
              </a:ext>
            </a:extLst>
          </p:cNvPr>
          <p:cNvSpPr txBox="1">
            <a:spLocks/>
          </p:cNvSpPr>
          <p:nvPr/>
        </p:nvSpPr>
        <p:spPr bwMode="auto">
          <a:xfrm>
            <a:off x="7499350" y="2199960"/>
            <a:ext cx="821832" cy="28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GB" sz="1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2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4097DAF-6A3C-4E80-8BED-4D3DAF9377C4}"/>
              </a:ext>
            </a:extLst>
          </p:cNvPr>
          <p:cNvCxnSpPr/>
          <p:nvPr/>
        </p:nvCxnSpPr>
        <p:spPr bwMode="auto">
          <a:xfrm flipH="1">
            <a:off x="8413120" y="2730147"/>
            <a:ext cx="121280" cy="28808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ot"/>
            <a:round/>
            <a:headEnd type="stealth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8" name="Content Placeholder 2">
            <a:extLst>
              <a:ext uri="{FF2B5EF4-FFF2-40B4-BE49-F238E27FC236}">
                <a16:creationId xmlns:a16="http://schemas.microsoft.com/office/drawing/2014/main" id="{893C1B29-2F58-447F-AB8C-E5DA27B0C102}"/>
              </a:ext>
            </a:extLst>
          </p:cNvPr>
          <p:cNvSpPr txBox="1">
            <a:spLocks/>
          </p:cNvSpPr>
          <p:nvPr/>
        </p:nvSpPr>
        <p:spPr bwMode="auto">
          <a:xfrm>
            <a:off x="8249648" y="2484446"/>
            <a:ext cx="821832" cy="28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GB" sz="1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3</a:t>
            </a:r>
          </a:p>
        </p:txBody>
      </p:sp>
    </p:spTree>
    <p:extLst>
      <p:ext uri="{BB962C8B-B14F-4D97-AF65-F5344CB8AC3E}">
        <p14:creationId xmlns:p14="http://schemas.microsoft.com/office/powerpoint/2010/main" val="308290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700C39-D43B-45D2-B9B3-47F7A2AB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762001"/>
            <a:ext cx="3917379" cy="31622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Inertial Parameters of PRR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D99F9E-FB4A-4290-82F8-B640E74BFC2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810" y="1002651"/>
                <a:ext cx="7218690" cy="1854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sz="1800" kern="0" dirty="0"/>
                  <a:t>Center of mass (</a:t>
                </a:r>
                <a:r>
                  <a:rPr kumimoji="0" lang="en-GB" sz="1800" kern="0" dirty="0" err="1"/>
                  <a:t>CoM</a:t>
                </a:r>
                <a:r>
                  <a:rPr kumimoji="0" lang="en-GB" sz="1800" kern="0" dirty="0"/>
                  <a:t>) of link </a:t>
                </a:r>
                <a:r>
                  <a:rPr kumimoji="0" lang="en-GB" sz="18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GB" sz="1800" kern="0" dirty="0"/>
                  <a:t> (</a:t>
                </a:r>
                <a14:m>
                  <m:oMath xmlns:m="http://schemas.openxmlformats.org/officeDocument/2006/math">
                    <m:r>
                      <a:rPr kumimoji="0" lang="en-GB" sz="1800" b="0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GB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∈{1,2,3}</m:t>
                    </m:r>
                  </m:oMath>
                </a14:m>
                <a:r>
                  <a:rPr kumimoji="0" lang="en-GB" sz="1800" kern="0" dirty="0"/>
                  <a:t>):</a:t>
                </a:r>
                <a:r>
                  <a:rPr kumimoji="0" lang="en-GB" sz="1467" kern="0" dirty="0"/>
                  <a:t> </a:t>
                </a:r>
              </a:p>
              <a:p>
                <a:pPr marL="0" indent="0">
                  <a:buNone/>
                </a:pPr>
                <a:r>
                  <a:rPr kumimoji="0" lang="en-GB" sz="1467" kern="0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GB" sz="1467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GB" sz="1467" b="1" i="0" kern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kumimoji="0" lang="en-GB" sz="1467" b="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0" lang="en-GB" sz="1467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GB" sz="1467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0" lang="en-GB" sz="1467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kumimoji="0" lang="en-GB" sz="1467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GB" sz="1467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GB" sz="1467" b="0" i="1" kern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GB" sz="1467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467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GB" sz="1467" b="0" i="1" kern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GB" sz="1467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467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GB" sz="1467" i="1" ker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0" lang="en-GB" sz="1467" b="0" i="1" kern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GB" sz="1467" b="0" i="1" kern="0" dirty="0">
                    <a:latin typeface="Cambria Math" panose="02040503050406030204" pitchFamily="18" charset="0"/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67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467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0" lang="en-GB" sz="1467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467" kern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67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467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0" lang="en-GB" sz="1467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467" kern="0" dirty="0"/>
                  <a:t> are </a:t>
                </a:r>
                <a:r>
                  <a:rPr kumimoji="0" lang="en-GB" sz="1467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GB" sz="1467" kern="0" dirty="0"/>
                  <a:t>- and </a:t>
                </a:r>
                <a:r>
                  <a:rPr kumimoji="0" lang="en-GB" sz="1467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GB" sz="1467" kern="0" dirty="0"/>
                  <a:t>-coordinates, respectively, </a:t>
                </a:r>
                <a:br>
                  <a:rPr kumimoji="0" lang="en-GB" sz="1467" kern="0" dirty="0"/>
                </a:br>
                <a:r>
                  <a:rPr kumimoji="0" lang="en-GB" sz="1467" kern="0" dirty="0"/>
                  <a:t>of </a:t>
                </a:r>
                <a:r>
                  <a:rPr kumimoji="0" lang="en-GB" sz="1467" kern="0" dirty="0" err="1"/>
                  <a:t>CoM</a:t>
                </a:r>
                <a:r>
                  <a:rPr kumimoji="0" lang="en-GB" sz="1467" kern="0" dirty="0"/>
                  <a:t> expressed in frame </a:t>
                </a:r>
                <a:r>
                  <a:rPr kumimoji="0" lang="en-US" sz="14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4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4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4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4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4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4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GB" sz="1400" kern="0" dirty="0"/>
                  <a:t> “glued”</a:t>
                </a:r>
                <a:r>
                  <a:rPr kumimoji="0" lang="en-GB" sz="1467" kern="0" dirty="0"/>
                  <a:t> to this link.</a:t>
                </a:r>
              </a:p>
              <a:p>
                <a:r>
                  <a:rPr kumimoji="0" lang="en-GB" sz="1800" kern="0" dirty="0"/>
                  <a:t>Masses: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en-GB" sz="18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800" kern="0" dirty="0"/>
                  <a:t>-mass of link </a:t>
                </a:r>
                <a:r>
                  <a:rPr kumimoji="0" lang="en-GB" sz="18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GB" sz="1800" kern="0" dirty="0"/>
                  <a:t> (</a:t>
                </a:r>
                <a14:m>
                  <m:oMath xmlns:m="http://schemas.openxmlformats.org/officeDocument/2006/math">
                    <m:r>
                      <a:rPr kumimoji="0" lang="en-GB" sz="1800" b="0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GB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0" lang="en-GB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kumimoji="0" lang="en-GB" sz="1800" kern="0" dirty="0"/>
                  <a:t>).</a:t>
                </a:r>
              </a:p>
              <a:p>
                <a:r>
                  <a:rPr kumimoji="0" lang="en-GB" sz="1800" kern="0" dirty="0"/>
                  <a:t>Inertia tensors: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D99F9E-FB4A-4290-82F8-B640E74BF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10" y="1002651"/>
                <a:ext cx="7218690" cy="1854849"/>
              </a:xfrm>
              <a:prstGeom prst="rect">
                <a:avLst/>
              </a:prstGeom>
              <a:blipFill>
                <a:blip r:embed="rId3"/>
                <a:stretch>
                  <a:fillRect l="-169" t="-1967" b="-242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44CF1-E1E2-4E3F-ADCC-21F18D45B9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810" y="3929543"/>
                <a:ext cx="8732590" cy="167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NL" sz="1600" i="1">
                            <a:latin typeface="Cambria Math" panose="02040503050406030204" pitchFamily="18" charset="0"/>
                          </a:rPr>
                          <m:t>𝑥𝑥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600" kern="0" dirty="0"/>
                  <a:t>,</a:t>
                </a:r>
                <a:r>
                  <a:rPr lang="en-NL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𝑦𝑦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600" kern="0" dirty="0"/>
                  <a:t> are the main mass moments of inertias about the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1600" i="1" dirty="0"/>
                  <a:t>-</a:t>
                </a:r>
                <a:r>
                  <a:rPr lang="en-GB" sz="1600" dirty="0"/>
                  <a:t>,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1600" i="1" dirty="0"/>
                  <a:t>-</a:t>
                </a:r>
                <a:r>
                  <a:rPr lang="en-GB" sz="1600" dirty="0"/>
                  <a:t>, and </a:t>
                </a:r>
                <a:br>
                  <a:rPr lang="en-GB" sz="1600" dirty="0"/>
                </a:b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1600" i="1" dirty="0"/>
                  <a:t>-</a:t>
                </a:r>
                <a:r>
                  <a:rPr lang="en-GB" sz="1600" dirty="0"/>
                  <a:t>axes, respectively, of</a:t>
                </a:r>
                <a:r>
                  <a:rPr kumimoji="0" lang="en-GB" sz="1600" kern="0" dirty="0"/>
                  <a:t> the coordinate frame with the origin at the </a:t>
                </a:r>
                <a:r>
                  <a:rPr kumimoji="0" lang="en-GB" sz="1600" kern="0" dirty="0" err="1"/>
                  <a:t>CoM</a:t>
                </a:r>
                <a:r>
                  <a:rPr kumimoji="0" lang="en-GB" sz="1600" kern="0" dirty="0"/>
                  <a:t> of </a:t>
                </a:r>
                <a:br>
                  <a:rPr kumimoji="0" lang="en-GB" sz="1600" kern="0" dirty="0"/>
                </a:br>
                <a:r>
                  <a:rPr kumimoji="0" lang="en-GB" sz="1600" kern="0" dirty="0"/>
                  <a:t>link </a:t>
                </a:r>
                <a:r>
                  <a:rPr kumimoji="0" lang="en-GB" sz="16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GB" sz="1600" kern="0" dirty="0"/>
                  <a:t> (</a:t>
                </a:r>
                <a14:m>
                  <m:oMath xmlns:m="http://schemas.openxmlformats.org/officeDocument/2006/math">
                    <m:r>
                      <a:rPr kumimoji="0" lang="en-GB" sz="1600" i="1" ker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GB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0" lang="en-GB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kumimoji="0" lang="en-GB" sz="1600" kern="0" dirty="0"/>
                  <a:t>);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1600" i="1" dirty="0"/>
                  <a:t>-</a:t>
                </a:r>
                <a:r>
                  <a:rPr lang="en-GB" sz="1600" dirty="0"/>
                  <a:t>,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GB" sz="1600" i="1" dirty="0"/>
                  <a:t>-</a:t>
                </a:r>
                <a:r>
                  <a:rPr lang="en-GB" sz="1600" dirty="0"/>
                  <a:t>, and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GB" sz="1600" i="1" dirty="0"/>
                  <a:t>-</a:t>
                </a:r>
                <a:r>
                  <a:rPr lang="en-GB" sz="1600" dirty="0"/>
                  <a:t>axes of that frame are parallel to </a:t>
                </a:r>
                <a:br>
                  <a:rPr lang="en-GB" sz="1600" dirty="0"/>
                </a:br>
                <a:r>
                  <a:rPr lang="en-GB" sz="1600" dirty="0"/>
                  <a:t>the corresponding axes of </a:t>
                </a:r>
                <a:r>
                  <a:rPr kumimoji="0" lang="en-US" sz="16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0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0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lang="en-GB" sz="1600" dirty="0"/>
                  <a:t>;</a:t>
                </a:r>
              </a:p>
              <a:p>
                <a:pPr lvl="1"/>
                <a:r>
                  <a:rPr lang="en-GB" sz="1600" dirty="0"/>
                  <a:t>the cross-products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NL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sz="1600" kern="0" dirty="0"/>
                  <a:t>,</a:t>
                </a:r>
                <a:r>
                  <a:rPr lang="en-NL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𝑦𝑧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L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600" dirty="0"/>
                  <a:t> are assumed negligible with respect to the main inertias; in practice, this has to be verified based on CAD data.</a:t>
                </a:r>
                <a:endParaRPr lang="en-US" sz="167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44CF1-E1E2-4E3F-ADCC-21F18D45B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10" y="3929543"/>
                <a:ext cx="8732590" cy="1671157"/>
              </a:xfrm>
              <a:prstGeom prst="rect">
                <a:avLst/>
              </a:prstGeom>
              <a:blipFill>
                <a:blip r:embed="rId4"/>
                <a:stretch>
                  <a:fillRect t="-1460" b="-32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1F9A7C-2A42-4BD0-B472-002A64CB8B2C}"/>
                  </a:ext>
                </a:extLst>
              </p:cNvPr>
              <p:cNvSpPr txBox="1"/>
              <p:nvPr/>
            </p:nvSpPr>
            <p:spPr>
              <a:xfrm>
                <a:off x="2195552" y="3027236"/>
                <a:ext cx="2404157" cy="777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400" b="1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NL" sz="14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NL" sz="1400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L" sz="14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NL" sz="1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400" b="0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NL" sz="1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400" b="0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NL" sz="14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NL" sz="1400" b="0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  <m:r>
                                    <a:rPr lang="en-NL" sz="14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1F9A7C-2A42-4BD0-B472-002A64CB8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52" y="3027236"/>
                <a:ext cx="2404157" cy="777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8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5209C1-55CA-4750-91EF-2CF0AFD2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67" y="815767"/>
            <a:ext cx="3101640" cy="2503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Orientation Kinematics of PRR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152400" y="839500"/>
            <a:ext cx="55626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Orientation of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1 </a:t>
            </a:r>
            <a:r>
              <a:rPr kumimoji="0" lang="en-GB" kern="0" dirty="0"/>
              <a:t>relative to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kern="0" dirty="0"/>
              <a:t>: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5C3ADD-ABAA-41B6-B4A0-8CED72802AC6}"/>
                  </a:ext>
                </a:extLst>
              </p:cNvPr>
              <p:cNvSpPr txBox="1"/>
              <p:nvPr/>
            </p:nvSpPr>
            <p:spPr>
              <a:xfrm>
                <a:off x="876681" y="1247211"/>
                <a:ext cx="4418838" cy="855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5C3ADD-ABAA-41B6-B4A0-8CED72802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1" y="1247211"/>
                <a:ext cx="4418838" cy="855491"/>
              </a:xfrm>
              <a:prstGeom prst="rect">
                <a:avLst/>
              </a:prstGeom>
              <a:blipFill>
                <a:blip r:embed="rId3"/>
                <a:stretch>
                  <a:fillRect r="-137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385DD6-DC72-42D8-BD77-27B3C6799FF6}"/>
              </a:ext>
            </a:extLst>
          </p:cNvPr>
          <p:cNvSpPr txBox="1">
            <a:spLocks/>
          </p:cNvSpPr>
          <p:nvPr/>
        </p:nvSpPr>
        <p:spPr bwMode="auto">
          <a:xfrm>
            <a:off x="190500" y="2054673"/>
            <a:ext cx="55626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Orientation of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 </a:t>
            </a:r>
            <a:r>
              <a:rPr kumimoji="0" lang="en-GB" kern="0" dirty="0"/>
              <a:t>relative to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GB" kern="0" dirty="0"/>
              <a:t>: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0762B-1F4B-4C27-9561-51853224346D}"/>
                  </a:ext>
                </a:extLst>
              </p:cNvPr>
              <p:cNvSpPr txBox="1"/>
              <p:nvPr/>
            </p:nvSpPr>
            <p:spPr>
              <a:xfrm>
                <a:off x="867243" y="2425623"/>
                <a:ext cx="2999475" cy="580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0762B-1F4B-4C27-9561-518532243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43" y="2425623"/>
                <a:ext cx="2999475" cy="580800"/>
              </a:xfrm>
              <a:prstGeom prst="rect">
                <a:avLst/>
              </a:prstGeom>
              <a:blipFill>
                <a:blip r:embed="rId4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BADBC-6BA4-4298-90B8-5709C926CDE2}"/>
              </a:ext>
            </a:extLst>
          </p:cNvPr>
          <p:cNvSpPr txBox="1">
            <a:spLocks/>
          </p:cNvSpPr>
          <p:nvPr/>
        </p:nvSpPr>
        <p:spPr bwMode="auto">
          <a:xfrm>
            <a:off x="190500" y="3001511"/>
            <a:ext cx="55626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Orientation of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3 </a:t>
            </a:r>
            <a:r>
              <a:rPr kumimoji="0" lang="en-GB" kern="0" dirty="0"/>
              <a:t>relative to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GB" kern="0" dirty="0"/>
              <a:t>: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35874-62FA-4EE1-BE40-218584CEDC8F}"/>
                  </a:ext>
                </a:extLst>
              </p:cNvPr>
              <p:cNvSpPr txBox="1"/>
              <p:nvPr/>
            </p:nvSpPr>
            <p:spPr>
              <a:xfrm>
                <a:off x="876681" y="3410409"/>
                <a:ext cx="3047886" cy="580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35874-62FA-4EE1-BE40-218584CE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1" y="3410409"/>
                <a:ext cx="3047886" cy="580800"/>
              </a:xfrm>
              <a:prstGeom prst="rect">
                <a:avLst/>
              </a:prstGeom>
              <a:blipFill>
                <a:blip r:embed="rId5"/>
                <a:stretch>
                  <a:fillRect r="-8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803909-7986-44F6-93A3-A51610B21634}"/>
              </a:ext>
            </a:extLst>
          </p:cNvPr>
          <p:cNvSpPr txBox="1">
            <a:spLocks/>
          </p:cNvSpPr>
          <p:nvPr/>
        </p:nvSpPr>
        <p:spPr bwMode="auto">
          <a:xfrm>
            <a:off x="198889" y="4093478"/>
            <a:ext cx="55626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Orientation of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2 </a:t>
            </a:r>
            <a:r>
              <a:rPr kumimoji="0" lang="en-GB" kern="0" dirty="0"/>
              <a:t>relative to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kern="0" dirty="0"/>
              <a:t>: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7B934-DB72-46A6-92F1-0C37FD65A353}"/>
                  </a:ext>
                </a:extLst>
              </p:cNvPr>
              <p:cNvSpPr txBox="1"/>
              <p:nvPr/>
            </p:nvSpPr>
            <p:spPr>
              <a:xfrm>
                <a:off x="5523624" y="4031042"/>
                <a:ext cx="3650936" cy="580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sz="1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77B934-DB72-46A6-92F1-0C37FD65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24" y="4031042"/>
                <a:ext cx="3650936" cy="580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4788FD7-EA34-4A3F-B623-24BE803F1A4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3432" y="4511446"/>
                <a:ext cx="5612935" cy="930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kern="0" dirty="0"/>
                  <a:t>Orientation of </a:t>
                </a:r>
                <a:r>
                  <a:rPr kumimoji="0" lang="en-US" sz="2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2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3</a:t>
                </a:r>
                <a:r>
                  <a:rPr kumimoji="0" lang="en-US" sz="2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2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3</a:t>
                </a:r>
                <a:r>
                  <a:rPr kumimoji="0" lang="en-US" sz="2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2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3</a:t>
                </a:r>
                <a:r>
                  <a:rPr kumimoji="0" lang="en-US" sz="2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2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3 </a:t>
                </a:r>
                <a:r>
                  <a:rPr kumimoji="0" lang="en-GB" kern="0" dirty="0"/>
                  <a:t>relative to </a:t>
                </a:r>
                <a:r>
                  <a:rPr kumimoji="0" lang="en-US" sz="2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2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2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2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2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2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20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20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GB" kern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NL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GB" kern="0" dirty="0"/>
                  <a:t> represents </a:t>
                </a:r>
                <a:br>
                  <a:rPr kumimoji="0" lang="en-GB" kern="0" dirty="0"/>
                </a:br>
                <a:r>
                  <a:rPr kumimoji="0" lang="en-GB" kern="0" dirty="0"/>
                  <a:t>“forward orientation kinematics”.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4788FD7-EA34-4A3F-B623-24BE803F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32" y="4511446"/>
                <a:ext cx="5612935" cy="930361"/>
              </a:xfrm>
              <a:prstGeom prst="rect">
                <a:avLst/>
              </a:prstGeom>
              <a:blipFill>
                <a:blip r:embed="rId7"/>
                <a:stretch>
                  <a:fillRect l="-434" t="-3922" b="-15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D6B4C4-5DDA-44A4-9997-BDFC7313C1D6}"/>
                  </a:ext>
                </a:extLst>
              </p:cNvPr>
              <p:cNvSpPr txBox="1"/>
              <p:nvPr/>
            </p:nvSpPr>
            <p:spPr>
              <a:xfrm>
                <a:off x="5452145" y="4627577"/>
                <a:ext cx="4106411" cy="905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L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GB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L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NL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 dirty="0"/>
              </a:p>
              <a:p>
                <a:r>
                  <a:rPr lang="en-GB" sz="1400" dirty="0"/>
                  <a:t>               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 </a:t>
                </a:r>
                <a:endParaRPr lang="en-NL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D6B4C4-5DDA-44A4-9997-BDFC7313C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45" y="4627577"/>
                <a:ext cx="4106411" cy="905441"/>
              </a:xfrm>
              <a:prstGeom prst="rect">
                <a:avLst/>
              </a:prstGeom>
              <a:blipFill>
                <a:blip r:embed="rId8"/>
                <a:stretch>
                  <a:fillRect l="-148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EE28CCD-F99B-4699-B413-3142BBE4D3A9}"/>
              </a:ext>
            </a:extLst>
          </p:cNvPr>
          <p:cNvSpPr txBox="1">
            <a:spLocks/>
          </p:cNvSpPr>
          <p:nvPr/>
        </p:nvSpPr>
        <p:spPr bwMode="auto">
          <a:xfrm>
            <a:off x="5951834" y="3244013"/>
            <a:ext cx="2676567" cy="64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kumimoji="0" lang="en-GB" sz="1200" kern="0" dirty="0"/>
              <a:t>to avoid cumbersome manual calculations, we can use Symbolic Math Toolbox of </a:t>
            </a:r>
            <a:r>
              <a:rPr kumimoji="0" lang="en-GB" sz="1200" kern="0" dirty="0" err="1"/>
              <a:t>Matlab</a:t>
            </a:r>
            <a:endParaRPr kumimoji="0" lang="en-NL" sz="1200" kern="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1B384469-5A34-4B34-902F-EF164E997959}"/>
              </a:ext>
            </a:extLst>
          </p:cNvPr>
          <p:cNvSpPr/>
          <p:nvPr/>
        </p:nvSpPr>
        <p:spPr bwMode="auto">
          <a:xfrm rot="16200000">
            <a:off x="7201807" y="2205939"/>
            <a:ext cx="176623" cy="3493841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NL" sz="1800" b="0" i="0" u="none" strike="noStrike" cap="none" normalizeH="0" baseline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561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8B7907-56FD-4935-BCA2-FADA7940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46" y="780166"/>
            <a:ext cx="2961054" cy="2390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Translational Kinematics of PRR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142083" y="879326"/>
            <a:ext cx="74676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600" kern="0" dirty="0"/>
              <a:t>Coordinates of the origin of 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1 </a:t>
            </a:r>
            <a:r>
              <a:rPr kumimoji="0" lang="en-GB" sz="1600" kern="0" dirty="0"/>
              <a:t>expressed in 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sz="1600" kern="0" dirty="0"/>
              <a:t>:</a:t>
            </a:r>
            <a:endParaRPr kumimoji="0" lang="en-NL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5C3ADD-ABAA-41B6-B4A0-8CED72802AC6}"/>
                  </a:ext>
                </a:extLst>
              </p:cNvPr>
              <p:cNvSpPr txBox="1"/>
              <p:nvPr/>
            </p:nvSpPr>
            <p:spPr>
              <a:xfrm>
                <a:off x="745222" y="1172711"/>
                <a:ext cx="1104341" cy="558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5C3ADD-ABAA-41B6-B4A0-8CED72802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22" y="1172711"/>
                <a:ext cx="1104341" cy="558743"/>
              </a:xfrm>
              <a:prstGeom prst="rect">
                <a:avLst/>
              </a:prstGeom>
              <a:blipFill>
                <a:blip r:embed="rId3"/>
                <a:stretch>
                  <a:fillRect r="-828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4788FD7-EA34-4A3F-B623-24BE803F1A4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1703" y="5187470"/>
                <a:ext cx="7467600" cy="556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GB" sz="1400" kern="0" dirty="0"/>
                  <a:t> represents “forward translational kinematics”.</a:t>
                </a:r>
                <a:endParaRPr kumimoji="0" lang="en-NL" sz="1400" kern="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4788FD7-EA34-4A3F-B623-24BE803F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03" y="5187470"/>
                <a:ext cx="7467600" cy="556310"/>
              </a:xfrm>
              <a:prstGeom prst="rect">
                <a:avLst/>
              </a:prstGeom>
              <a:blipFill>
                <a:blip r:embed="rId4"/>
                <a:stretch>
                  <a:fillRect t="-21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C9968B8-8438-4E66-9173-24E7A8853C00}"/>
              </a:ext>
            </a:extLst>
          </p:cNvPr>
          <p:cNvGrpSpPr/>
          <p:nvPr/>
        </p:nvGrpSpPr>
        <p:grpSpPr>
          <a:xfrm>
            <a:off x="-304419" y="1813407"/>
            <a:ext cx="7924419" cy="1296411"/>
            <a:chOff x="-304419" y="1938543"/>
            <a:chExt cx="7924419" cy="1296411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4CB674BB-B84B-4480-8D6A-C184D2F265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400" y="1938543"/>
              <a:ext cx="7467600" cy="38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kumimoji="0" lang="en-GB" sz="1600" kern="0" dirty="0"/>
                <a:t>Coordinates of the origin of 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 </a:t>
              </a:r>
              <a:r>
                <a:rPr kumimoji="0" lang="en-GB" sz="1600" kern="0" dirty="0"/>
                <a:t>expressed in 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GB" sz="1600" kern="0" dirty="0"/>
                <a:t>:</a:t>
              </a:r>
              <a:endParaRPr kumimoji="0" lang="en-NL" sz="1600" kern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AF3580-34F6-4383-9C41-45EFDE119CE5}"/>
                    </a:ext>
                  </a:extLst>
                </p:cNvPr>
                <p:cNvSpPr txBox="1"/>
                <p:nvPr/>
              </p:nvSpPr>
              <p:spPr>
                <a:xfrm>
                  <a:off x="876681" y="2633443"/>
                  <a:ext cx="5802038" cy="60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NL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 i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NL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sz="1400" dirty="0"/>
                    <a:t>+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NL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GB" sz="1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GB" sz="1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1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1400" dirty="0"/>
                    <a:t>.</a:t>
                  </a:r>
                  <a:endParaRPr lang="en-NL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0AF3580-34F6-4383-9C41-45EFDE119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81" y="2633443"/>
                  <a:ext cx="5802038" cy="601511"/>
                </a:xfrm>
                <a:prstGeom prst="rect">
                  <a:avLst/>
                </a:prstGeom>
                <a:blipFill>
                  <a:blip r:embed="rId5"/>
                  <a:stretch>
                    <a:fillRect r="-315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BF7D8F5C-2355-416F-B70A-E238BA8FFD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29664" y="2194465"/>
              <a:ext cx="4495978" cy="46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95247" indent="0">
                <a:buNone/>
              </a:pPr>
              <a:r>
                <a:rPr kumimoji="0" lang="en-GB" sz="1200" i="1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xyz</a:t>
              </a:r>
              <a:r>
                <a:rPr kumimoji="0" lang="en-GB" sz="1200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kumimoji="0" lang="en-GB" sz="1200" kern="0" dirty="0"/>
                <a:t>coordinates of the origin of 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 </a:t>
              </a:r>
              <a:r>
                <a:rPr lang="en-US" sz="1200" dirty="0"/>
                <a:t>expressed in 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1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1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1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1</a:t>
              </a:r>
              <a:endParaRPr kumimoji="0" lang="en-NL" sz="1200" kern="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B915D8-517B-41E5-B4B9-A46C39D08BAC}"/>
                </a:ext>
              </a:extLst>
            </p:cNvPr>
            <p:cNvCxnSpPr>
              <a:stCxn id="8" idx="3"/>
            </p:cNvCxnSpPr>
            <p:nvPr/>
          </p:nvCxnSpPr>
          <p:spPr bwMode="auto">
            <a:xfrm>
              <a:off x="1981023" y="2547679"/>
              <a:ext cx="248641" cy="2338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824C2905-62CD-4F23-B6CA-059CEF6A5A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304419" y="2313836"/>
              <a:ext cx="2285442" cy="46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95247" indent="0" algn="r">
                <a:buNone/>
              </a:pPr>
              <a:r>
                <a:rPr kumimoji="0" lang="en-GB" sz="1200" kern="0" dirty="0"/>
                <a:t>orientation of 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1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1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1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1 </a:t>
              </a:r>
              <a:b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</a:br>
              <a:r>
                <a:rPr kumimoji="0" lang="en-GB" sz="1200" kern="0" dirty="0"/>
                <a:t>relative to 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endParaRPr kumimoji="0" lang="en-NL" sz="1200" kern="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A21435-8A6D-48C2-86E7-1423B9D76BB9}"/>
                </a:ext>
              </a:extLst>
            </p:cNvPr>
            <p:cNvCxnSpPr/>
            <p:nvPr/>
          </p:nvCxnSpPr>
          <p:spPr bwMode="auto">
            <a:xfrm flipH="1">
              <a:off x="2609687" y="2434888"/>
              <a:ext cx="209713" cy="1631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747BE-D39B-44DC-B2AE-11B3D1CD057B}"/>
              </a:ext>
            </a:extLst>
          </p:cNvPr>
          <p:cNvGrpSpPr/>
          <p:nvPr/>
        </p:nvGrpSpPr>
        <p:grpSpPr>
          <a:xfrm>
            <a:off x="152400" y="3158146"/>
            <a:ext cx="7932695" cy="1187647"/>
            <a:chOff x="152400" y="3360880"/>
            <a:chExt cx="7932695" cy="1187647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DB7BB75C-EF99-4D87-BCEA-94C9B270FDE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400" y="3360880"/>
              <a:ext cx="7467600" cy="46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kumimoji="0" lang="en-GB" sz="1600" kern="0" dirty="0"/>
                <a:t>Coordinates of the origin of 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3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3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3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3 </a:t>
              </a:r>
              <a:r>
                <a:rPr kumimoji="0" lang="en-GB" sz="1600" kern="0" dirty="0"/>
                <a:t>expressed in 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6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6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GB" sz="1600" kern="0" dirty="0"/>
                <a:t>:</a:t>
              </a:r>
              <a:endParaRPr kumimoji="0" lang="en-NL" sz="1600" kern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BB4B000-FE7C-4161-A088-D2E14015EFAE}"/>
                    </a:ext>
                  </a:extLst>
                </p:cNvPr>
                <p:cNvSpPr txBox="1"/>
                <p:nvPr/>
              </p:nvSpPr>
              <p:spPr>
                <a:xfrm>
                  <a:off x="1725112" y="3959135"/>
                  <a:ext cx="3930820" cy="5893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NL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 i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NL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sz="1400" dirty="0"/>
                    <a:t>+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NL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1400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400" b="0" i="0" smtClean="0"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en-GB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en-GB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1400" dirty="0"/>
                    <a:t>.</a:t>
                  </a:r>
                  <a:endParaRPr lang="en-NL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BB4B000-FE7C-4161-A088-D2E14015E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12" y="3959135"/>
                  <a:ext cx="3930820" cy="5893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2C6C7C63-59C8-4A2B-A38E-207B197F36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50207" y="3604822"/>
              <a:ext cx="4634888" cy="578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95247" indent="0">
                <a:buNone/>
              </a:pPr>
              <a:r>
                <a:rPr kumimoji="0" lang="en-GB" sz="1200" i="1" kern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xyz</a:t>
              </a:r>
              <a:r>
                <a:rPr kumimoji="0" lang="en-GB" sz="1200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kumimoji="0" lang="en-GB" sz="1200" kern="0" dirty="0"/>
                <a:t>coordinates of the origin of 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3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3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3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3 </a:t>
              </a:r>
              <a:r>
                <a:rPr lang="en-US" sz="1200" dirty="0"/>
                <a:t>expressed in 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endParaRPr kumimoji="0" lang="en-NL" sz="1200" kern="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1116BC2-F647-4102-8174-570BA0896EA3}"/>
                </a:ext>
              </a:extLst>
            </p:cNvPr>
            <p:cNvCxnSpPr/>
            <p:nvPr/>
          </p:nvCxnSpPr>
          <p:spPr bwMode="auto">
            <a:xfrm flipH="1">
              <a:off x="4019527" y="3819068"/>
              <a:ext cx="308239" cy="143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C119608C-3DA7-4660-A275-D7315F27106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50649" y="3654710"/>
              <a:ext cx="2362201" cy="46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95247" indent="0" algn="r">
                <a:buNone/>
              </a:pPr>
              <a:r>
                <a:rPr kumimoji="0" lang="en-GB" sz="1200" kern="0" dirty="0"/>
                <a:t>orientation of 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2 </a:t>
              </a:r>
              <a:b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</a:br>
              <a:r>
                <a:rPr kumimoji="0" lang="en-GB" sz="1200" kern="0" dirty="0"/>
                <a:t>relative to 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o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x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y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r>
                <a:rPr kumimoji="0" lang="en-US" sz="1200" i="1" kern="0" dirty="0">
                  <a:solidFill>
                    <a:srgbClr val="101073"/>
                  </a:solidFill>
                  <a:latin typeface="Times New Roman" pitchFamily="18" charset="0"/>
                </a:rPr>
                <a:t>z</a:t>
              </a:r>
              <a:r>
                <a:rPr kumimoji="0" lang="en-US" sz="1200" kern="0" baseline="-25000" dirty="0">
                  <a:solidFill>
                    <a:srgbClr val="101073"/>
                  </a:solidFill>
                  <a:latin typeface="Times New Roman" pitchFamily="18" charset="0"/>
                </a:rPr>
                <a:t>0</a:t>
              </a:r>
              <a:endParaRPr kumimoji="0" lang="en-NL" sz="1200" kern="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078C7EF-890F-418E-B8BC-096C4B5191F3}"/>
                </a:ext>
              </a:extLst>
            </p:cNvPr>
            <p:cNvCxnSpPr/>
            <p:nvPr/>
          </p:nvCxnSpPr>
          <p:spPr bwMode="auto">
            <a:xfrm>
              <a:off x="3251089" y="3899841"/>
              <a:ext cx="224285" cy="250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1B4320A-2210-4FF3-A671-7CBFBDECF406}"/>
              </a:ext>
            </a:extLst>
          </p:cNvPr>
          <p:cNvSpPr txBox="1">
            <a:spLocks/>
          </p:cNvSpPr>
          <p:nvPr/>
        </p:nvSpPr>
        <p:spPr bwMode="auto">
          <a:xfrm>
            <a:off x="185956" y="4318771"/>
            <a:ext cx="74676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600" kern="0" dirty="0"/>
              <a:t>Coordinates of the end-point </a:t>
            </a:r>
            <a:r>
              <a:rPr kumimoji="0" lang="en-GB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 </a:t>
            </a:r>
            <a:r>
              <a:rPr kumimoji="0" lang="en-GB" sz="1600" kern="0" dirty="0"/>
              <a:t>expressed in 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6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6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sz="1600" kern="0" dirty="0"/>
              <a:t>:</a:t>
            </a:r>
            <a:endParaRPr kumimoji="0" lang="en-NL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130D78-376B-45A6-AC9E-F1C79A0B485B}"/>
                  </a:ext>
                </a:extLst>
              </p:cNvPr>
              <p:cNvSpPr txBox="1"/>
              <p:nvPr/>
            </p:nvSpPr>
            <p:spPr>
              <a:xfrm>
                <a:off x="1659622" y="4608147"/>
                <a:ext cx="6218947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GB" sz="1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130D78-376B-45A6-AC9E-F1C79A0B4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622" y="4608147"/>
                <a:ext cx="6218947" cy="6847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66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82E0AA-B8E3-4C2A-9A1A-C183EFCD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28" y="944895"/>
            <a:ext cx="3553518" cy="2868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CoM Coordinates of</a:t>
            </a:r>
            <a:r>
              <a:rPr lang="en-GB" dirty="0"/>
              <a:t> PRR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228600" y="863274"/>
            <a:ext cx="55626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sr-Latn-RS" sz="2000" kern="0" dirty="0"/>
              <a:t>CoM </a:t>
            </a:r>
            <a:r>
              <a:rPr kumimoji="0" lang="en-GB" sz="2000" kern="0" dirty="0"/>
              <a:t>coordinates </a:t>
            </a:r>
            <a:r>
              <a:rPr kumimoji="0" lang="sr-Latn-RS" sz="2000" kern="0" dirty="0"/>
              <a:t>of link 1</a:t>
            </a:r>
            <a:r>
              <a:rPr kumimoji="0" lang="en-GB" sz="2000" kern="0" dirty="0"/>
              <a:t> in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kern="0" dirty="0"/>
              <a:t>: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B4D89D-41FC-4B6A-9F99-E7F66D6A16F0}"/>
                  </a:ext>
                </a:extLst>
              </p:cNvPr>
              <p:cNvSpPr txBox="1"/>
              <p:nvPr/>
            </p:nvSpPr>
            <p:spPr>
              <a:xfrm>
                <a:off x="762000" y="1269208"/>
                <a:ext cx="5786656" cy="1122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r-Latn-R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sr-Latn-R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sr-Latn-R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NL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r-Latn-R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1400" dirty="0"/>
                  <a:t> </a:t>
                </a:r>
                <a:endParaRPr lang="sr-Latn-RS" sz="1400" dirty="0"/>
              </a:p>
              <a:p>
                <a:r>
                  <a:rPr lang="en-GB" sz="1400" dirty="0"/>
                  <a:t>             </a:t>
                </a:r>
                <a:r>
                  <a:rPr lang="sr-Latn-RS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B4D89D-41FC-4B6A-9F99-E7F66D6A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69208"/>
                <a:ext cx="5786656" cy="1122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82BA4-4DBE-432C-AAEF-522539C0A09E}"/>
              </a:ext>
            </a:extLst>
          </p:cNvPr>
          <p:cNvSpPr txBox="1">
            <a:spLocks/>
          </p:cNvSpPr>
          <p:nvPr/>
        </p:nvSpPr>
        <p:spPr bwMode="auto">
          <a:xfrm>
            <a:off x="3530367" y="1187644"/>
            <a:ext cx="23622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95247" indent="0">
              <a:buNone/>
            </a:pPr>
            <a:r>
              <a:rPr kumimoji="0" lang="en-GB" sz="1200" kern="0" dirty="0" err="1"/>
              <a:t>CoM</a:t>
            </a:r>
            <a:r>
              <a:rPr kumimoji="0" lang="en-GB" sz="1200" kern="0" dirty="0"/>
              <a:t> coordinates of link 1</a:t>
            </a:r>
            <a:br>
              <a:rPr kumimoji="0" lang="en-GB" sz="1200" kern="0" dirty="0"/>
            </a:br>
            <a:r>
              <a:rPr lang="en-US" sz="1200" dirty="0"/>
              <a:t>expressed in 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endParaRPr kumimoji="0" lang="en-NL" sz="1200" kern="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861D60-673A-4D65-A7A9-45A9BE180D3D}"/>
              </a:ext>
            </a:extLst>
          </p:cNvPr>
          <p:cNvCxnSpPr/>
          <p:nvPr/>
        </p:nvCxnSpPr>
        <p:spPr bwMode="auto">
          <a:xfrm flipH="1">
            <a:off x="2882667" y="1395206"/>
            <a:ext cx="762000" cy="90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13453C-E92E-4CDA-BA2F-2F06171CF9EC}"/>
              </a:ext>
            </a:extLst>
          </p:cNvPr>
          <p:cNvCxnSpPr/>
          <p:nvPr/>
        </p:nvCxnSpPr>
        <p:spPr bwMode="auto">
          <a:xfrm flipH="1">
            <a:off x="3530367" y="1518958"/>
            <a:ext cx="114300" cy="156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9DBAB4-2216-43E0-8D53-81CD7A8D1643}"/>
                  </a:ext>
                </a:extLst>
              </p:cNvPr>
              <p:cNvSpPr txBox="1"/>
              <p:nvPr/>
            </p:nvSpPr>
            <p:spPr>
              <a:xfrm>
                <a:off x="762000" y="2865889"/>
                <a:ext cx="7421112" cy="1123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r-Latn-R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NL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GB" sz="14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400" dirty="0"/>
                  <a:t> </a:t>
                </a:r>
                <a:endParaRPr lang="sr-Latn-RS" sz="1400" dirty="0"/>
              </a:p>
              <a:p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GB" sz="14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4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9DBAB4-2216-43E0-8D53-81CD7A8D1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65889"/>
                <a:ext cx="7421112" cy="112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22992A-5D10-44AC-B9E7-CB30041A5AD0}"/>
                  </a:ext>
                </a:extLst>
              </p:cNvPr>
              <p:cNvSpPr txBox="1"/>
              <p:nvPr/>
            </p:nvSpPr>
            <p:spPr>
              <a:xfrm>
                <a:off x="762000" y="4389889"/>
                <a:ext cx="9220200" cy="1123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r-Latn-R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NL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GB" sz="14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4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GB" sz="1400" dirty="0"/>
                  <a:t> </a:t>
                </a:r>
                <a:endParaRPr lang="sr-Latn-RS" sz="1400" dirty="0"/>
              </a:p>
              <a:p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GB" sz="14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4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22992A-5D10-44AC-B9E7-CB30041A5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89889"/>
                <a:ext cx="9220200" cy="11232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CFE078B-1153-482D-93A3-2877F4A23858}"/>
              </a:ext>
            </a:extLst>
          </p:cNvPr>
          <p:cNvSpPr txBox="1">
            <a:spLocks/>
          </p:cNvSpPr>
          <p:nvPr/>
        </p:nvSpPr>
        <p:spPr bwMode="auto">
          <a:xfrm>
            <a:off x="3729956" y="2766619"/>
            <a:ext cx="23622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95247" indent="0">
              <a:buNone/>
            </a:pPr>
            <a:r>
              <a:rPr kumimoji="0" lang="en-GB" sz="1200" kern="0" dirty="0" err="1"/>
              <a:t>CoM</a:t>
            </a:r>
            <a:r>
              <a:rPr kumimoji="0" lang="en-GB" sz="1200" kern="0" dirty="0"/>
              <a:t> coordinates of link 2</a:t>
            </a:r>
            <a:br>
              <a:rPr kumimoji="0" lang="en-GB" sz="1200" kern="0" dirty="0"/>
            </a:br>
            <a:r>
              <a:rPr lang="en-US" sz="1200" dirty="0"/>
              <a:t>expressed in 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endParaRPr kumimoji="0" lang="en-NL" sz="1200" kern="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F82D34-EF62-4D86-8168-887349FFF583}"/>
              </a:ext>
            </a:extLst>
          </p:cNvPr>
          <p:cNvCxnSpPr/>
          <p:nvPr/>
        </p:nvCxnSpPr>
        <p:spPr bwMode="auto">
          <a:xfrm flipH="1">
            <a:off x="3501356" y="2924220"/>
            <a:ext cx="388866" cy="105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CD86FC-1E9D-4688-BE82-BDE1B53C3009}"/>
              </a:ext>
            </a:extLst>
          </p:cNvPr>
          <p:cNvCxnSpPr/>
          <p:nvPr/>
        </p:nvCxnSpPr>
        <p:spPr bwMode="auto">
          <a:xfrm flipH="1">
            <a:off x="3577556" y="3058041"/>
            <a:ext cx="312665" cy="271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861FD33-6FB8-46EA-BA7D-CD3B706B631B}"/>
              </a:ext>
            </a:extLst>
          </p:cNvPr>
          <p:cNvSpPr txBox="1">
            <a:spLocks/>
          </p:cNvSpPr>
          <p:nvPr/>
        </p:nvSpPr>
        <p:spPr bwMode="auto">
          <a:xfrm>
            <a:off x="4911056" y="4206995"/>
            <a:ext cx="23622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95247" indent="0">
              <a:buNone/>
            </a:pPr>
            <a:r>
              <a:rPr kumimoji="0" lang="en-GB" sz="1200" kern="0" dirty="0" err="1"/>
              <a:t>CoM</a:t>
            </a:r>
            <a:r>
              <a:rPr kumimoji="0" lang="en-GB" sz="1200" kern="0" dirty="0"/>
              <a:t> coordinates of link 3</a:t>
            </a:r>
            <a:br>
              <a:rPr kumimoji="0" lang="en-GB" sz="1200" kern="0" dirty="0"/>
            </a:br>
            <a:r>
              <a:rPr lang="en-US" sz="1200" dirty="0"/>
              <a:t>expressed in 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r>
              <a:rPr kumimoji="0" lang="en-US" sz="12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200" kern="0" baseline="-25000" dirty="0">
                <a:solidFill>
                  <a:srgbClr val="101073"/>
                </a:solidFill>
                <a:latin typeface="Times New Roman" pitchFamily="18" charset="0"/>
              </a:rPr>
              <a:t>3</a:t>
            </a:r>
            <a:endParaRPr kumimoji="0" lang="en-NL" sz="1200" kern="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B6AFAD-D76A-4AFD-B769-17F2E75D3500}"/>
              </a:ext>
            </a:extLst>
          </p:cNvPr>
          <p:cNvCxnSpPr/>
          <p:nvPr/>
        </p:nvCxnSpPr>
        <p:spPr bwMode="auto">
          <a:xfrm flipH="1">
            <a:off x="4173567" y="4397664"/>
            <a:ext cx="836322" cy="129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6FD570-5C58-479E-AB65-AD46FCD5021D}"/>
              </a:ext>
            </a:extLst>
          </p:cNvPr>
          <p:cNvCxnSpPr/>
          <p:nvPr/>
        </p:nvCxnSpPr>
        <p:spPr bwMode="auto">
          <a:xfrm flipH="1">
            <a:off x="4222983" y="4510400"/>
            <a:ext cx="786905" cy="262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FB17F5C9-5551-44F7-B4D8-EDD9B7BC91D0}"/>
              </a:ext>
            </a:extLst>
          </p:cNvPr>
          <p:cNvSpPr txBox="1">
            <a:spLocks/>
          </p:cNvSpPr>
          <p:nvPr/>
        </p:nvSpPr>
        <p:spPr bwMode="auto">
          <a:xfrm>
            <a:off x="228600" y="2488237"/>
            <a:ext cx="5562600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sr-Latn-RS" sz="2000" kern="0" dirty="0"/>
              <a:t>CoM </a:t>
            </a:r>
            <a:r>
              <a:rPr kumimoji="0" lang="en-GB" sz="2000" kern="0" dirty="0"/>
              <a:t>coordinates </a:t>
            </a:r>
            <a:r>
              <a:rPr kumimoji="0" lang="sr-Latn-RS" sz="2000" kern="0" dirty="0"/>
              <a:t>of link </a:t>
            </a:r>
            <a:r>
              <a:rPr kumimoji="0" lang="en-GB" sz="2000" kern="0" dirty="0"/>
              <a:t>2 in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kern="0" dirty="0"/>
              <a:t>:</a:t>
            </a:r>
            <a:endParaRPr kumimoji="0" lang="en-NL" kern="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D8705DC2-2C9D-4AE1-B1A4-E335896ED8C2}"/>
              </a:ext>
            </a:extLst>
          </p:cNvPr>
          <p:cNvSpPr txBox="1">
            <a:spLocks/>
          </p:cNvSpPr>
          <p:nvPr/>
        </p:nvSpPr>
        <p:spPr bwMode="auto">
          <a:xfrm>
            <a:off x="228600" y="4000500"/>
            <a:ext cx="4948456" cy="46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sr-Latn-RS" sz="2000" kern="0" dirty="0"/>
              <a:t>CoM </a:t>
            </a:r>
            <a:r>
              <a:rPr kumimoji="0" lang="en-GB" sz="2000" kern="0" dirty="0"/>
              <a:t>coordinates </a:t>
            </a:r>
            <a:r>
              <a:rPr kumimoji="0" lang="sr-Latn-RS" sz="2000" kern="0" dirty="0"/>
              <a:t>of link </a:t>
            </a:r>
            <a:r>
              <a:rPr kumimoji="0" lang="en-GB" sz="2000" kern="0" dirty="0"/>
              <a:t>3 in 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20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20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kern="0" dirty="0"/>
              <a:t>:</a:t>
            </a:r>
            <a:endParaRPr kumimoji="0" lang="en-NL" kern="0" dirty="0"/>
          </a:p>
        </p:txBody>
      </p:sp>
    </p:spTree>
    <p:extLst>
      <p:ext uri="{BB962C8B-B14F-4D97-AF65-F5344CB8AC3E}">
        <p14:creationId xmlns:p14="http://schemas.microsoft.com/office/powerpoint/2010/main" val="459295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Translational Kinetic Energy of PRR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" y="1830602"/>
                <a:ext cx="8458200" cy="74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NL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translational velocity of the </a:t>
                </a:r>
                <a:r>
                  <a:rPr lang="en-US" dirty="0" err="1"/>
                  <a:t>CoM</a:t>
                </a:r>
                <a:r>
                  <a:rPr lang="en-US" dirty="0"/>
                  <a:t> of body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/>
                  <a:t> </a:t>
                </a:r>
                <a:r>
                  <a:rPr lang="en-US" dirty="0"/>
                  <a:t>expressed in </a:t>
                </a:r>
                <a:r>
                  <a:rPr kumimoji="0" lang="en-US" sz="18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8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8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8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8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8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8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8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830602"/>
                <a:ext cx="8458200" cy="744362"/>
              </a:xfrm>
              <a:prstGeom prst="rect">
                <a:avLst/>
              </a:prstGeom>
              <a:blipFill>
                <a:blip r:embed="rId2"/>
                <a:stretch>
                  <a:fillRect t="-49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211648" y="865435"/>
            <a:ext cx="5410200" cy="59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The total translational kinetic energy: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/>
              <p:nvPr/>
            </p:nvSpPr>
            <p:spPr>
              <a:xfrm>
                <a:off x="1297846" y="1221345"/>
                <a:ext cx="4569554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0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NL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sz="1600" i="0">
                        <a:latin typeface="Cambria Math" panose="02040503050406030204" pitchFamily="18" charset="0"/>
                      </a:rPr>
                      <m:t>=0.5</m:t>
                    </m:r>
                    <m:nary>
                      <m:naryPr>
                        <m:chr m:val="∑"/>
                        <m:limLoc m:val="undOvr"/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NL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NL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L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L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NL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L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L" sz="16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NL" sz="1600" b="1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NL" sz="1600" b="1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𝐩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GB" sz="1600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600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b="1"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b="1"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NL" sz="16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NL" sz="16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L" sz="1600" b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GB" sz="1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16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sz="1600" dirty="0"/>
                  <a:t>,</a:t>
                </a:r>
                <a:endParaRPr lang="en-NL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46" y="1221345"/>
                <a:ext cx="4569554" cy="645561"/>
              </a:xfrm>
              <a:prstGeom prst="rect">
                <a:avLst/>
              </a:prstGeom>
              <a:blipFill>
                <a:blip r:embed="rId3"/>
                <a:stretch>
                  <a:fillRect r="-5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42BDD9-C471-4CB6-82FF-66DBAB42AB1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810" y="2247900"/>
                <a:ext cx="9076189" cy="408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dirty="0"/>
                  <a:t>apply chain rule for differentiation to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L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for each link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kumimoji="0" lang="en-GB" sz="1600" i="1" ker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GB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0" lang="en-GB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dirty="0"/>
                  <a:t>):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42BDD9-C471-4CB6-82FF-66DBAB42A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0" y="2247900"/>
                <a:ext cx="9076189" cy="408894"/>
              </a:xfrm>
              <a:prstGeom prst="rect">
                <a:avLst/>
              </a:prstGeom>
              <a:blipFill>
                <a:blip r:embed="rId4"/>
                <a:stretch>
                  <a:fillRect t="-4478" b="-89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FBCDC0-D2D3-4DC2-8370-BCB4DA1C5AFE}"/>
                  </a:ext>
                </a:extLst>
              </p:cNvPr>
              <p:cNvSpPr txBox="1"/>
              <p:nvPr/>
            </p:nvSpPr>
            <p:spPr>
              <a:xfrm>
                <a:off x="2481044" y="2552700"/>
                <a:ext cx="4495800" cy="1496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Sup>
                      <m:sSubSupPr>
                        <m:ctrlPr>
                          <a:rPr lang="en-NL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NL" sz="16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r>
                          <a:rPr lang="en-GB" sz="16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den>
                    </m:f>
                    <m:f>
                      <m:fPr>
                        <m:ctrlP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6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16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6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;</a:t>
                </a:r>
                <a:endParaRPr lang="en-NL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FBCDC0-D2D3-4DC2-8370-BCB4DA1C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44" y="2552700"/>
                <a:ext cx="4495800" cy="1496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881D41-6347-40AD-9DFD-7D3DAA54B978}"/>
              </a:ext>
            </a:extLst>
          </p:cNvPr>
          <p:cNvSpPr txBox="1">
            <a:spLocks/>
          </p:cNvSpPr>
          <p:nvPr/>
        </p:nvSpPr>
        <p:spPr bwMode="auto">
          <a:xfrm>
            <a:off x="58024" y="3924300"/>
            <a:ext cx="3503802" cy="40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as an example, for link 1:</a:t>
            </a:r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B4C70-F6D8-42CB-B9B6-E4AA5E332129}"/>
                  </a:ext>
                </a:extLst>
              </p:cNvPr>
              <p:cNvSpPr txBox="1"/>
              <p:nvPr/>
            </p:nvSpPr>
            <p:spPr>
              <a:xfrm>
                <a:off x="3909969" y="4161289"/>
                <a:ext cx="4609750" cy="1454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sz="16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sz="160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GB" sz="16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6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6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.</a:t>
                </a:r>
                <a:endParaRPr lang="en-NL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B4C70-F6D8-42CB-B9B6-E4AA5E332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69" y="4161289"/>
                <a:ext cx="4609750" cy="14544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F5A30E-8B62-47E7-BE9D-5AB75F978DE1}"/>
                  </a:ext>
                </a:extLst>
              </p:cNvPr>
              <p:cNvSpPr txBox="1"/>
              <p:nvPr/>
            </p:nvSpPr>
            <p:spPr>
              <a:xfrm>
                <a:off x="981162" y="4406667"/>
                <a:ext cx="2895601" cy="99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1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sr-Latn-RS" sz="16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6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,</a:t>
                </a:r>
                <a:endParaRPr lang="en-NL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F5A30E-8B62-47E7-BE9D-5AB75F978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62" y="4406667"/>
                <a:ext cx="2895601" cy="9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074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Rotational Kinetic Energy of PRR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" y="1485900"/>
                <a:ext cx="9143999" cy="74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NL" sz="167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670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sz="167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sz="167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670" b="1" kern="0" dirty="0"/>
                  <a:t> </a:t>
                </a:r>
                <a:r>
                  <a:rPr kumimoji="0" lang="en-GB" sz="1670" kern="0" dirty="0"/>
                  <a:t>inertia tensor of body</a:t>
                </a:r>
                <a:r>
                  <a:rPr kumimoji="0" lang="en-GB" sz="1670" b="1" kern="0" dirty="0"/>
                  <a:t> </a:t>
                </a:r>
                <a:r>
                  <a:rPr kumimoji="0" lang="en-GB" sz="167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670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NL" sz="167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7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GB" sz="167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167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7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7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70" dirty="0"/>
                  <a:t> angular velocity of frame 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lang="en-US" sz="1670" dirty="0"/>
                  <a:t> relative to 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lang="en-US" sz="1670" dirty="0"/>
                  <a:t> and expressed in 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endParaRPr kumimoji="0" lang="en-NL" sz="1670" kern="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485900"/>
                <a:ext cx="9143999" cy="744362"/>
              </a:xfrm>
              <a:prstGeom prst="rect">
                <a:avLst/>
              </a:prstGeom>
              <a:blipFill>
                <a:blip r:embed="rId2"/>
                <a:stretch>
                  <a:fillRect t="-3279" b="-1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228600" y="757456"/>
            <a:ext cx="6400800" cy="42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800" kern="0" dirty="0"/>
              <a:t>The total rotational kinetic energy:</a:t>
            </a:r>
            <a:endParaRPr kumimoji="0" lang="en-NL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/>
              <p:nvPr/>
            </p:nvSpPr>
            <p:spPr>
              <a:xfrm>
                <a:off x="1519456" y="1085453"/>
                <a:ext cx="6248400" cy="499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=0.5</m:t>
                    </m:r>
                    <m:nary>
                      <m:naryPr>
                        <m:chr m:val="∑"/>
                        <m:limLoc m:val="undOvr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GB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NL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L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L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b="1" i="0">
                                            <a:latin typeface="Cambria Math" panose="02040503050406030204" pitchFamily="18" charset="0"/>
                                          </a:rPr>
                                          <m:t>𝛚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 b="1"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GB" sz="1400" b="1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400" b="1"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NL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400" b="1" i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NL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b="1" i="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NL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1" i="1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NL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L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L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b="1" i="0">
                                            <a:latin typeface="Cambria Math" panose="02040503050406030204" pitchFamily="18" charset="0"/>
                                          </a:rPr>
                                          <m:t>𝐑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NL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400" b="1" i="0"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NL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400" b="1" i="0">
                                    <a:latin typeface="Cambria Math" panose="02040503050406030204" pitchFamily="18" charset="0"/>
                                  </a:rPr>
                                  <m:t>𝛚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1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sz="1400" dirty="0"/>
                  <a:t>,</a:t>
                </a:r>
                <a:endParaRPr lang="en-NL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6" y="1085453"/>
                <a:ext cx="6248400" cy="499689"/>
              </a:xfrm>
              <a:prstGeom prst="rect">
                <a:avLst/>
              </a:prstGeom>
              <a:blipFill>
                <a:blip r:embed="rId3"/>
                <a:stretch>
                  <a:fillRect t="-42683" b="-8048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/>
              <p:nvPr/>
            </p:nvSpPr>
            <p:spPr>
              <a:xfrm>
                <a:off x="990600" y="2140463"/>
                <a:ext cx="4597866" cy="894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smtClean="0">
                        <a:latin typeface="Cambria Math" panose="02040503050406030204" pitchFamily="18" charset="0"/>
                      </a:rPr>
                      <m:t>𝐒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L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400" b="1" i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400" dirty="0"/>
                  <a:t>,</a:t>
                </a:r>
                <a:endParaRPr lang="en-NL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40463"/>
                <a:ext cx="4597866" cy="894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32543-5EEB-4CF3-8084-6540E03728F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" y="2930172"/>
                <a:ext cx="8915400" cy="1612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7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7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7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7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7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70" dirty="0"/>
                  <a:t> rotation matrix describing orientation of 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US" sz="1670" i="1" kern="0" dirty="0" err="1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70" i="1" kern="0" baseline="-25000" dirty="0" err="1">
                    <a:solidFill>
                      <a:srgbClr val="101073"/>
                    </a:solidFill>
                    <a:latin typeface="Times New Roman" pitchFamily="18" charset="0"/>
                  </a:rPr>
                  <a:t>k</a:t>
                </a:r>
                <a:r>
                  <a:rPr kumimoji="0" lang="en-GB" sz="1670" kern="0" dirty="0"/>
                  <a:t> </a:t>
                </a:r>
                <a:r>
                  <a:rPr lang="en-US" sz="1670" dirty="0"/>
                  <a:t>relative to 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67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67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lang="en-US" sz="1670" dirty="0"/>
                  <a:t>,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67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sz="167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7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</m:acc>
                      </m:e>
                      <m:sub>
                        <m:r>
                          <a:rPr lang="en-GB" sz="167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7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67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70" dirty="0"/>
                  <a:t> time-derivative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7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7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GB" sz="167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7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670" dirty="0"/>
                  <a:t> computed using chain rule</a:t>
                </a:r>
                <a:endParaRPr lang="en-GB" sz="167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80985" lvl="1" indent="0">
                  <a:spcBef>
                    <a:spcPts val="0"/>
                  </a:spcBef>
                  <a:buNone/>
                </a:pPr>
                <a:r>
                  <a:rPr lang="en-GB" sz="167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sz="1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NL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400" dirty="0"/>
              </a:p>
              <a:p>
                <a:pPr lvl="1">
                  <a:spcBef>
                    <a:spcPts val="0"/>
                  </a:spcBef>
                </a:pPr>
                <a:r>
                  <a:rPr kumimoji="0" lang="en-GB" sz="1600" kern="0" dirty="0"/>
                  <a:t>as an example, let us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sz="16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0" lang="en-GB" sz="1600" kern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600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32543-5EEB-4CF3-8084-6540E0372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2930172"/>
                <a:ext cx="8915400" cy="1612117"/>
              </a:xfrm>
              <a:prstGeom prst="rect">
                <a:avLst/>
              </a:prstGeom>
              <a:blipFill>
                <a:blip r:embed="rId5"/>
                <a:stretch>
                  <a:fillRect t="-1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4C2312-5E39-409D-B8F4-665D8229D022}"/>
                  </a:ext>
                </a:extLst>
              </p:cNvPr>
              <p:cNvSpPr txBox="1"/>
              <p:nvPr/>
            </p:nvSpPr>
            <p:spPr>
              <a:xfrm>
                <a:off x="609600" y="4180048"/>
                <a:ext cx="7086600" cy="674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sz="1400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4C2312-5E39-409D-B8F4-665D8229D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80048"/>
                <a:ext cx="7086600" cy="674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04E857-EA3A-4BB1-AC0A-F5BE8D7FC622}"/>
                  </a:ext>
                </a:extLst>
              </p:cNvPr>
              <p:cNvSpPr txBox="1"/>
              <p:nvPr/>
            </p:nvSpPr>
            <p:spPr>
              <a:xfrm>
                <a:off x="609600" y="4860685"/>
                <a:ext cx="6858000" cy="674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smtClean="0">
                        <a:latin typeface="Cambria Math" panose="02040503050406030204" pitchFamily="18" charset="0"/>
                      </a:rPr>
                      <m:t>𝐒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NL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L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400" b="1" i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04E857-EA3A-4BB1-AC0A-F5BE8D7F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60685"/>
                <a:ext cx="6858000" cy="6749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DA43D4-016B-46E4-BED4-20891AC683B9}"/>
                  </a:ext>
                </a:extLst>
              </p:cNvPr>
              <p:cNvSpPr txBox="1"/>
              <p:nvPr/>
            </p:nvSpPr>
            <p:spPr>
              <a:xfrm>
                <a:off x="5631108" y="2136698"/>
                <a:ext cx="1773224" cy="887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DA43D4-016B-46E4-BED4-20891AC68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08" y="2136698"/>
                <a:ext cx="1773224" cy="887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DA269C-5870-49D6-ABA5-2FF2A2CD4591}"/>
                  </a:ext>
                </a:extLst>
              </p:cNvPr>
              <p:cNvSpPr txBox="1"/>
              <p:nvPr/>
            </p:nvSpPr>
            <p:spPr>
              <a:xfrm>
                <a:off x="7467599" y="4803938"/>
                <a:ext cx="1752600" cy="777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L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DA269C-5870-49D6-ABA5-2FF2A2CD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4803938"/>
                <a:ext cx="1752600" cy="777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281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Energy of PRR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4556" y="1545624"/>
                <a:ext cx="5757644" cy="360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total potential energy due to gravity: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556" y="1545624"/>
                <a:ext cx="5757644" cy="360043"/>
              </a:xfrm>
              <a:prstGeom prst="rect">
                <a:avLst/>
              </a:prstGeom>
              <a:blipFill>
                <a:blip r:embed="rId2"/>
                <a:stretch>
                  <a:fillRect t="-6780" b="-203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228600" y="862745"/>
            <a:ext cx="4267200" cy="53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800" kern="0" dirty="0"/>
              <a:t>The total potential energy:</a:t>
            </a:r>
            <a:endParaRPr kumimoji="0" lang="en-NL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/>
              <p:nvPr/>
            </p:nvSpPr>
            <p:spPr>
              <a:xfrm>
                <a:off x="2597792" y="1228424"/>
                <a:ext cx="24314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GB" sz="1600" dirty="0"/>
                  <a:t>;</a:t>
                </a:r>
                <a:endParaRPr lang="en-NL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92" y="1228424"/>
                <a:ext cx="2431407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/>
              <p:nvPr/>
            </p:nvSpPr>
            <p:spPr>
              <a:xfrm>
                <a:off x="995144" y="1897523"/>
                <a:ext cx="7920256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GB" sz="16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L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NL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sz="1600" dirty="0"/>
                  <a:t>,</a:t>
                </a:r>
                <a:endParaRPr lang="en-NL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F4D2B2-C8B6-44EE-9E46-BA729313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44" y="1897523"/>
                <a:ext cx="7920256" cy="460832"/>
              </a:xfrm>
              <a:prstGeom prst="rect">
                <a:avLst/>
              </a:prstGeom>
              <a:blipFill>
                <a:blip r:embed="rId4"/>
                <a:stretch>
                  <a:fillRect t="-65789" b="-11184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EDC6511-BD84-45BB-8E3C-90F73091B87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3144" y="2324100"/>
                <a:ext cx="7691656" cy="1388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1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5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500" dirty="0"/>
                  <a:t> mass of body </a:t>
                </a:r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500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500" i="1">
                        <a:latin typeface="Cambria Math" panose="02040503050406030204" pitchFamily="18" charset="0"/>
                      </a:rPr>
                      <m:t>=9.81 </m:t>
                    </m:r>
                    <m:d>
                      <m:dPr>
                        <m:begChr m:val="["/>
                        <m:endChr m:val="]"/>
                        <m:ctrlPr>
                          <a:rPr lang="en-NL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5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GB" sz="150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NL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5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GB" sz="15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500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5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500" dirty="0"/>
                  <a:t> </a:t>
                </a:r>
                <a:r>
                  <a:rPr kumimoji="0" lang="en-GB" sz="1500" kern="0" dirty="0"/>
                  <a:t>coordinate of the </a:t>
                </a:r>
                <a:r>
                  <a:rPr kumimoji="0" lang="en-GB" sz="1500" kern="0" dirty="0" err="1"/>
                  <a:t>center</a:t>
                </a:r>
                <a:r>
                  <a:rPr kumimoji="0" lang="en-GB" sz="1500" kern="0" dirty="0"/>
                  <a:t> of mass of body </a:t>
                </a:r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500" i="1" dirty="0"/>
                  <a:t> </a:t>
                </a:r>
                <a:r>
                  <a:rPr lang="en-US" sz="1500" dirty="0"/>
                  <a:t>expressed in 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kumimoji="0" lang="en-US" sz="15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5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</a:t>
                </a:r>
                <a:r>
                  <a:rPr lang="en-US" sz="1500" dirty="0"/>
                  <a:t>, </a:t>
                </a:r>
                <a:br>
                  <a:rPr lang="en-US" sz="1500" dirty="0"/>
                </a:br>
                <a:r>
                  <a:rPr lang="en-US" sz="1500" dirty="0"/>
                  <a:t>           which is in the direction of gravity;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1033" kern="0" dirty="0"/>
                  <a:t> is independent to motion coordinates,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GB" sz="1033" kern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  <m:sup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105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05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GB" sz="1033" kern="0" dirty="0"/>
                  <a:t> depend on motion coordinates;</a:t>
                </a:r>
                <a:endParaRPr kumimoji="0" lang="en-NL" sz="1033" kern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EDC6511-BD84-45BB-8E3C-90F73091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144" y="2324100"/>
                <a:ext cx="7691656" cy="1388378"/>
              </a:xfrm>
              <a:prstGeom prst="rect">
                <a:avLst/>
              </a:prstGeom>
              <a:blipFill>
                <a:blip r:embed="rId5"/>
                <a:stretch>
                  <a:fillRect t="-877" b="-14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A59FEF-952B-4A91-8282-DD8C3E4738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4556" y="3966245"/>
                <a:ext cx="7357844" cy="360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total potential energy stored in elastic element in joint 3: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BA59FEF-952B-4A91-8282-DD8C3E47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556" y="3966245"/>
                <a:ext cx="7357844" cy="360043"/>
              </a:xfrm>
              <a:prstGeom prst="rect">
                <a:avLst/>
              </a:prstGeom>
              <a:blipFill>
                <a:blip r:embed="rId6"/>
                <a:stretch>
                  <a:fillRect t="-3390" b="-237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7222672-686B-45AB-B9A3-05FF863E66D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6956" y="4352818"/>
                <a:ext cx="8119844" cy="643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2"/>
                <a:r>
                  <a:rPr lang="en-US" sz="1500" dirty="0"/>
                  <a:t>if joint 3 features torsional stiffness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500" dirty="0"/>
                  <a:t>, where the torsional spring is unloaded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 [</m:t>
                    </m:r>
                    <m:r>
                      <m:rPr>
                        <m:sty m:val="p"/>
                      </m:rPr>
                      <a:rPr lang="en-GB" sz="1400" b="0" i="0" smtClean="0">
                        <a:latin typeface="Cambria Math" panose="02040503050406030204" pitchFamily="18" charset="0"/>
                      </a:rPr>
                      <m:t>rad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500" dirty="0"/>
                  <a:t>, then</a:t>
                </a:r>
                <a:endParaRPr kumimoji="0" lang="en-NL" sz="1500" kern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7222672-686B-45AB-B9A3-05FF863E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956" y="4352818"/>
                <a:ext cx="8119844" cy="643922"/>
              </a:xfrm>
              <a:prstGeom prst="rect">
                <a:avLst/>
              </a:prstGeom>
              <a:blipFill>
                <a:blip r:embed="rId7"/>
                <a:stretch>
                  <a:fillRect t="-9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953939-9561-4386-80D7-AACE6AA867A7}"/>
                  </a:ext>
                </a:extLst>
              </p:cNvPr>
              <p:cNvSpPr txBox="1"/>
              <p:nvPr/>
            </p:nvSpPr>
            <p:spPr>
              <a:xfrm>
                <a:off x="2743200" y="4872500"/>
                <a:ext cx="3167019" cy="343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6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</m:sSub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=0.5</m:t>
                    </m:r>
                    <m:sSub>
                      <m:sSub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  <a:endParaRPr lang="en-NL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953939-9561-4386-80D7-AACE6AA8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872500"/>
                <a:ext cx="3167019" cy="343171"/>
              </a:xfrm>
              <a:prstGeom prst="rect">
                <a:avLst/>
              </a:prstGeom>
              <a:blipFill>
                <a:blip r:embed="rId8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87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5E9904-A975-49BF-B732-5DF4A841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r>
              <a:rPr lang="en-US" sz="3200" dirty="0"/>
              <a:t>MOTIVATION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E4A0709-C15B-46FB-B18C-3845783D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EB8AEBF-75C4-48E5-B5E9-90A0BE5B99A0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ED36EEC-3B70-429D-A427-DE1B849CDE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5511271"/>
            <a:ext cx="2895600" cy="140229"/>
          </a:xfrm>
        </p:spPr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5404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LE-equations of Motion of PRR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600" y="3678064"/>
                <a:ext cx="8610600" cy="177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3×3</a:t>
                </a:r>
                <a:r>
                  <a:rPr lang="en-GB" dirty="0"/>
                  <a:t> inertia matrix (has symmetric structure,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GB" kern="0" dirty="0"/>
                  <a:t>);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3×1</a:t>
                </a:r>
                <a:r>
                  <a:rPr lang="en-GB" dirty="0"/>
                  <a:t> vector of centripetal/Coriolis forces/torques</a:t>
                </a:r>
                <a:r>
                  <a:rPr kumimoji="0" lang="en-GB" kern="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3×1</a:t>
                </a:r>
                <a:r>
                  <a:rPr lang="en-GB" dirty="0"/>
                  <a:t> vector of gravity forces/torques</a:t>
                </a:r>
                <a:r>
                  <a:rPr kumimoji="0" lang="en-GB" kern="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3×1</a:t>
                </a:r>
                <a:r>
                  <a:rPr lang="en-GB" dirty="0"/>
                  <a:t> vector of elastic, damping and friction forces/torques;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3×1</a:t>
                </a:r>
                <a:r>
                  <a:rPr lang="en-GB" dirty="0"/>
                  <a:t> vector containing motor force actuating joint 1 and motor torques </a:t>
                </a:r>
                <a:br>
                  <a:rPr lang="en-GB" dirty="0"/>
                </a:br>
                <a:r>
                  <a:rPr lang="en-GB" dirty="0"/>
                  <a:t>      actuating joints 2 and 3</a:t>
                </a:r>
                <a:r>
                  <a:rPr lang="en-GB" i="1" dirty="0"/>
                  <a:t>.</a:t>
                </a:r>
                <a:endParaRPr kumimoji="0" lang="en-GB" i="1" kern="0" dirty="0"/>
              </a:p>
              <a:p>
                <a:pPr lvl="1"/>
                <a:endParaRPr kumimoji="0" lang="en-GB" kern="0" dirty="0"/>
              </a:p>
              <a:p>
                <a:pPr lvl="1"/>
                <a:endParaRPr kumimoji="0" lang="en-NL" kern="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4731A75-9410-4C4A-987F-33E168376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678064"/>
                <a:ext cx="8610600" cy="1779323"/>
              </a:xfrm>
              <a:prstGeom prst="rect">
                <a:avLst/>
              </a:prstGeom>
              <a:blipFill>
                <a:blip r:embed="rId2"/>
                <a:stretch>
                  <a:fillRect t="-1370" b="-75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228600" y="3324775"/>
            <a:ext cx="6086213" cy="52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800" kern="0" dirty="0"/>
              <a:t>Lagrange-Euler equations in standard form:</a:t>
            </a:r>
            <a:endParaRPr kumimoji="0" lang="en-NL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/>
              <p:nvPr/>
            </p:nvSpPr>
            <p:spPr>
              <a:xfrm>
                <a:off x="5413066" y="3347139"/>
                <a:ext cx="351837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GB" sz="1600" dirty="0"/>
                  <a:t>,</a:t>
                </a:r>
                <a:endParaRPr lang="en-NL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3743-6C39-4B08-B3CA-ED07FD63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066" y="3347139"/>
                <a:ext cx="3518376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A28061-2590-4F64-B136-2517C13919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599" y="863083"/>
                <a:ext cx="8534401" cy="2375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kumimoji="0" lang="en-GB" sz="1800" kern="0" dirty="0"/>
                  <a:t>The total kinetic energy: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NL" sz="1800" smtClean="0">
                        <a:latin typeface="Cambria Math" panose="02040503050406030204" pitchFamily="18" charset="0"/>
                      </a:rPr>
                      <m:t>𝒦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sz="180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80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NL" sz="1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L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sz="180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NL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sz="1800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18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GB" sz="1800" kern="0" dirty="0"/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kumimoji="0" lang="en-GB" sz="1800" kern="0" dirty="0" err="1"/>
                  <a:t>Lagrangian</a:t>
                </a:r>
                <a:r>
                  <a:rPr kumimoji="0" lang="en-GB" sz="1800" kern="0" dirty="0"/>
                  <a:t> </a:t>
                </a:r>
                <a14:m>
                  <m:oMath xmlns:m="http://schemas.openxmlformats.org/officeDocument/2006/math">
                    <m:r>
                      <a:rPr lang="en-NL" sz="1800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sz="1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L" sz="1800" i="0">
                        <a:latin typeface="Cambria Math" panose="02040503050406030204" pitchFamily="18" charset="0"/>
                      </a:rPr>
                      <m:t>𝒦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NL" sz="18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NL" sz="1800" i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kumimoji="0" lang="en-GB" sz="1800" kern="0" dirty="0"/>
                  <a:t>.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kumimoji="0" lang="en-GB" sz="1800" kern="0" dirty="0"/>
                  <a:t>Lagrange-Euler equations: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kumimoji="0" lang="en-GB" sz="1800" kern="0" dirty="0"/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GB" sz="1800" dirty="0"/>
                  <a:t>Generalized forces</a:t>
                </a:r>
                <a:r>
                  <a:rPr lang="en-GB" sz="1600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600" dirty="0"/>
                  <a:t>;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GB" sz="1800" dirty="0"/>
                      <m:t>actuation</m:t>
                    </m:r>
                    <m:r>
                      <m:rPr>
                        <m:nor/>
                      </m:rPr>
                      <a:rPr lang="en-GB" sz="1800" dirty="0"/>
                      <m:t> </m:t>
                    </m:r>
                    <m:r>
                      <m:rPr>
                        <m:nor/>
                      </m:rPr>
                      <a:rPr lang="en-GB" sz="1800" dirty="0"/>
                      <m:t>force</m:t>
                    </m:r>
                    <m:r>
                      <m:rPr>
                        <m:nor/>
                      </m:rPr>
                      <a:rPr lang="en-GB" sz="1800" dirty="0"/>
                      <m:t> </m:t>
                    </m:r>
                    <m:r>
                      <m:rPr>
                        <m:nor/>
                      </m:rPr>
                      <a:rPr lang="en-GB" sz="1800" dirty="0"/>
                      <m:t>or</m:t>
                    </m:r>
                    <m:r>
                      <m:rPr>
                        <m:nor/>
                      </m:rPr>
                      <a:rPr lang="en-GB" sz="1800" dirty="0"/>
                      <m:t> </m:t>
                    </m:r>
                    <m:r>
                      <m:rPr>
                        <m:nor/>
                      </m:rPr>
                      <a:rPr lang="en-GB" sz="1800" dirty="0"/>
                      <m:t>torqus</m:t>
                    </m:r>
                    <m:r>
                      <m:rPr>
                        <m:nor/>
                      </m:rPr>
                      <a:rPr lang="en-GB" sz="1800" b="0" i="0" dirty="0" smtClean="0"/>
                      <m:t> </m:t>
                    </m:r>
                    <m:r>
                      <m:rPr>
                        <m:nor/>
                      </m:rPr>
                      <a:rPr lang="en-GB" sz="1800" dirty="0"/>
                      <m:t>supplied</m:t>
                    </m:r>
                    <m:r>
                      <m:rPr>
                        <m:nor/>
                      </m:rPr>
                      <a:rPr lang="en-GB" sz="1800" dirty="0"/>
                      <m:t> </m:t>
                    </m:r>
                    <m:r>
                      <m:rPr>
                        <m:nor/>
                      </m:rPr>
                      <a:rPr lang="en-GB" sz="1800" dirty="0"/>
                      <m:t>by</m:t>
                    </m:r>
                    <m:r>
                      <m:rPr>
                        <m:nor/>
                      </m:rPr>
                      <a:rPr lang="en-GB" sz="1800" dirty="0"/>
                      <m:t> </m:t>
                    </m:r>
                    <m:r>
                      <m:rPr>
                        <m:nor/>
                      </m:rPr>
                      <a:rPr lang="en-GB" sz="1800" dirty="0"/>
                      <m:t>motor</m:t>
                    </m:r>
                  </m:oMath>
                </a14:m>
                <a:r>
                  <a:rPr lang="en-GB" dirty="0"/>
                  <a:t>,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Coulomb friction coefficient,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viscous friction coefficient (damping).</a:t>
                </a:r>
                <a:endParaRPr kumimoji="0" lang="en-NL" kern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A28061-2590-4F64-B136-2517C1391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863083"/>
                <a:ext cx="8534401" cy="2375417"/>
              </a:xfrm>
              <a:prstGeom prst="rect">
                <a:avLst/>
              </a:prstGeom>
              <a:blipFill>
                <a:blip r:embed="rId4"/>
                <a:stretch>
                  <a:fillRect l="-71" t="-1542" b="-53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66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Extract D, c and g Matrices From LE-equations?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EDFE414-86DC-4A73-BF50-6A0F0C68DC5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599" y="2256865"/>
                <a:ext cx="5254869" cy="525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676261" lvl="1" indent="-342900">
                  <a:buFont typeface="+mj-lt"/>
                  <a:buAutoNum type="arabicPeriod"/>
                </a:pPr>
                <a:r>
                  <a:rPr kumimoji="0" lang="en-GB" sz="1400" kern="0" dirty="0"/>
                  <a:t>Set all joint accelerations to 0 to extract sum </a:t>
                </a:r>
                <a:br>
                  <a:rPr kumimoji="0" lang="en-GB" sz="1400" kern="0" dirty="0"/>
                </a:br>
                <a:r>
                  <a:rPr kumimoji="0" lang="en-GB" sz="1400" kern="0" dirty="0"/>
                  <a:t>of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</m:oMath>
                </a14:m>
                <a:r>
                  <a:rPr kumimoji="0" lang="en-GB" sz="1400" kern="0" dirty="0"/>
                  <a:t> and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GB" sz="1400" kern="0" dirty="0"/>
                  <a:t>:</a:t>
                </a:r>
                <a:endParaRPr kumimoji="0" lang="en-NL" sz="1400" kern="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EDFE414-86DC-4A73-BF50-6A0F0C68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2256865"/>
                <a:ext cx="5254869" cy="525423"/>
              </a:xfrm>
              <a:prstGeom prst="rect">
                <a:avLst/>
              </a:prstGeom>
              <a:blipFill>
                <a:blip r:embed="rId2"/>
                <a:stretch>
                  <a:fillRect t="-2326" b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A28061-2590-4F64-B136-2517C13919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600" y="863083"/>
                <a:ext cx="7391400" cy="393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kumimoji="0" lang="en-GB" sz="1600" kern="0" dirty="0"/>
                  <a:t>Collect all Lagrange-Euler equations into column vector </a:t>
                </a:r>
                <a14:m>
                  <m:oMath xmlns:m="http://schemas.openxmlformats.org/officeDocument/2006/math">
                    <m:r>
                      <a:rPr lang="en-GB" sz="1600" b="1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GB" sz="16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̈"/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GB" sz="1600" kern="0" dirty="0"/>
                  <a:t>:</a:t>
                </a:r>
                <a:endParaRPr kumimoji="0" lang="en-NL" sz="1600" kern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A28061-2590-4F64-B136-2517C1391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863083"/>
                <a:ext cx="7391400" cy="393693"/>
              </a:xfrm>
              <a:prstGeom prst="rect">
                <a:avLst/>
              </a:prstGeom>
              <a:blipFill>
                <a:blip r:embed="rId3"/>
                <a:stretch>
                  <a:fillRect l="-83" t="-4688" b="-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E2B53-6ECC-47F1-8BD0-3D72D4B3A401}"/>
                  </a:ext>
                </a:extLst>
              </p:cNvPr>
              <p:cNvSpPr txBox="1"/>
              <p:nvPr/>
            </p:nvSpPr>
            <p:spPr>
              <a:xfrm>
                <a:off x="609600" y="1181100"/>
                <a:ext cx="8313684" cy="44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N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</m:acc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</m:acc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N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</m:acc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</m:acc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N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</m:acc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</m:acc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400" dirty="0"/>
                  <a:t>,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14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400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̈"/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4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1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400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GB" sz="1400" dirty="0"/>
                  <a:t>. </a:t>
                </a:r>
                <a:endParaRPr lang="en-NL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E2B53-6ECC-47F1-8BD0-3D72D4B3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100"/>
                <a:ext cx="8313684" cy="440570"/>
              </a:xfrm>
              <a:prstGeom prst="rect">
                <a:avLst/>
              </a:prstGeom>
              <a:blipFill>
                <a:blip r:embed="rId4"/>
                <a:stretch>
                  <a:fillRect r="-44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C57451-A84A-43D9-8A80-372567FF09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4876" y="1594153"/>
                <a:ext cx="8812924" cy="525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kumimoji="0" lang="en-GB" sz="1600" kern="0" dirty="0"/>
                  <a:t>The following equation gives intuition how to extract </a:t>
                </a:r>
                <a:br>
                  <a:rPr kumimoji="0" lang="en-GB" sz="1600" kern="0" dirty="0"/>
                </a:br>
                <a:r>
                  <a:rPr kumimoji="0" lang="en-GB" sz="1600" kern="0" dirty="0"/>
                  <a:t>components </a:t>
                </a:r>
                <a14:m>
                  <m:oMath xmlns:m="http://schemas.openxmlformats.org/officeDocument/2006/math">
                    <m:r>
                      <a:rPr lang="en-GB" sz="1600" b="1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kumimoji="0" lang="en-GB" sz="1600" kern="0" dirty="0"/>
                  <a:t>, </a:t>
                </a:r>
                <a14:m>
                  <m:oMath xmlns:m="http://schemas.openxmlformats.org/officeDocument/2006/math">
                    <m:r>
                      <a:rPr lang="en-GB" sz="16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GB" sz="1600" kern="0" dirty="0"/>
                  <a:t>and </a:t>
                </a:r>
                <a14:m>
                  <m:oMath xmlns:m="http://schemas.openxmlformats.org/officeDocument/2006/math">
                    <m:r>
                      <a:rPr lang="en-GB" sz="1600" b="1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GB" sz="1600" kern="0" dirty="0"/>
                  <a:t>from </a:t>
                </a:r>
                <a14:m>
                  <m:oMath xmlns:m="http://schemas.openxmlformats.org/officeDocument/2006/math">
                    <m:r>
                      <a:rPr lang="en-GB" sz="1600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kumimoji="0" lang="en-NL" sz="16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C57451-A84A-43D9-8A80-372567FF0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876" y="1594153"/>
                <a:ext cx="8812924" cy="525423"/>
              </a:xfrm>
              <a:prstGeom prst="rect">
                <a:avLst/>
              </a:prstGeom>
              <a:blipFill>
                <a:blip r:embed="rId5"/>
                <a:stretch>
                  <a:fillRect l="-69" t="-3488" b="-255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E277C7-750A-4D70-80CA-B0DAD1A69DCD}"/>
                  </a:ext>
                </a:extLst>
              </p:cNvPr>
              <p:cNvSpPr txBox="1"/>
              <p:nvPr/>
            </p:nvSpPr>
            <p:spPr>
              <a:xfrm>
                <a:off x="5837399" y="1900258"/>
                <a:ext cx="29688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E277C7-750A-4D70-80CA-B0DAD1A69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399" y="1900258"/>
                <a:ext cx="2968869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5A60801-9337-473A-ADFB-579185B8AC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600" y="2841090"/>
                <a:ext cx="5254869" cy="525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676261" lvl="1" indent="-342900">
                  <a:buFont typeface="+mj-lt"/>
                  <a:buAutoNum type="arabicPeriod" startAt="2"/>
                </a:pPr>
                <a:r>
                  <a:rPr kumimoji="0" lang="en-GB" sz="1400" kern="0" dirty="0"/>
                  <a:t>Since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</m:oMath>
                </a14:m>
                <a:r>
                  <a:rPr kumimoji="0" lang="en-GB" sz="1400" kern="0" dirty="0"/>
                  <a:t>, set all joint speeds </a:t>
                </a:r>
                <a:br>
                  <a:rPr kumimoji="0" lang="en-GB" sz="1400" kern="0" dirty="0"/>
                </a:br>
                <a:r>
                  <a:rPr kumimoji="0" lang="en-GB" sz="1400" kern="0" dirty="0"/>
                  <a:t>in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kumimoji="0" lang="en-GB" sz="1400" kern="0" dirty="0"/>
                  <a:t> to 0 to extract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kumimoji="0" lang="en-GB" sz="1400" kern="0" dirty="0"/>
                  <a:t>: </a:t>
                </a:r>
                <a:endParaRPr kumimoji="0" lang="en-NL" sz="1400" kern="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5A60801-9337-473A-ADFB-579185B8A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841090"/>
                <a:ext cx="5254869" cy="525423"/>
              </a:xfrm>
              <a:prstGeom prst="rect">
                <a:avLst/>
              </a:prstGeom>
              <a:blipFill>
                <a:blip r:embed="rId7"/>
                <a:stretch>
                  <a:fillRect t="-2326" b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D641B61-2B8E-4987-8B14-214E89F549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23951" y="2420985"/>
                <a:ext cx="2669931" cy="433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400" b="1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kumimoji="0" lang="en-GB" sz="1400" kern="0" dirty="0"/>
                  <a:t>.</a:t>
                </a:r>
                <a:endParaRPr kumimoji="0" lang="en-NL" sz="1400" kern="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D641B61-2B8E-4987-8B14-214E89F54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3951" y="2420985"/>
                <a:ext cx="2669931" cy="433719"/>
              </a:xfrm>
              <a:prstGeom prst="rect">
                <a:avLst/>
              </a:prstGeom>
              <a:blipFill>
                <a:blip r:embed="rId8"/>
                <a:stretch>
                  <a:fillRect t="-28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63D5766-5549-40C1-8E76-81E360341A0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23951" y="3012484"/>
                <a:ext cx="2362200" cy="433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400" b="1" smtClean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kumimoji="0" lang="en-GB" sz="1400" kern="0" dirty="0"/>
                  <a:t>.</a:t>
                </a:r>
                <a:endParaRPr kumimoji="0" lang="en-NL" sz="1400" kern="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63D5766-5549-40C1-8E76-81E36034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3951" y="3012484"/>
                <a:ext cx="2362200" cy="433719"/>
              </a:xfrm>
              <a:prstGeom prst="rect">
                <a:avLst/>
              </a:prstGeom>
              <a:blipFill>
                <a:blip r:embed="rId9"/>
                <a:stretch>
                  <a:fillRect t="-28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36AEECF4-1A4F-40C5-A6D4-DA1496BFD3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6084" y="3440897"/>
                <a:ext cx="5401508" cy="319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676261" lvl="1" indent="-342900">
                  <a:buFont typeface="+mj-lt"/>
                  <a:buAutoNum type="arabicPeriod" startAt="3"/>
                </a:pPr>
                <a:r>
                  <a:rPr kumimoji="0" lang="en-GB" sz="1400" kern="0" dirty="0"/>
                  <a:t>Extract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</m:oMath>
                </a14:m>
                <a:r>
                  <a:rPr kumimoji="0" lang="en-GB" sz="1400" kern="0" dirty="0"/>
                  <a:t> by subtracting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kumimoji="0" lang="en-GB" sz="1400" kern="0" dirty="0"/>
                  <a:t> from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kumimoji="0" lang="en-GB" sz="1400" kern="0" dirty="0"/>
                  <a:t>: </a:t>
                </a:r>
                <a:endParaRPr kumimoji="0" lang="en-NL" sz="1400" kern="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36AEECF4-1A4F-40C5-A6D4-DA1496BF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084" y="3440897"/>
                <a:ext cx="5401508" cy="319819"/>
              </a:xfrm>
              <a:prstGeom prst="rect">
                <a:avLst/>
              </a:prstGeom>
              <a:blipFill>
                <a:blip r:embed="rId10"/>
                <a:stretch>
                  <a:fillRect t="-1887" b="-150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861E058-B502-484E-AA6F-37BE24459CA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32743" y="3432105"/>
                <a:ext cx="2669931" cy="433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400" b="1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kumimoji="0" lang="en-GB" sz="1400" kern="0" dirty="0"/>
                  <a:t>.</a:t>
                </a:r>
                <a:endParaRPr kumimoji="0" lang="en-NL" sz="1400" kern="0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861E058-B502-484E-AA6F-37BE24459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2743" y="3432105"/>
                <a:ext cx="2669931" cy="433719"/>
              </a:xfrm>
              <a:prstGeom prst="rect">
                <a:avLst/>
              </a:prstGeom>
              <a:blipFill>
                <a:blip r:embed="rId11"/>
                <a:stretch>
                  <a:fillRect t="-28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4B22D90-F5C5-4141-AEB1-92397F56968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6084" y="3791390"/>
                <a:ext cx="6060931" cy="319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676261" lvl="1" indent="-342900">
                  <a:buFont typeface="+mj-lt"/>
                  <a:buAutoNum type="arabicPeriod" startAt="4"/>
                </a:pPr>
                <a:r>
                  <a:rPr kumimoji="0" lang="en-GB" sz="1400" kern="0" dirty="0"/>
                  <a:t>Extract 3×1 vector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GB" sz="1400" kern="0" dirty="0"/>
                  <a:t>by subtracting </a:t>
                </a:r>
                <a:br>
                  <a:rPr kumimoji="0" lang="en-GB" sz="1400" kern="0" dirty="0"/>
                </a:b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kumimoji="0" lang="en-GB" sz="1400" kern="0" dirty="0"/>
                  <a:t> from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</m:oMath>
                </a14:m>
                <a:r>
                  <a:rPr kumimoji="0" lang="en-GB" sz="1400" kern="0" dirty="0"/>
                  <a:t>: </a:t>
                </a:r>
                <a:endParaRPr kumimoji="0" lang="en-NL" sz="1400" kern="0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4B22D90-F5C5-4141-AEB1-92397F569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084" y="3791390"/>
                <a:ext cx="6060931" cy="319819"/>
              </a:xfrm>
              <a:prstGeom prst="rect">
                <a:avLst/>
              </a:prstGeom>
              <a:blipFill>
                <a:blip r:embed="rId12"/>
                <a:stretch>
                  <a:fillRect t="-5769" b="-82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1C8982-D02B-438C-9389-30271B1F95E8}"/>
                  </a:ext>
                </a:extLst>
              </p:cNvPr>
              <p:cNvSpPr txBox="1"/>
              <p:nvPr/>
            </p:nvSpPr>
            <p:spPr>
              <a:xfrm>
                <a:off x="5855943" y="3959254"/>
                <a:ext cx="29688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smtClean="0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1400" b="1" dirty="0"/>
                  <a:t>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1C8982-D02B-438C-9389-30271B1F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43" y="3959254"/>
                <a:ext cx="2968869" cy="307777"/>
              </a:xfrm>
              <a:prstGeom prst="rect">
                <a:avLst/>
              </a:prstGeom>
              <a:blipFill>
                <a:blip r:embed="rId1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4322E788-2FD1-4F68-8DBA-00251B53A3D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2565" y="4291849"/>
                <a:ext cx="8602247" cy="443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676261" lvl="1" indent="-342900">
                  <a:buFont typeface="+mj-lt"/>
                  <a:buAutoNum type="arabicPeriod" startAt="5"/>
                </a:pPr>
                <a:r>
                  <a:rPr kumimoji="0" lang="en-GB" sz="1400" kern="0" dirty="0"/>
                  <a:t>An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GB" sz="14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GB" sz="1400" b="1" i="0" kern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kumimoji="0" lang="en-GB" sz="14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GB" sz="1400" kern="0" dirty="0"/>
                  <a:t> of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kumimoji="0" lang="en-GB" sz="1400" kern="0" dirty="0"/>
                  <a:t> is extracted from the </a:t>
                </a:r>
                <a:r>
                  <a:rPr kumimoji="0" lang="en-GB" sz="140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GB" sz="1400" kern="0" baseline="30000" dirty="0"/>
                  <a:t>th</a:t>
                </a:r>
                <a:r>
                  <a:rPr kumimoji="0" lang="en-GB" sz="1400" kern="0" dirty="0"/>
                  <a:t> element of </a:t>
                </a:r>
                <a14:m>
                  <m:oMath xmlns:m="http://schemas.openxmlformats.org/officeDocument/2006/math">
                    <m:r>
                      <a:rPr lang="en-GB" sz="1400" b="1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</m:oMath>
                </a14:m>
                <a:r>
                  <a:rPr kumimoji="0" lang="en-GB" sz="1400" kern="0" dirty="0"/>
                  <a:t> by collecting terms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kumimoji="0" lang="en-GB" sz="140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GB" sz="1400" i="1" ker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GB" sz="1400" kern="0" dirty="0"/>
                  <a:t> as the common multiplier (</a:t>
                </a:r>
                <a14:m>
                  <m:oMath xmlns:m="http://schemas.openxmlformats.org/officeDocument/2006/math">
                    <m:r>
                      <a:rPr kumimoji="0" lang="en-GB" sz="1400" b="0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GB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0" lang="en-GB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kumimoji="0" lang="en-GB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0" lang="en-GB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GB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0" lang="en-GB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kumimoji="0" lang="en-GB" sz="1400" kern="0" dirty="0"/>
                  <a:t>): </a:t>
                </a:r>
                <a:endParaRPr kumimoji="0" lang="en-NL" sz="1400" kern="0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4322E788-2FD1-4F68-8DBA-00251B53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565" y="4291849"/>
                <a:ext cx="8602247" cy="443847"/>
              </a:xfrm>
              <a:prstGeom prst="rect">
                <a:avLst/>
              </a:prstGeom>
              <a:blipFill>
                <a:blip r:embed="rId14"/>
                <a:stretch>
                  <a:fillRect t="-4110" b="-328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78C32-A7FF-4896-ABF3-05CC7BA23872}"/>
                  </a:ext>
                </a:extLst>
              </p:cNvPr>
              <p:cNvSpPr txBox="1"/>
              <p:nvPr/>
            </p:nvSpPr>
            <p:spPr>
              <a:xfrm>
                <a:off x="2052616" y="4780522"/>
                <a:ext cx="6592764" cy="799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smtClean="0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N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400" b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</m:d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GB" sz="1400" b="0" i="1" kern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14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b="0" i="1" kern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N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400" b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</m:d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GB" sz="14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14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N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400" b="1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</m:d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GB" sz="14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14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b="0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GB" sz="1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GB" sz="1400" i="1" ker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GB" sz="1400" b="0" i="1" kern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78C32-A7FF-4896-ABF3-05CC7BA23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16" y="4780522"/>
                <a:ext cx="6592764" cy="79925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29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Lagrange-Euler Equations of PRR Multibody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ED470E-61A2-4DED-A3C0-4FF4452E0513}"/>
                  </a:ext>
                </a:extLst>
              </p:cNvPr>
              <p:cNvSpPr txBox="1"/>
              <p:nvPr/>
            </p:nvSpPr>
            <p:spPr>
              <a:xfrm>
                <a:off x="520610" y="5106558"/>
                <a:ext cx="31369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𝐃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GB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r>
                      <a:rPr lang="en-GB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GB" sz="1400" dirty="0"/>
                  <a:t>,</a:t>
                </a:r>
                <a:endParaRPr lang="en-NL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ED470E-61A2-4DED-A3C0-4FF4452E0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0" y="5106558"/>
                <a:ext cx="3136989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78D0E8E0-183B-499C-BC02-BC6987744CBB}"/>
              </a:ext>
            </a:extLst>
          </p:cNvPr>
          <p:cNvGrpSpPr/>
          <p:nvPr/>
        </p:nvGrpSpPr>
        <p:grpSpPr>
          <a:xfrm>
            <a:off x="206966" y="876300"/>
            <a:ext cx="8730068" cy="1037235"/>
            <a:chOff x="206966" y="1003158"/>
            <a:chExt cx="8730068" cy="1037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CBF4BCA-1A22-468D-B56C-DA6DE6E75574}"/>
                    </a:ext>
                  </a:extLst>
                </p:cNvPr>
                <p:cNvSpPr txBox="1"/>
                <p:nvPr/>
              </p:nvSpPr>
              <p:spPr>
                <a:xfrm>
                  <a:off x="206966" y="1003158"/>
                  <a:ext cx="8730068" cy="6143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000" b="1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n-NL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000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GB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d>
                                      <m:d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d>
                                      <m:d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NL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0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da-DK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da-DK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a-DK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a-DK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a-DK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a-DK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a-DK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GB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0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GB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GB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a-DK" sz="10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da-DK" sz="1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sSub>
                                      <m:sSub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da-DK" sz="10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  <m:sSub>
                                      <m:sSub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NL" sz="1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L" sz="1000">
                                        <a:latin typeface="Cambria Math" panose="02040503050406030204" pitchFamily="18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NL" sz="10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a:rPr lang="en-NL" sz="1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NL" sz="1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L" sz="1000">
                                        <a:latin typeface="Cambria Math" panose="02040503050406030204" pitchFamily="18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NL" sz="10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a:rPr lang="en-NL" sz="1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a-DK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a-DK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a-DK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da-DK" sz="1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sSub>
                                      <m:sSub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da-DK" sz="10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  <m:sSub>
                                      <m:sSub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NL" sz="1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L" sz="1000">
                                        <a:latin typeface="Cambria Math" panose="02040503050406030204" pitchFamily="18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NL" sz="10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a:rPr lang="en-NL" sz="1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NL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0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NL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0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da-DK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a-DK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da-DK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a-DK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NL" sz="1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L" sz="1000">
                                        <a:latin typeface="Cambria Math" panose="02040503050406030204" pitchFamily="18" charset="0"/>
                                      </a:rPr>
                                      <m:t>𝒥</m:t>
                                    </m:r>
                                  </m:e>
                                  <m:sub>
                                    <m:r>
                                      <a:rPr lang="en-NL" sz="10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  <m:r>
                                      <a:rPr lang="en-NL" sz="1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1000" dirty="0"/>
                    <a:t>;</a:t>
                  </a:r>
                  <a:endParaRPr lang="en-NL" sz="1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CBF4BCA-1A22-468D-B56C-DA6DE6E75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66" y="1003158"/>
                  <a:ext cx="8730068" cy="6143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2ABF0B-F7F1-4F50-92DF-7A317DBDDE69}"/>
                </a:ext>
              </a:extLst>
            </p:cNvPr>
            <p:cNvGrpSpPr/>
            <p:nvPr/>
          </p:nvGrpSpPr>
          <p:grpSpPr>
            <a:xfrm>
              <a:off x="1371600" y="1397783"/>
              <a:ext cx="2209800" cy="642610"/>
              <a:chOff x="1371600" y="1397783"/>
              <a:chExt cx="2209800" cy="642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ontent Placeholder 2">
                    <a:extLst>
                      <a:ext uri="{FF2B5EF4-FFF2-40B4-BE49-F238E27FC236}">
                        <a16:creationId xmlns:a16="http://schemas.microsoft.com/office/drawing/2014/main" id="{6DC02A52-45E6-448E-8BBC-664C82C313F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1371600" y="1646700"/>
                    <a:ext cx="1935598" cy="3936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285739" indent="-285739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19100" indent="-238115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Font typeface="Wingdings" pitchFamily="2" charset="2"/>
                      <a:buChar char="n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952462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990000"/>
                      </a:buClr>
                      <a:buSzPct val="80000"/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333447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A50021"/>
                      </a:buClr>
                      <a:buSzPct val="80000"/>
                      <a:buFont typeface="Wingdings" pitchFamily="2" charset="2"/>
                      <a:buChar char="n"/>
                      <a:defRPr sz="1333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171443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5pPr>
                    <a:lvl6pPr marL="209541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476401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857386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238370" indent="-190492" algn="l" rtl="0" eaLnBrk="1" fontAlgn="base" hangingPunct="1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67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:pPr marL="0" indent="0">
                      <a:spcBef>
                        <a:spcPts val="0"/>
                      </a:spcBef>
                      <a:spcAft>
                        <a:spcPts val="600"/>
                      </a:spcAft>
                      <a:buNone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1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1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100" b="1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GB" sz="11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kumimoji="0" lang="en-GB" sz="1100" kern="0" dirty="0"/>
                      <a:t> since</a:t>
                    </a:r>
                    <a:br>
                      <a:rPr kumimoji="0" lang="en-GB" sz="1100" kern="0" dirty="0"/>
                    </a:br>
                    <a14:m>
                      <m:oMath xmlns:m="http://schemas.openxmlformats.org/officeDocument/2006/math">
                        <m:r>
                          <a:rPr lang="en-GB" sz="1100" b="1">
                            <a:latin typeface="Cambria Math" panose="02040503050406030204" pitchFamily="18" charset="0"/>
                          </a:rPr>
                          <m:t>𝐃</m:t>
                        </m:r>
                        <m:d>
                          <m:dPr>
                            <m:ctrlPr>
                              <a:rPr lang="en-NL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00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d>
                      </m:oMath>
                    </a14:m>
                    <a:r>
                      <a:rPr lang="en-GB" sz="1100" dirty="0"/>
                      <a:t> is symmetric matrix</a:t>
                    </a:r>
                    <a:endParaRPr kumimoji="0" lang="en-NL" sz="1100" kern="0" dirty="0"/>
                  </a:p>
                </p:txBody>
              </p:sp>
            </mc:Choice>
            <mc:Fallback xmlns="">
              <p:sp>
                <p:nvSpPr>
                  <p:cNvPr id="3" name="Content Placeholder 2">
                    <a:extLst>
                      <a:ext uri="{FF2B5EF4-FFF2-40B4-BE49-F238E27FC236}">
                        <a16:creationId xmlns:a16="http://schemas.microsoft.com/office/drawing/2014/main" id="{6DC02A52-45E6-448E-8BBC-664C82C313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71600" y="1646700"/>
                    <a:ext cx="1935598" cy="3936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538" b="-20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895EDE6-F90A-47C5-AFB7-FD56D06A2DD6}"/>
                  </a:ext>
                </a:extLst>
              </p:cNvPr>
              <p:cNvCxnSpPr/>
              <p:nvPr/>
            </p:nvCxnSpPr>
            <p:spPr bwMode="auto">
              <a:xfrm flipH="1" flipV="1">
                <a:off x="1371600" y="1397783"/>
                <a:ext cx="533400" cy="26465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E129914-1055-4E11-BC51-C1E1F2259358}"/>
                  </a:ext>
                </a:extLst>
              </p:cNvPr>
              <p:cNvCxnSpPr/>
              <p:nvPr/>
            </p:nvCxnSpPr>
            <p:spPr bwMode="auto">
              <a:xfrm flipH="1" flipV="1">
                <a:off x="1371600" y="1556371"/>
                <a:ext cx="464759" cy="13232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3128A54-CD96-4056-B513-C5E582B8D09C}"/>
                  </a:ext>
                </a:extLst>
              </p:cNvPr>
              <p:cNvCxnSpPr/>
              <p:nvPr/>
            </p:nvCxnSpPr>
            <p:spPr bwMode="auto">
              <a:xfrm flipV="1">
                <a:off x="2057400" y="1530113"/>
                <a:ext cx="1524000" cy="11658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23AEB1-6D79-4260-A604-5E628FAA673C}"/>
              </a:ext>
            </a:extLst>
          </p:cNvPr>
          <p:cNvGrpSpPr/>
          <p:nvPr/>
        </p:nvGrpSpPr>
        <p:grpSpPr>
          <a:xfrm>
            <a:off x="206966" y="1778268"/>
            <a:ext cx="8556034" cy="1242819"/>
            <a:chOff x="206966" y="1842436"/>
            <a:chExt cx="8556034" cy="124281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65D125-8957-4A03-8056-3860BCFF1567}"/>
                </a:ext>
              </a:extLst>
            </p:cNvPr>
            <p:cNvCxnSpPr/>
            <p:nvPr/>
          </p:nvCxnSpPr>
          <p:spPr bwMode="auto">
            <a:xfrm flipH="1" flipV="1">
              <a:off x="4389668" y="2597921"/>
              <a:ext cx="86212" cy="3182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32DFC9-AE65-4DC6-8124-E85A3DA7BADD}"/>
                    </a:ext>
                  </a:extLst>
                </p:cNvPr>
                <p:cNvSpPr txBox="1"/>
                <p:nvPr/>
              </p:nvSpPr>
              <p:spPr>
                <a:xfrm>
                  <a:off x="206966" y="2229494"/>
                  <a:ext cx="8556034" cy="6092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000" b="1" i="0" smtClean="0">
                          <a:latin typeface="Cambria Math" panose="02040503050406030204" pitchFamily="18" charset="0"/>
                        </a:rPr>
                        <m:t>𝐜</m:t>
                      </m:r>
                      <m:d>
                        <m:dPr>
                          <m:ctrlPr>
                            <a:rPr lang="en-NL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000" b="1" i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GB" sz="1000" b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NL" sz="1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000" b="1" i="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acc>
                        </m:e>
                      </m:d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GB" sz="1000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000">
                                                <a:latin typeface="Cambria Math" panose="02040503050406030204" pitchFamily="18" charset="0"/>
                                              </a:rPr>
                                              <m:t>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00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GB" sz="1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1000" dirty="0"/>
                    <a:t>;</a:t>
                  </a:r>
                  <a:endParaRPr lang="en-NL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32DFC9-AE65-4DC6-8124-E85A3DA7B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66" y="2229494"/>
                  <a:ext cx="8556034" cy="609206"/>
                </a:xfrm>
                <a:prstGeom prst="rect">
                  <a:avLst/>
                </a:prstGeom>
                <a:blipFill>
                  <a:blip r:embed="rId5"/>
                  <a:stretch>
                    <a:fillRect b="-1000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B16228-DF7D-4FEB-990C-987699B415E1}"/>
                </a:ext>
              </a:extLst>
            </p:cNvPr>
            <p:cNvCxnSpPr/>
            <p:nvPr/>
          </p:nvCxnSpPr>
          <p:spPr bwMode="auto">
            <a:xfrm flipV="1">
              <a:off x="1219200" y="2477473"/>
              <a:ext cx="152400" cy="2408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9FBBA330-BD23-4CB5-89BE-DC06939A86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14670" y="2661472"/>
              <a:ext cx="809059" cy="254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kumimoji="0" lang="en-GB" sz="1100" kern="0" dirty="0"/>
                <a:t>Coriolis </a:t>
              </a:r>
              <a:br>
                <a:rPr kumimoji="0" lang="en-GB" sz="1100" kern="0" dirty="0"/>
              </a:br>
              <a:r>
                <a:rPr kumimoji="0" lang="en-GB" sz="1100" kern="0" dirty="0"/>
                <a:t>term</a:t>
              </a:r>
              <a:endParaRPr kumimoji="0" lang="en-NL" sz="1100" kern="0" dirty="0"/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27EFBEEF-AFCB-4A89-9AEB-3805B0709E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15979" y="2505949"/>
              <a:ext cx="992193" cy="254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kumimoji="0" lang="en-GB" sz="1100" kern="0" dirty="0"/>
                <a:t>centripetal </a:t>
              </a:r>
              <a:br>
                <a:rPr kumimoji="0" lang="en-GB" sz="1100" kern="0" dirty="0"/>
              </a:br>
              <a:r>
                <a:rPr kumimoji="0" lang="en-GB" sz="1100" kern="0" dirty="0"/>
                <a:t>term</a:t>
              </a:r>
              <a:endParaRPr kumimoji="0" lang="en-NL" sz="1100" kern="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3AD5DD-18AB-47AB-89D4-452676438BAD}"/>
                </a:ext>
              </a:extLst>
            </p:cNvPr>
            <p:cNvCxnSpPr/>
            <p:nvPr/>
          </p:nvCxnSpPr>
          <p:spPr bwMode="auto">
            <a:xfrm flipH="1" flipV="1">
              <a:off x="1741632" y="2447909"/>
              <a:ext cx="163368" cy="1248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20CCD31-5ED4-4885-AFE3-94F618980C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46621" y="1842436"/>
              <a:ext cx="992193" cy="254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kumimoji="0" lang="en-GB" sz="1100" kern="0" dirty="0"/>
                <a:t>centripetal </a:t>
              </a:r>
              <a:br>
                <a:rPr kumimoji="0" lang="en-GB" sz="1100" kern="0" dirty="0"/>
              </a:br>
              <a:r>
                <a:rPr kumimoji="0" lang="en-GB" sz="1100" kern="0" dirty="0"/>
                <a:t>term</a:t>
              </a:r>
              <a:endParaRPr kumimoji="0" lang="en-NL" sz="1100" kern="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DFD192A-71D3-4F69-9F78-897B8474CBF0}"/>
                </a:ext>
              </a:extLst>
            </p:cNvPr>
            <p:cNvCxnSpPr/>
            <p:nvPr/>
          </p:nvCxnSpPr>
          <p:spPr bwMode="auto">
            <a:xfrm flipH="1">
              <a:off x="3962400" y="2040393"/>
              <a:ext cx="228600" cy="2162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4A23C7D-EF6A-4BDB-B071-900C7B79FFA2}"/>
                </a:ext>
              </a:extLst>
            </p:cNvPr>
            <p:cNvCxnSpPr/>
            <p:nvPr/>
          </p:nvCxnSpPr>
          <p:spPr bwMode="auto">
            <a:xfrm flipH="1" flipV="1">
              <a:off x="4176034" y="2823742"/>
              <a:ext cx="257492" cy="1553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34D6D35A-EB1C-4683-BD53-C95143FEF93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43400" y="2830538"/>
              <a:ext cx="992193" cy="254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kumimoji="0" lang="en-GB" sz="1100" kern="0" dirty="0"/>
                <a:t>centripetal </a:t>
              </a:r>
              <a:br>
                <a:rPr kumimoji="0" lang="en-GB" sz="1100" kern="0" dirty="0"/>
              </a:br>
              <a:r>
                <a:rPr kumimoji="0" lang="en-GB" sz="1100" kern="0" dirty="0"/>
                <a:t>terms</a:t>
              </a:r>
              <a:endParaRPr kumimoji="0" lang="en-NL" sz="1100" kern="0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13E5E3C7-8C7E-4E63-99D4-AB2D3EBE82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45929" y="2612556"/>
              <a:ext cx="809059" cy="254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kumimoji="0" lang="en-GB" sz="1100" kern="0" dirty="0"/>
                <a:t>Coriolis </a:t>
              </a:r>
              <a:br>
                <a:rPr kumimoji="0" lang="en-GB" sz="1100" kern="0" dirty="0"/>
              </a:br>
              <a:r>
                <a:rPr kumimoji="0" lang="en-GB" sz="1100" kern="0" dirty="0"/>
                <a:t>term</a:t>
              </a:r>
              <a:endParaRPr kumimoji="0" lang="en-NL" sz="1100" kern="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30C9410-0AB0-4C68-8820-A524711F5DE7}"/>
                </a:ext>
              </a:extLst>
            </p:cNvPr>
            <p:cNvCxnSpPr/>
            <p:nvPr/>
          </p:nvCxnSpPr>
          <p:spPr bwMode="auto">
            <a:xfrm flipV="1">
              <a:off x="3429000" y="2612556"/>
              <a:ext cx="457200" cy="1225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DC54853-0434-4A35-AD04-8EA4612326DC}"/>
              </a:ext>
            </a:extLst>
          </p:cNvPr>
          <p:cNvGrpSpPr/>
          <p:nvPr/>
        </p:nvGrpSpPr>
        <p:grpSpPr>
          <a:xfrm>
            <a:off x="349954" y="3162300"/>
            <a:ext cx="5241616" cy="803820"/>
            <a:chOff x="365996" y="3314700"/>
            <a:chExt cx="5241616" cy="803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8706334-C7D1-47D5-8C8A-05AD88F389DD}"/>
                    </a:ext>
                  </a:extLst>
                </p:cNvPr>
                <p:cNvSpPr txBox="1"/>
                <p:nvPr/>
              </p:nvSpPr>
              <p:spPr>
                <a:xfrm>
                  <a:off x="365996" y="3314700"/>
                  <a:ext cx="5241616" cy="581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000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NL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000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n-GB" sz="1000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000">
                                                <a:latin typeface="Cambria Math" panose="02040503050406030204" pitchFamily="18" charset="0"/>
                                              </a:rPr>
                                              <m:t>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00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GB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0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GB" sz="1000" dirty="0"/>
                    <a:t>;</a:t>
                  </a:r>
                  <a:endParaRPr lang="en-NL" sz="1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8706334-C7D1-47D5-8C8A-05AD88F38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96" y="3314700"/>
                  <a:ext cx="5241616" cy="5814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F01A8EF5-5403-4A0C-86F5-B8A8FCBBFE3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8427" y="3863803"/>
              <a:ext cx="1288973" cy="254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kumimoji="0" lang="en-GB" sz="1100" kern="0" dirty="0"/>
                <a:t>gravity effects</a:t>
              </a:r>
              <a:endParaRPr kumimoji="0" lang="en-NL" sz="1100" kern="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8CFDEF-4E0B-424F-B357-8C82E03D0F08}"/>
                </a:ext>
              </a:extLst>
            </p:cNvPr>
            <p:cNvCxnSpPr>
              <a:stCxn id="56" idx="0"/>
            </p:cNvCxnSpPr>
            <p:nvPr/>
          </p:nvCxnSpPr>
          <p:spPr bwMode="auto">
            <a:xfrm flipH="1" flipV="1">
              <a:off x="1295400" y="3707991"/>
              <a:ext cx="117514" cy="1558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682F41B-CCD7-4571-9B31-07EA3C4C6986}"/>
                </a:ext>
              </a:extLst>
            </p:cNvPr>
            <p:cNvCxnSpPr/>
            <p:nvPr/>
          </p:nvCxnSpPr>
          <p:spPr bwMode="auto">
            <a:xfrm flipV="1">
              <a:off x="1524000" y="3774594"/>
              <a:ext cx="217632" cy="1318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260D9DE-8B12-4368-B919-9FA8026652EA}"/>
              </a:ext>
            </a:extLst>
          </p:cNvPr>
          <p:cNvGrpSpPr/>
          <p:nvPr/>
        </p:nvGrpSpPr>
        <p:grpSpPr>
          <a:xfrm>
            <a:off x="152400" y="4000500"/>
            <a:ext cx="3712737" cy="1009103"/>
            <a:chOff x="152400" y="4084722"/>
            <a:chExt cx="3712737" cy="100910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BB6C1C3-8AC1-441B-800F-486AD31601AC}"/>
                </a:ext>
              </a:extLst>
            </p:cNvPr>
            <p:cNvGrpSpPr/>
            <p:nvPr/>
          </p:nvGrpSpPr>
          <p:grpSpPr>
            <a:xfrm>
              <a:off x="152400" y="4084722"/>
              <a:ext cx="2743200" cy="1009103"/>
              <a:chOff x="263002" y="4289888"/>
              <a:chExt cx="2743200" cy="10091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8B60E4F2-3B56-47E7-9C3C-166D32E409AF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96" y="4289888"/>
                    <a:ext cx="2640206" cy="59727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sz="10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  <m:d>
                          <m:dPr>
                            <m:ctrlPr>
                              <a:rPr lang="en-NL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1" i="0">
                                <a:latin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n-GB" sz="1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NL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000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acc>
                          </m:e>
                        </m:d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𝑠𝑖𝑔𝑛</m:t>
                                  </m:r>
                                  <m:d>
                                    <m:d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GB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0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𝑠𝑖𝑔𝑛</m:t>
                                  </m:r>
                                  <m:d>
                                    <m:d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GB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0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,3</m:t>
                                      </m:r>
                                    </m:sub>
                                  </m:s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𝑠𝑖𝑔𝑛</m:t>
                                  </m:r>
                                  <m:d>
                                    <m:d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GB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0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,3</m:t>
                                      </m:r>
                                    </m:sub>
                                  </m:s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GB" sz="1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1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GB" sz="1000" dirty="0"/>
                      <a:t>;</a:t>
                    </a:r>
                    <a:endParaRPr lang="en-NL" sz="10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8B60E4F2-3B56-47E7-9C3C-166D32E409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96" y="4289888"/>
                    <a:ext cx="2640206" cy="59727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CB745AC-AE8C-470C-A908-2C5840DDF4B3}"/>
                  </a:ext>
                </a:extLst>
              </p:cNvPr>
              <p:cNvSpPr/>
              <p:nvPr/>
            </p:nvSpPr>
            <p:spPr bwMode="auto">
              <a:xfrm>
                <a:off x="1022684" y="4326321"/>
                <a:ext cx="762000" cy="56084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N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ea typeface="新細明體" pitchFamily="18" charset="-12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32B515C-5A1D-41CD-AFD4-74F7D32978F3}"/>
                  </a:ext>
                </a:extLst>
              </p:cNvPr>
              <p:cNvCxnSpPr>
                <a:stCxn id="68" idx="2"/>
              </p:cNvCxnSpPr>
              <p:nvPr/>
            </p:nvCxnSpPr>
            <p:spPr bwMode="auto">
              <a:xfrm flipH="1">
                <a:off x="1022684" y="4887166"/>
                <a:ext cx="381000" cy="13908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BF346D62-2E84-4441-9E12-054ACCF6A1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3002" y="4977055"/>
                <a:ext cx="1327484" cy="32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kumimoji="0" lang="en-GB" sz="1000" kern="0" dirty="0"/>
                  <a:t>Coulomb friction effects</a:t>
                </a:r>
                <a:endParaRPr kumimoji="0" lang="en-NL" sz="1000" kern="0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7C66B1A-CFB6-4456-8402-BD9D9214828C}"/>
                  </a:ext>
                </a:extLst>
              </p:cNvPr>
              <p:cNvSpPr/>
              <p:nvPr/>
            </p:nvSpPr>
            <p:spPr bwMode="auto">
              <a:xfrm>
                <a:off x="1888957" y="4317960"/>
                <a:ext cx="483581" cy="56084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N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ea typeface="新細明體" pitchFamily="18" charset="-120"/>
                </a:endParaRPr>
              </a:p>
            </p:txBody>
          </p:sp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A6C7268A-BE2A-4074-AD9C-9201EDEBD8F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64829" y="4926197"/>
                <a:ext cx="1441373" cy="254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kumimoji="0" lang="en-GB" sz="1000" kern="0" dirty="0"/>
                  <a:t>viscous friction effects</a:t>
                </a:r>
                <a:endParaRPr kumimoji="0" lang="en-NL" sz="1000" kern="0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A8ECF0E-62AC-41A5-9D1F-EE585B90940A}"/>
                  </a:ext>
                </a:extLst>
              </p:cNvPr>
              <p:cNvCxnSpPr/>
              <p:nvPr/>
            </p:nvCxnSpPr>
            <p:spPr bwMode="auto">
              <a:xfrm>
                <a:off x="2109735" y="4889358"/>
                <a:ext cx="100065" cy="10719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FBF00922-3662-4BDB-B474-E1395CEAA5D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76164" y="4635441"/>
              <a:ext cx="1288973" cy="254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kumimoji="0" lang="en-GB" sz="1100" kern="0" dirty="0"/>
                <a:t>elastic effect</a:t>
              </a:r>
              <a:endParaRPr kumimoji="0" lang="en-NL" sz="1100" kern="0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BA5BEEE-B93D-4B4E-A6A7-D490F58BE0BE}"/>
                </a:ext>
              </a:extLst>
            </p:cNvPr>
            <p:cNvCxnSpPr/>
            <p:nvPr/>
          </p:nvCxnSpPr>
          <p:spPr bwMode="auto">
            <a:xfrm flipH="1" flipV="1">
              <a:off x="2514699" y="4652798"/>
              <a:ext cx="224203" cy="965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3687CF-1177-4C79-AE22-1820727DC23C}"/>
                  </a:ext>
                </a:extLst>
              </p:cNvPr>
              <p:cNvSpPr txBox="1"/>
              <p:nvPr/>
            </p:nvSpPr>
            <p:spPr>
              <a:xfrm>
                <a:off x="3743415" y="5106558"/>
                <a:ext cx="18577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400" dirty="0"/>
                  <a:t>; </a:t>
                </a:r>
                <a:endParaRPr lang="en-NL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3687CF-1177-4C79-AE22-1820727D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15" y="5106558"/>
                <a:ext cx="1857770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E098E9-FA30-47A1-993C-C656E27E6DED}"/>
                  </a:ext>
                </a:extLst>
              </p:cNvPr>
              <p:cNvSpPr txBox="1"/>
              <p:nvPr/>
            </p:nvSpPr>
            <p:spPr>
              <a:xfrm>
                <a:off x="5601185" y="5061741"/>
                <a:ext cx="33528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1000" dirty="0"/>
                  <a:t>actuation force of the prismatic joint;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1000" dirty="0"/>
                  <a:t>actuation torque of the first rotational joint;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1000" dirty="0"/>
                  <a:t>actuation torque of the second rotational joint.</a:t>
                </a:r>
                <a:endParaRPr lang="en-NL" sz="1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E098E9-FA30-47A1-993C-C656E27E6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85" y="5061741"/>
                <a:ext cx="3352800" cy="553998"/>
              </a:xfrm>
              <a:prstGeom prst="rect">
                <a:avLst/>
              </a:prstGeom>
              <a:blipFill>
                <a:blip r:embed="rId9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206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5E9904-A975-49BF-B732-5DF4A841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r>
              <a:rPr lang="en-US" sz="3200" dirty="0"/>
              <a:t>Modeling problem </a:t>
            </a:r>
            <a:br>
              <a:rPr lang="en-US" sz="3200" dirty="0"/>
            </a:br>
            <a:r>
              <a:rPr lang="en-US" sz="3200" dirty="0"/>
              <a:t>for self-study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E4A0709-C15B-46FB-B18C-3845783D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EB8AEBF-75C4-48E5-B5E9-90A0BE5B99A0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C6A2DE6-6D35-4942-9F8C-E8DC5ACC5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5511271"/>
            <a:ext cx="2895600" cy="140229"/>
          </a:xfrm>
        </p:spPr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2101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36CF67-3AF8-4DFD-AF3E-7B8BC792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807833"/>
            <a:ext cx="3657600" cy="3649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R(evolute)P(</a:t>
            </a:r>
            <a:r>
              <a:rPr lang="en-GB" dirty="0" err="1"/>
              <a:t>rismatic</a:t>
            </a:r>
            <a:r>
              <a:rPr lang="en-GB" dirty="0"/>
              <a:t>) Multi-body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FE414-86DC-4A73-BF50-6A0F0C68DC53}"/>
              </a:ext>
            </a:extLst>
          </p:cNvPr>
          <p:cNvSpPr txBox="1">
            <a:spLocks/>
          </p:cNvSpPr>
          <p:nvPr/>
        </p:nvSpPr>
        <p:spPr bwMode="auto">
          <a:xfrm>
            <a:off x="152400" y="3022415"/>
            <a:ext cx="5410200" cy="112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600" kern="0" dirty="0"/>
              <a:t>Coordinate systems:</a:t>
            </a:r>
          </a:p>
          <a:p>
            <a:pPr lvl="1"/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0</a:t>
            </a:r>
            <a:r>
              <a:rPr kumimoji="0" lang="en-GB" sz="1400" kern="0" dirty="0"/>
              <a:t> “glued” to the fixed world;</a:t>
            </a:r>
          </a:p>
          <a:p>
            <a:pPr lvl="1"/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1</a:t>
            </a:r>
            <a:r>
              <a:rPr kumimoji="0" lang="en-GB" sz="1400" kern="0" dirty="0"/>
              <a:t> and 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o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x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y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US" sz="1400" i="1" kern="0" dirty="0">
                <a:solidFill>
                  <a:srgbClr val="101073"/>
                </a:solidFill>
                <a:latin typeface="Times New Roman" pitchFamily="18" charset="0"/>
              </a:rPr>
              <a:t>z</a:t>
            </a:r>
            <a:r>
              <a:rPr kumimoji="0" lang="en-US" sz="1400" kern="0" baseline="-25000" dirty="0">
                <a:solidFill>
                  <a:srgbClr val="101073"/>
                </a:solidFill>
                <a:latin typeface="Times New Roman" pitchFamily="18" charset="0"/>
              </a:rPr>
              <a:t>2</a:t>
            </a:r>
            <a:r>
              <a:rPr kumimoji="0" lang="en-GB" sz="1400" kern="0" dirty="0"/>
              <a:t> “glued” to links 1and 2,</a:t>
            </a:r>
            <a:br>
              <a:rPr kumimoji="0" lang="en-GB" sz="1400" kern="0" dirty="0"/>
            </a:br>
            <a:r>
              <a:rPr kumimoji="0" lang="en-GB" sz="1400" kern="0" dirty="0"/>
              <a:t>respectively.</a:t>
            </a:r>
            <a:endParaRPr kumimoji="0" lang="en-NL" sz="14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F181028-8A12-4D20-BA57-A7191FBA82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0" y="4110955"/>
                <a:ext cx="7924800" cy="1645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sz="1600" kern="0" dirty="0"/>
                  <a:t>Generalized coordinates and forces: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angular displacement from axis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0 </a:t>
                </a:r>
                <a:r>
                  <a:rPr kumimoji="0" lang="en-GB" sz="1400" kern="0" dirty="0"/>
                  <a:t>to axis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 </a:t>
                </a:r>
                <a:r>
                  <a:rPr kumimoji="0" lang="en-GB" sz="1400" kern="0" dirty="0"/>
                  <a:t>about axis of actuation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</a:t>
                </a:r>
                <a:r>
                  <a:rPr kumimoji="0" lang="en-GB" sz="1400" kern="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translational displacement from the origin of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1 </a:t>
                </a:r>
                <a:r>
                  <a:rPr kumimoji="0" lang="en-GB" sz="1400" kern="0" dirty="0"/>
                  <a:t>to the origin of 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o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2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x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2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y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2</a:t>
                </a:r>
                <a:r>
                  <a:rPr kumimoji="0" lang="en-US" sz="1400" i="1" kern="0" dirty="0">
                    <a:solidFill>
                      <a:srgbClr val="101073"/>
                    </a:solidFill>
                    <a:latin typeface="Times New Roman" pitchFamily="18" charset="0"/>
                  </a:rPr>
                  <a:t>z</a:t>
                </a:r>
                <a:r>
                  <a:rPr kumimoji="0" lang="en-US" sz="1400" kern="0" baseline="-25000" dirty="0">
                    <a:solidFill>
                      <a:srgbClr val="101073"/>
                    </a:solidFill>
                    <a:latin typeface="Times New Roman" pitchFamily="18" charset="0"/>
                  </a:rPr>
                  <a:t>2</a:t>
                </a:r>
                <a:r>
                  <a:rPr kumimoji="0" lang="en-GB" sz="1400" kern="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actuation torque of link 1 with respect to the fixed world,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400" kern="0" dirty="0"/>
                  <a:t>actuation force of the prismatic joint (reaction to link 1).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F181028-8A12-4D20-BA57-A7191FBA8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110955"/>
                <a:ext cx="7924800" cy="1645840"/>
              </a:xfrm>
              <a:prstGeom prst="rect">
                <a:avLst/>
              </a:prstGeom>
              <a:blipFill>
                <a:blip r:embed="rId3"/>
                <a:stretch>
                  <a:fillRect t="-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D99F9E-FB4A-4290-82F8-B640E74BFC2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401" y="1920879"/>
                <a:ext cx="5105399" cy="1130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sz="1600" kern="0" dirty="0"/>
                  <a:t>Joints: 1</a:t>
                </a:r>
                <a:r>
                  <a:rPr kumimoji="0" lang="en-GB" sz="1400" kern="0" dirty="0"/>
                  <a:t>-revolute, 2-prismatic.</a:t>
                </a:r>
              </a:p>
              <a:p>
                <a:r>
                  <a:rPr kumimoji="0" lang="en-GB" sz="1600" kern="0" dirty="0"/>
                  <a:t>Links: </a:t>
                </a:r>
                <a:r>
                  <a:rPr kumimoji="0" lang="en-GB" sz="1400" kern="0" dirty="0"/>
                  <a:t>0-fixed world,</a:t>
                </a:r>
                <a:br>
                  <a:rPr kumimoji="0" lang="en-GB" sz="1400" kern="0" dirty="0"/>
                </a:br>
                <a:r>
                  <a:rPr kumimoji="0" lang="en-GB" sz="1400" kern="0" dirty="0"/>
                  <a:t>          1-body connecting joints 1 and 2 of length</a:t>
                </a:r>
                <a14:m>
                  <m:oMath xmlns:m="http://schemas.openxmlformats.org/officeDocument/2006/math">
                    <m:r>
                      <a:rPr kumimoji="0" lang="en-GB" sz="1400" b="0" i="0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GB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400" i="1" ker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1400" kern="0" dirty="0"/>
                  <a:t>,</a:t>
                </a:r>
              </a:p>
              <a:p>
                <a:pPr marL="380985" lvl="1" indent="0">
                  <a:buNone/>
                </a:pPr>
                <a:r>
                  <a:rPr kumimoji="0" lang="en-GB" sz="1400" kern="0" dirty="0"/>
                  <a:t>        2-body connected to joint 2, only,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400" i="1" ker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GB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400" kern="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D99F9E-FB4A-4290-82F8-B640E74BF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1" y="1920879"/>
                <a:ext cx="5105399" cy="1130966"/>
              </a:xfrm>
              <a:prstGeom prst="rect">
                <a:avLst/>
              </a:prstGeom>
              <a:blipFill>
                <a:blip r:embed="rId4"/>
                <a:stretch>
                  <a:fillRect t="-1613" b="-2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EE64396-838B-437F-A698-F9994CA747A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1428" y="867961"/>
                <a:ext cx="6649673" cy="998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sz="1600" kern="0" dirty="0"/>
                  <a:t>Assignment: derive Lagrange-Euler equations of motion</a:t>
                </a:r>
                <a:br>
                  <a:rPr kumimoji="0" lang="en-GB" sz="1600" kern="0" dirty="0"/>
                </a:br>
                <a:r>
                  <a:rPr kumimoji="0" lang="en-GB" sz="1600" kern="0" dirty="0"/>
                  <a:t>for the multi-body system shown in the figure</a:t>
                </a:r>
              </a:p>
              <a:p>
                <a:pPr lvl="1"/>
                <a:r>
                  <a:rPr kumimoji="0" lang="en-GB" sz="1467" kern="0" dirty="0"/>
                  <a:t>consider linear </a:t>
                </a:r>
                <a:r>
                  <a:rPr lang="en-US" sz="1400" dirty="0"/>
                  <a:t>stiffness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in joint 2, where the linear spring </a:t>
                </a:r>
                <a:br>
                  <a:rPr lang="en-US" sz="1400" dirty="0"/>
                </a:br>
                <a:r>
                  <a:rPr lang="en-US" sz="1400" dirty="0"/>
                  <a:t>is unloaded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 [</m:t>
                    </m:r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GB" sz="1467" kern="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EE64396-838B-437F-A698-F9994CA7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428" y="867961"/>
                <a:ext cx="6649673" cy="998939"/>
              </a:xfrm>
              <a:prstGeom prst="rect">
                <a:avLst/>
              </a:prstGeom>
              <a:blipFill>
                <a:blip r:embed="rId5"/>
                <a:stretch>
                  <a:fillRect l="-92" t="-1829" b="-146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245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584-687B-47B6-A915-A97F9507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05E06-F3C0-4B0E-B96B-2B0124E65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Derivation of Lagrange-Euler Equations of Motion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14223-7997-4856-8DC9-F9FA4B607B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7261F-5B8F-4984-8E71-DE19C5173F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1EFEF"/>
              </a:clrFrom>
              <a:clrTo>
                <a:srgbClr val="F1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955" y="545954"/>
            <a:ext cx="2170112" cy="2993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96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2C89-6BB1-462C-9AA9-0C3B14E6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One-degree-of-freedom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D21DB-B79D-4412-83DF-AE27DBC46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46FD30E-0559-44E4-AA67-0F3AC8DEEAC6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11F3283-9466-4924-8230-436B20BAE9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00400" y="952500"/>
                <a:ext cx="4953000" cy="129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kern="0" dirty="0"/>
                  <a:t>Particle of mass </a:t>
                </a:r>
                <a14:m>
                  <m:oMath xmlns:m="http://schemas.openxmlformats.org/officeDocument/2006/math">
                    <m:r>
                      <a:rPr kumimoji="0" lang="en-GB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GB" kern="0" dirty="0"/>
                  <a:t> </a:t>
                </a:r>
              </a:p>
              <a:p>
                <a:pPr lvl="1"/>
                <a:r>
                  <a:rPr kumimoji="0" lang="en-GB" kern="0" dirty="0"/>
                  <a:t>moves vertically,</a:t>
                </a:r>
              </a:p>
              <a:p>
                <a:pPr lvl="1"/>
                <a:r>
                  <a:rPr kumimoji="0" lang="en-GB" kern="0" dirty="0"/>
                  <a:t>gravitational force </a:t>
                </a:r>
                <a14:m>
                  <m:oMath xmlns:m="http://schemas.openxmlformats.org/officeDocument/2006/math">
                    <m:r>
                      <a:rPr kumimoji="0" lang="en-GB" b="0" i="1" kern="0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kumimoji="0" lang="en-GB" kern="0" dirty="0"/>
                  <a:t> acts downward,</a:t>
                </a:r>
              </a:p>
              <a:p>
                <a:pPr lvl="1"/>
                <a:r>
                  <a:rPr kumimoji="0" lang="en-GB" kern="0" dirty="0"/>
                  <a:t>external force </a:t>
                </a:r>
                <a14:m>
                  <m:oMath xmlns:m="http://schemas.openxmlformats.org/officeDocument/2006/math">
                    <m:r>
                      <a:rPr kumimoji="0" lang="en-GB" b="0" i="1" kern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GB" kern="0" dirty="0"/>
                  <a:t> acts upward.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11F3283-9466-4924-8230-436B20BA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952500"/>
                <a:ext cx="4953000" cy="1295400"/>
              </a:xfrm>
              <a:prstGeom prst="rect">
                <a:avLst/>
              </a:prstGeom>
              <a:blipFill>
                <a:blip r:embed="rId2"/>
                <a:stretch>
                  <a:fillRect l="-492" t="-2347" b="-75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FB4C7E-7E25-42E8-9B67-7F5EAD204FA4}"/>
              </a:ext>
            </a:extLst>
          </p:cNvPr>
          <p:cNvSpPr txBox="1">
            <a:spLocks/>
          </p:cNvSpPr>
          <p:nvPr/>
        </p:nvSpPr>
        <p:spPr bwMode="auto">
          <a:xfrm>
            <a:off x="190500" y="2787011"/>
            <a:ext cx="6019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Equation of motion by Newton’s second law: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B86B3C-9C46-4143-8ABE-10DC36B26AF2}"/>
                  </a:ext>
                </a:extLst>
              </p:cNvPr>
              <p:cNvSpPr txBox="1"/>
              <p:nvPr/>
            </p:nvSpPr>
            <p:spPr>
              <a:xfrm>
                <a:off x="5943600" y="2787011"/>
                <a:ext cx="23954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B86B3C-9C46-4143-8ABE-10DC36B26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87011"/>
                <a:ext cx="239549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95A2C9-D61A-4D18-9E7B-D531DF9B9610}"/>
              </a:ext>
            </a:extLst>
          </p:cNvPr>
          <p:cNvSpPr txBox="1">
            <a:spLocks/>
          </p:cNvSpPr>
          <p:nvPr/>
        </p:nvSpPr>
        <p:spPr bwMode="auto">
          <a:xfrm>
            <a:off x="211519" y="3284791"/>
            <a:ext cx="2247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There holds: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F99E79-DCF0-4F39-8D13-8930F6D4C872}"/>
                  </a:ext>
                </a:extLst>
              </p:cNvPr>
              <p:cNvSpPr txBox="1"/>
              <p:nvPr/>
            </p:nvSpPr>
            <p:spPr>
              <a:xfrm>
                <a:off x="1735087" y="3231889"/>
                <a:ext cx="6265913" cy="530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𝒦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e>
                    </m:d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F99E79-DCF0-4F39-8D13-8930F6D4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087" y="3231889"/>
                <a:ext cx="6265913" cy="530530"/>
              </a:xfrm>
              <a:prstGeom prst="rect">
                <a:avLst/>
              </a:prstGeom>
              <a:blipFill>
                <a:blip r:embed="rId5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C0722BA-B51F-4DB0-9E59-29D14732E6F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0" y="3740825"/>
                <a:ext cx="5543343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kumimoji="0" lang="en-GB" kern="0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GB" b="1" kern="0" dirty="0"/>
                  <a:t>is the kinetic energy</a:t>
                </a:r>
                <a:r>
                  <a:rPr kumimoji="0" lang="en-GB" kern="0" dirty="0"/>
                  <a:t>.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C0722BA-B51F-4DB0-9E59-29D14732E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40825"/>
                <a:ext cx="5543343" cy="495300"/>
              </a:xfrm>
              <a:prstGeom prst="rect">
                <a:avLst/>
              </a:prstGeom>
              <a:blipFill>
                <a:blip r:embed="rId6"/>
                <a:stretch>
                  <a:fillRect l="-1210" t="-7407" b="-24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3D5AE5-5106-430B-8403-D0D5EFD9401E}"/>
              </a:ext>
            </a:extLst>
          </p:cNvPr>
          <p:cNvSpPr txBox="1">
            <a:spLocks/>
          </p:cNvSpPr>
          <p:nvPr/>
        </p:nvSpPr>
        <p:spPr bwMode="auto">
          <a:xfrm>
            <a:off x="252004" y="4231116"/>
            <a:ext cx="3575281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Gravitational force: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6CE0C9-2D4B-4C46-A650-B224DBE57794}"/>
                  </a:ext>
                </a:extLst>
              </p:cNvPr>
              <p:cNvSpPr txBox="1"/>
              <p:nvPr/>
            </p:nvSpPr>
            <p:spPr>
              <a:xfrm>
                <a:off x="2709905" y="4164931"/>
                <a:ext cx="3919495" cy="530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dirty="0"/>
                  <a:t>,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6CE0C9-2D4B-4C46-A650-B224DBE57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05" y="4164931"/>
                <a:ext cx="3919495" cy="530530"/>
              </a:xfrm>
              <a:prstGeom prst="rect">
                <a:avLst/>
              </a:prstGeom>
              <a:blipFill>
                <a:blip r:embed="rId7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3F954205-354A-4CF0-A9A5-F6FFC3CD1E5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2815" y="4660294"/>
                <a:ext cx="8073985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kumimoji="0" lang="en-GB" kern="0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𝑚𝑔𝑦</m:t>
                    </m:r>
                  </m:oMath>
                </a14:m>
                <a:r>
                  <a:rPr kumimoji="0" lang="en-GB" kern="0" dirty="0"/>
                  <a:t> </a:t>
                </a:r>
                <a:r>
                  <a:rPr kumimoji="0" lang="en-GB" b="1" kern="0" dirty="0"/>
                  <a:t>is the potential energy due to gravity</a:t>
                </a:r>
                <a:r>
                  <a:rPr kumimoji="0" lang="en-GB" kern="0" dirty="0"/>
                  <a:t>.</a:t>
                </a: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3F954205-354A-4CF0-A9A5-F6FFC3CD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815" y="4660294"/>
                <a:ext cx="8073985" cy="495300"/>
              </a:xfrm>
              <a:prstGeom prst="rect">
                <a:avLst/>
              </a:prstGeom>
              <a:blipFill>
                <a:blip r:embed="rId11"/>
                <a:stretch>
                  <a:fillRect l="-831" t="-6098" b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4E763C7F-7001-437F-A06C-47F87342D43D}"/>
              </a:ext>
            </a:extLst>
          </p:cNvPr>
          <p:cNvGrpSpPr/>
          <p:nvPr/>
        </p:nvGrpSpPr>
        <p:grpSpPr>
          <a:xfrm>
            <a:off x="232074" y="824790"/>
            <a:ext cx="2697749" cy="1872258"/>
            <a:chOff x="232074" y="824790"/>
            <a:chExt cx="2697749" cy="187225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F03ABA-8591-4F49-AD80-EE27C3DF603D}"/>
                </a:ext>
              </a:extLst>
            </p:cNvPr>
            <p:cNvCxnSpPr/>
            <p:nvPr/>
          </p:nvCxnSpPr>
          <p:spPr bwMode="auto">
            <a:xfrm>
              <a:off x="1416268" y="1662980"/>
              <a:ext cx="28728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4CC7C75-A918-4FA0-8362-38B78A93ED68}"/>
                </a:ext>
              </a:extLst>
            </p:cNvPr>
            <p:cNvCxnSpPr/>
            <p:nvPr/>
          </p:nvCxnSpPr>
          <p:spPr bwMode="auto">
            <a:xfrm flipV="1">
              <a:off x="1718190" y="1662980"/>
              <a:ext cx="0" cy="10305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CA2D4FA-E60A-4451-8B5B-DFA9F34C9CE8}"/>
                    </a:ext>
                  </a:extLst>
                </p:cNvPr>
                <p:cNvSpPr txBox="1"/>
                <p:nvPr/>
              </p:nvSpPr>
              <p:spPr>
                <a:xfrm>
                  <a:off x="1697461" y="1952964"/>
                  <a:ext cx="3825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GB" sz="18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CA2D4FA-E60A-4451-8B5B-DFA9F34C9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461" y="1952964"/>
                  <a:ext cx="38252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C17322F-1D05-4334-9E53-EDE0DDF5D82B}"/>
                    </a:ext>
                  </a:extLst>
                </p:cNvPr>
                <p:cNvSpPr txBox="1"/>
                <p:nvPr/>
              </p:nvSpPr>
              <p:spPr>
                <a:xfrm>
                  <a:off x="1786823" y="1206879"/>
                  <a:ext cx="1143000" cy="4085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GB" sz="12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0" lang="en-GB" sz="1200" b="0" i="1" kern="0" smtClean="0">
                            <a:latin typeface="Cambria Math" panose="02040503050406030204" pitchFamily="18" charset="0"/>
                          </a:rPr>
                          <m:t>=9.81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GB" sz="1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GB" sz="12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kumimoji="0" lang="en-GB" sz="1200" ker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kumimoji="0" lang="en-GB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GB" sz="1200" ker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kumimoji="0" lang="en-GB" sz="1200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n-NL" sz="12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C17322F-1D05-4334-9E53-EDE0DDF5D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23" y="1206879"/>
                  <a:ext cx="1143000" cy="4085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AE9AB93-C2C8-45ED-ADE8-2F82A2BBAFE2}"/>
                </a:ext>
              </a:extLst>
            </p:cNvPr>
            <p:cNvCxnSpPr/>
            <p:nvPr/>
          </p:nvCxnSpPr>
          <p:spPr bwMode="auto">
            <a:xfrm>
              <a:off x="457200" y="2697048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DBBDFC5-E817-4AA2-847D-AA42F922B767}"/>
                </a:ext>
              </a:extLst>
            </p:cNvPr>
            <p:cNvCxnSpPr/>
            <p:nvPr/>
          </p:nvCxnSpPr>
          <p:spPr bwMode="auto">
            <a:xfrm flipV="1">
              <a:off x="465221" y="1104900"/>
              <a:ext cx="3215" cy="15921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91ED5152-5A40-4278-935C-D7A153B0B83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0953" y="2347223"/>
              <a:ext cx="377526" cy="346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kumimoji="0" lang="en-GB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en-NL" i="1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120FFAD9-FE74-49B5-AA2E-7BA3BC0205D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074" y="824790"/>
              <a:ext cx="377526" cy="346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kumimoji="0" lang="en-GB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en-NL" i="1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B35431-8C30-490B-9EA4-427BDC6690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0268" y="1567648"/>
              <a:ext cx="216000" cy="21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82127AF8-C3E2-4526-82B4-0D05C0105BB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332555" y="1124662"/>
                  <a:ext cx="377526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GB" i="1" kern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GB" b="0" i="1" kern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kumimoji="0" lang="en-NL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82127AF8-C3E2-4526-82B4-0D05C0105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2555" y="1124662"/>
                  <a:ext cx="377526" cy="346270"/>
                </a:xfrm>
                <a:prstGeom prst="rect">
                  <a:avLst/>
                </a:prstGeom>
                <a:blipFill>
                  <a:blip r:embed="rId14"/>
                  <a:stretch>
                    <a:fillRect l="-1613" t="-21053" r="-30645" b="-4736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177249-27BA-4872-AED1-F3D98D871613}"/>
                </a:ext>
              </a:extLst>
            </p:cNvPr>
            <p:cNvCxnSpPr/>
            <p:nvPr/>
          </p:nvCxnSpPr>
          <p:spPr bwMode="auto">
            <a:xfrm flipV="1">
              <a:off x="1316289" y="1345227"/>
              <a:ext cx="0" cy="2224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3CB14AA-E72E-493A-9B5C-AED8BEF6CDC5}"/>
                </a:ext>
              </a:extLst>
            </p:cNvPr>
            <p:cNvCxnSpPr/>
            <p:nvPr/>
          </p:nvCxnSpPr>
          <p:spPr bwMode="auto">
            <a:xfrm>
              <a:off x="1316289" y="1751348"/>
              <a:ext cx="0" cy="2992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978B7F42-05AE-4794-A5A4-C3D2114F701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032416" y="1955204"/>
                  <a:ext cx="634260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kumimoji="0" lang="en-GB" i="1" kern="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GB" b="0" i="1" kern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kumimoji="0" lang="en-NL" i="1" kern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978B7F42-05AE-4794-A5A4-C3D2114F7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2416" y="1955204"/>
                  <a:ext cx="634260" cy="346270"/>
                </a:xfrm>
                <a:prstGeom prst="rect">
                  <a:avLst/>
                </a:prstGeom>
                <a:blipFill>
                  <a:blip r:embed="rId15"/>
                  <a:stretch>
                    <a:fillRect t="-17544" r="-46154" b="-263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496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2C89-6BB1-462C-9AA9-0C3B14E6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Lagrange-Euler Equation for One-degree-of-freedom System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D21DB-B79D-4412-83DF-AE27DBC46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46FD30E-0559-44E4-AA67-0F3AC8DEEAC6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5FB4C7E-7E25-42E8-9B67-7F5EAD204FA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599" y="2787011"/>
                <a:ext cx="7162798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kern="0" dirty="0"/>
                  <a:t>Note that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GB" kern="0" dirty="0"/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kumimoji="0" lang="en-GB" kern="0" dirty="0"/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5FB4C7E-7E25-42E8-9B67-7F5EAD204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2787011"/>
                <a:ext cx="7162798" cy="495300"/>
              </a:xfrm>
              <a:prstGeom prst="rect">
                <a:avLst/>
              </a:prstGeom>
              <a:blipFill>
                <a:blip r:embed="rId3"/>
                <a:stretch>
                  <a:fillRect l="-255" b="-160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B95A2C9-D61A-4D18-9E7B-D531DF9B961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1518" y="3520002"/>
                <a:ext cx="8018082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kumimoji="0" lang="en-GB" kern="0" dirty="0"/>
                  <a:t>Therefore, from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kumimoji="0" lang="en-GB" kern="0" dirty="0"/>
                  <a:t>,  we have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GB" kern="0" dirty="0"/>
                  <a:t>,  </a:t>
                </a:r>
              </a:p>
              <a:p>
                <a:pPr marL="0" indent="0">
                  <a:buNone/>
                </a:pPr>
                <a:r>
                  <a:rPr kumimoji="0" lang="en-GB" kern="0" dirty="0"/>
                  <a:t>     i.e., </a:t>
                </a:r>
                <a:r>
                  <a:rPr kumimoji="0" lang="en-GB" b="1" kern="0" dirty="0"/>
                  <a:t>Lagrange-Euler equation</a:t>
                </a:r>
                <a:r>
                  <a:rPr kumimoji="0" lang="en-GB" kern="0" dirty="0"/>
                  <a:t>: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B95A2C9-D61A-4D18-9E7B-D531DF9B9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18" y="3520002"/>
                <a:ext cx="8018082" cy="495300"/>
              </a:xfrm>
              <a:prstGeom prst="rect">
                <a:avLst/>
              </a:prstGeom>
              <a:blipFill>
                <a:blip r:embed="rId4"/>
                <a:stretch>
                  <a:fillRect l="-304" t="-6098" b="-743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F99E79-DCF0-4F39-8D13-8930F6D4C872}"/>
                  </a:ext>
                </a:extLst>
              </p:cNvPr>
              <p:cNvSpPr txBox="1"/>
              <p:nvPr/>
            </p:nvSpPr>
            <p:spPr>
              <a:xfrm>
                <a:off x="3005502" y="4300777"/>
                <a:ext cx="2497638" cy="530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F99E79-DCF0-4F39-8D13-8930F6D4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02" y="4300777"/>
                <a:ext cx="2497638" cy="530530"/>
              </a:xfrm>
              <a:prstGeom prst="rect">
                <a:avLst/>
              </a:prstGeom>
              <a:blipFill>
                <a:blip r:embed="rId5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C22192-3BB2-400A-97A1-BFD4E4AA1521}"/>
                  </a:ext>
                </a:extLst>
              </p:cNvPr>
              <p:cNvSpPr txBox="1"/>
              <p:nvPr/>
            </p:nvSpPr>
            <p:spPr>
              <a:xfrm>
                <a:off x="3867546" y="1401257"/>
                <a:ext cx="1604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</a:t>
                </a:r>
                <a:endParaRPr lang="en-N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C22192-3BB2-400A-97A1-BFD4E4AA1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546" y="1401257"/>
                <a:ext cx="1604211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AE311F-98CF-4B70-9D82-CF90BFD0B33B}"/>
                  </a:ext>
                </a:extLst>
              </p:cNvPr>
              <p:cNvSpPr txBox="1"/>
              <p:nvPr/>
            </p:nvSpPr>
            <p:spPr>
              <a:xfrm>
                <a:off x="5943600" y="1382254"/>
                <a:ext cx="13395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𝑚𝑔𝑦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0" lang="en-GB" kern="0" dirty="0"/>
                  <a:t> </a:t>
                </a:r>
                <a:endParaRPr lang="en-N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AE311F-98CF-4B70-9D82-CF90BFD0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382254"/>
                <a:ext cx="133951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2FE76F-D153-4C6F-AB10-68E8FABA132B}"/>
              </a:ext>
            </a:extLst>
          </p:cNvPr>
          <p:cNvSpPr txBox="1">
            <a:spLocks/>
          </p:cNvSpPr>
          <p:nvPr/>
        </p:nvSpPr>
        <p:spPr bwMode="auto">
          <a:xfrm>
            <a:off x="2971800" y="938520"/>
            <a:ext cx="5257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Kinetic and potential energies: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8D7ED8-6F81-407B-9B07-8D605663393D}"/>
              </a:ext>
            </a:extLst>
          </p:cNvPr>
          <p:cNvSpPr txBox="1">
            <a:spLocks/>
          </p:cNvSpPr>
          <p:nvPr/>
        </p:nvSpPr>
        <p:spPr bwMode="auto">
          <a:xfrm>
            <a:off x="2971800" y="1790700"/>
            <a:ext cx="375023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 err="1"/>
              <a:t>Lagrangian</a:t>
            </a:r>
            <a:r>
              <a:rPr kumimoji="0" lang="en-GB" kern="0" dirty="0"/>
              <a:t> is defined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C98B3F-6172-4937-B761-EA1AB87993A7}"/>
                  </a:ext>
                </a:extLst>
              </p:cNvPr>
              <p:cNvSpPr txBox="1"/>
              <p:nvPr/>
            </p:nvSpPr>
            <p:spPr>
              <a:xfrm>
                <a:off x="3867545" y="2171700"/>
                <a:ext cx="32952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𝑚𝑔𝑦</m:t>
                    </m:r>
                  </m:oMath>
                </a14:m>
                <a:r>
                  <a:rPr lang="en-GB" dirty="0"/>
                  <a:t>.</a:t>
                </a:r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C98B3F-6172-4937-B761-EA1AB8799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545" y="2171700"/>
                <a:ext cx="3295255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B752235-2495-4415-AD63-3F49F4811E55}"/>
              </a:ext>
            </a:extLst>
          </p:cNvPr>
          <p:cNvGrpSpPr/>
          <p:nvPr/>
        </p:nvGrpSpPr>
        <p:grpSpPr>
          <a:xfrm>
            <a:off x="232074" y="824790"/>
            <a:ext cx="2697749" cy="1872258"/>
            <a:chOff x="232074" y="824790"/>
            <a:chExt cx="2697749" cy="187225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2BFAEDF-1761-43EC-B15D-9F2BD0B6D2CB}"/>
                </a:ext>
              </a:extLst>
            </p:cNvPr>
            <p:cNvCxnSpPr/>
            <p:nvPr/>
          </p:nvCxnSpPr>
          <p:spPr bwMode="auto">
            <a:xfrm>
              <a:off x="1416268" y="1662980"/>
              <a:ext cx="28728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F5A09D-4E10-402F-ABFB-696CA398710D}"/>
                </a:ext>
              </a:extLst>
            </p:cNvPr>
            <p:cNvCxnSpPr/>
            <p:nvPr/>
          </p:nvCxnSpPr>
          <p:spPr bwMode="auto">
            <a:xfrm flipV="1">
              <a:off x="1718190" y="1662980"/>
              <a:ext cx="0" cy="10305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90A977-7ED7-482A-9675-3238D81A9F98}"/>
                    </a:ext>
                  </a:extLst>
                </p:cNvPr>
                <p:cNvSpPr txBox="1"/>
                <p:nvPr/>
              </p:nvSpPr>
              <p:spPr>
                <a:xfrm>
                  <a:off x="1697461" y="1952964"/>
                  <a:ext cx="3825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GB" sz="18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90A977-7ED7-482A-9675-3238D81A9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461" y="1952964"/>
                  <a:ext cx="3825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4B74F3A-BF2E-41B9-9BBD-D5F9561966AE}"/>
                    </a:ext>
                  </a:extLst>
                </p:cNvPr>
                <p:cNvSpPr txBox="1"/>
                <p:nvPr/>
              </p:nvSpPr>
              <p:spPr>
                <a:xfrm>
                  <a:off x="1786823" y="1206879"/>
                  <a:ext cx="1143000" cy="4085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GB" sz="12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0" lang="en-GB" sz="1200" b="0" i="1" kern="0" smtClean="0">
                            <a:latin typeface="Cambria Math" panose="02040503050406030204" pitchFamily="18" charset="0"/>
                          </a:rPr>
                          <m:t>=9.81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GB" sz="1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GB" sz="1200" i="1" ker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kumimoji="0" lang="en-GB" sz="1200" ker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kumimoji="0" lang="en-GB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GB" sz="1200" ker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kumimoji="0" lang="en-GB" sz="1200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n-NL" sz="12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4B74F3A-BF2E-41B9-9BBD-D5F956196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23" y="1206879"/>
                  <a:ext cx="1143000" cy="4085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CD4F43-E646-411F-ACF6-037925A2317D}"/>
                </a:ext>
              </a:extLst>
            </p:cNvPr>
            <p:cNvCxnSpPr/>
            <p:nvPr/>
          </p:nvCxnSpPr>
          <p:spPr bwMode="auto">
            <a:xfrm>
              <a:off x="457200" y="2697048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63C8E2-EB22-4D1C-94B2-F9A78970C7BB}"/>
                </a:ext>
              </a:extLst>
            </p:cNvPr>
            <p:cNvCxnSpPr/>
            <p:nvPr/>
          </p:nvCxnSpPr>
          <p:spPr bwMode="auto">
            <a:xfrm flipV="1">
              <a:off x="465221" y="1104900"/>
              <a:ext cx="3215" cy="15921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1A473BBF-4F38-4CD6-989D-D80316143B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90953" y="2347223"/>
              <a:ext cx="377526" cy="346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kumimoji="0" lang="en-GB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en-NL" i="1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BB9BFB8-E14E-40D1-BDFF-5FBD7CAEE31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074" y="824790"/>
              <a:ext cx="377526" cy="346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kumimoji="0" lang="en-GB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en-NL" i="1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D46C251-A7E6-40F6-A1FE-A344B3974E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0268" y="1567648"/>
              <a:ext cx="216000" cy="21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22F67B7D-5714-4433-9F57-BCDE46FBACD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32555" y="1124662"/>
              <a:ext cx="377526" cy="346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kumimoji="0" lang="en-GB" i="1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0" lang="en-NL" i="1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9E5D529-BAC0-414C-ADA5-23289DAD4118}"/>
                </a:ext>
              </a:extLst>
            </p:cNvPr>
            <p:cNvCxnSpPr/>
            <p:nvPr/>
          </p:nvCxnSpPr>
          <p:spPr bwMode="auto">
            <a:xfrm flipV="1">
              <a:off x="1316289" y="1345227"/>
              <a:ext cx="0" cy="2224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F84BDF-9C5D-4C19-83DC-72286A2D4A3D}"/>
                </a:ext>
              </a:extLst>
            </p:cNvPr>
            <p:cNvCxnSpPr/>
            <p:nvPr/>
          </p:nvCxnSpPr>
          <p:spPr bwMode="auto">
            <a:xfrm>
              <a:off x="1316289" y="1751348"/>
              <a:ext cx="0" cy="2992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ontent Placeholder 2">
                  <a:extLst>
                    <a:ext uri="{FF2B5EF4-FFF2-40B4-BE49-F238E27FC236}">
                      <a16:creationId xmlns:a16="http://schemas.microsoft.com/office/drawing/2014/main" id="{32C038DB-3665-4A90-923E-DD0531C26B9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032416" y="1955204"/>
                  <a:ext cx="634260" cy="346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285739" indent="-285739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9100" indent="-238115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Font typeface="Wingdings" pitchFamily="2" charset="2"/>
                    <a:buChar char="n"/>
                    <a:defRPr sz="1667">
                      <a:solidFill>
                        <a:schemeClr val="tx1"/>
                      </a:solidFill>
                      <a:latin typeface="+mn-lt"/>
                    </a:defRPr>
                  </a:lvl2pPr>
                  <a:lvl3pPr marL="952462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80000"/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+mn-lt"/>
                    </a:defRPr>
                  </a:lvl3pPr>
                  <a:lvl4pPr marL="1333447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SzPct val="80000"/>
                    <a:buFont typeface="Wingdings" pitchFamily="2" charset="2"/>
                    <a:buChar char="n"/>
                    <a:defRPr sz="1333">
                      <a:solidFill>
                        <a:schemeClr val="tx1"/>
                      </a:solidFill>
                      <a:latin typeface="+mn-lt"/>
                    </a:defRPr>
                  </a:lvl4pPr>
                  <a:lvl5pPr marL="171443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5pPr>
                  <a:lvl6pPr marL="209541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6pPr>
                  <a:lvl7pPr marL="2476401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7pPr>
                  <a:lvl8pPr marL="2857386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8pPr>
                  <a:lvl9pPr marL="3238370" indent="-190492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67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kumimoji="0" lang="en-GB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𝑚𝑔</m:t>
                      </m:r>
                    </m:oMath>
                  </a14:m>
                  <a:r>
                    <a:rPr kumimoji="0" lang="en-GB" i="1" kern="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0" lang="en-NL" i="1" kern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Content Placeholder 2">
                  <a:extLst>
                    <a:ext uri="{FF2B5EF4-FFF2-40B4-BE49-F238E27FC236}">
                      <a16:creationId xmlns:a16="http://schemas.microsoft.com/office/drawing/2014/main" id="{32C038DB-3665-4A90-923E-DD0531C26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2416" y="1955204"/>
                  <a:ext cx="634260" cy="346270"/>
                </a:xfrm>
                <a:prstGeom prst="rect">
                  <a:avLst/>
                </a:prstGeom>
                <a:blipFill>
                  <a:blip r:embed="rId13"/>
                  <a:stretch>
                    <a:fillRect b="-263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6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5E9904-A975-49BF-B732-5DF4A841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/>
          <a:p>
            <a:r>
              <a:rPr lang="en-US" sz="3200" dirty="0"/>
              <a:t>LE-equation for n-</a:t>
            </a:r>
            <a:r>
              <a:rPr lang="en-US" sz="3200" dirty="0" err="1"/>
              <a:t>dof</a:t>
            </a:r>
            <a:r>
              <a:rPr lang="en-US" sz="3200" dirty="0"/>
              <a:t> system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E4A0709-C15B-46FB-B18C-3845783D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EB8AEBF-75C4-48E5-B5E9-90A0BE5B99A0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C6A2DE6-6D35-4942-9F8C-E8DC5ACC5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5511271"/>
            <a:ext cx="2895600" cy="140229"/>
          </a:xfrm>
        </p:spPr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282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LE-equations for System With Multiple Degrees of Freedom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B27E0-95E8-4691-B518-CECEFBD52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663" y="2995188"/>
                <a:ext cx="8357937" cy="866767"/>
              </a:xfrm>
            </p:spPr>
            <p:txBody>
              <a:bodyPr/>
              <a:lstStyle/>
              <a:p>
                <a:r>
                  <a:rPr lang="en-GB" dirty="0"/>
                  <a:t>Consider a system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degrees of freedom represented </a:t>
                </a:r>
                <a:br>
                  <a:rPr lang="en-GB" dirty="0"/>
                </a:br>
                <a:r>
                  <a:rPr lang="en-GB" dirty="0"/>
                  <a:t>in terms of so-called generalized coordinates:</a:t>
                </a:r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B27E0-95E8-4691-B518-CECEFBD52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663" y="2995188"/>
                <a:ext cx="8357937" cy="866767"/>
              </a:xfrm>
              <a:blipFill>
                <a:blip r:embed="rId2"/>
                <a:stretch>
                  <a:fillRect l="-292" t="-34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00FCC-CEDC-460F-823E-F822B8B6A85E}"/>
                  </a:ext>
                </a:extLst>
              </p:cNvPr>
              <p:cNvSpPr txBox="1"/>
              <p:nvPr/>
            </p:nvSpPr>
            <p:spPr>
              <a:xfrm>
                <a:off x="2253915" y="3684192"/>
                <a:ext cx="2654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…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endParaRPr lang="en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00FCC-CEDC-460F-823E-F822B8B6A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15" y="3684192"/>
                <a:ext cx="2654969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02D16AE-A2AF-4355-B08A-F0875F96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73352"/>
            <a:ext cx="2362200" cy="174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695F95-C091-48CF-A5B6-509E8A99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35433"/>
            <a:ext cx="1295400" cy="17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ijdelijke aanduiding voor inhoud 104">
            <a:extLst>
              <a:ext uri="{FF2B5EF4-FFF2-40B4-BE49-F238E27FC236}">
                <a16:creationId xmlns:a16="http://schemas.microsoft.com/office/drawing/2014/main" id="{13E30C39-4881-49B3-9F72-0FDFB7D10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832546"/>
            <a:ext cx="2559260" cy="215960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C805FD-93CF-49AD-B037-A76E81CF47FD}"/>
              </a:ext>
            </a:extLst>
          </p:cNvPr>
          <p:cNvSpPr txBox="1">
            <a:spLocks/>
          </p:cNvSpPr>
          <p:nvPr/>
        </p:nvSpPr>
        <p:spPr bwMode="auto">
          <a:xfrm>
            <a:off x="533400" y="4076700"/>
            <a:ext cx="8357937" cy="8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kumimoji="0" lang="en-GB" kern="0" dirty="0"/>
              <a:t>and actuated with external forces and moments collected into vector of so-called generalized forces:</a:t>
            </a:r>
          </a:p>
          <a:p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E2F33F-63EE-4BEC-AFC9-67FF47E54542}"/>
                  </a:ext>
                </a:extLst>
              </p:cNvPr>
              <p:cNvSpPr txBox="1"/>
              <p:nvPr/>
            </p:nvSpPr>
            <p:spPr>
              <a:xfrm>
                <a:off x="2241884" y="4742528"/>
                <a:ext cx="2654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…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  <a:endParaRPr lang="en-N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E2F33F-63EE-4BEC-AFC9-67FF47E5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84" y="4742528"/>
                <a:ext cx="2654969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7CCD084-7A6A-4A1B-977B-6DE011538254}"/>
              </a:ext>
            </a:extLst>
          </p:cNvPr>
          <p:cNvSpPr txBox="1">
            <a:spLocks/>
          </p:cNvSpPr>
          <p:nvPr/>
        </p:nvSpPr>
        <p:spPr bwMode="auto">
          <a:xfrm>
            <a:off x="288759" y="5106782"/>
            <a:ext cx="6493042" cy="57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kern="0" dirty="0"/>
              <a:t>Lagrange-Euler equations of motion are:</a:t>
            </a:r>
          </a:p>
          <a:p>
            <a:endParaRPr kumimoji="0" lang="en-NL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7CDF6-3736-4531-AD9A-1DD388FF9A02}"/>
                  </a:ext>
                </a:extLst>
              </p:cNvPr>
              <p:cNvSpPr txBox="1"/>
              <p:nvPr/>
            </p:nvSpPr>
            <p:spPr>
              <a:xfrm>
                <a:off x="5160621" y="5050855"/>
                <a:ext cx="4399547" cy="535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i="1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7CDF6-3736-4531-AD9A-1DD388FF9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21" y="5050855"/>
                <a:ext cx="4399547" cy="535146"/>
              </a:xfrm>
              <a:prstGeom prst="rect">
                <a:avLst/>
              </a:prstGeom>
              <a:blipFill>
                <a:blip r:embed="rId8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CD0A78-9D2B-40CD-B58E-E0D91EE5B765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072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85B-E77E-4D5B-A7D7-884F3BC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LE-equations for Motor-Load System With Elastic Coupling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78E8-1A9C-4E72-A16E-0E6269BF44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ASM Pacific Technology Ltd. © 2020</a:t>
            </a:r>
            <a:endParaRPr lang="en-US" altLang="zh-TW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C654580-3787-4CF4-80BA-1AE1D9543D72}"/>
              </a:ext>
            </a:extLst>
          </p:cNvPr>
          <p:cNvSpPr txBox="1">
            <a:spLocks/>
          </p:cNvSpPr>
          <p:nvPr/>
        </p:nvSpPr>
        <p:spPr bwMode="auto">
          <a:xfrm>
            <a:off x="4038600" y="5524500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833" b="1" kern="1200" smtClean="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entury Gothic" pitchFamily="34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新細明體" pitchFamily="18" charset="-120"/>
                <a:cs typeface="+mn-cs"/>
              </a:rPr>
              <a:t>CONFIDENTIAL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C3039A-6C3D-4EB8-BD32-4B8D7C8724F1}"/>
                  </a:ext>
                </a:extLst>
              </p:cNvPr>
              <p:cNvSpPr txBox="1"/>
              <p:nvPr/>
            </p:nvSpPr>
            <p:spPr>
              <a:xfrm>
                <a:off x="173419" y="3619500"/>
                <a:ext cx="6568783" cy="32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−0.5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C3039A-6C3D-4EB8-BD32-4B8D7C872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9" y="3619500"/>
                <a:ext cx="6568783" cy="321370"/>
              </a:xfrm>
              <a:prstGeom prst="rect">
                <a:avLst/>
              </a:prstGeom>
              <a:blipFill>
                <a:blip r:embed="rId5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EB64F2-2357-486C-8F17-EE36441C6401}"/>
                  </a:ext>
                </a:extLst>
              </p:cNvPr>
              <p:cNvSpPr txBox="1"/>
              <p:nvPr/>
            </p:nvSpPr>
            <p:spPr>
              <a:xfrm>
                <a:off x="147236" y="3997509"/>
                <a:ext cx="7555624" cy="436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    = 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     −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EB64F2-2357-486C-8F17-EE36441C6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6" y="3997509"/>
                <a:ext cx="7555624" cy="4360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4ECEC1-CDB1-404E-99FF-417F115E9C72}"/>
                  </a:ext>
                </a:extLst>
              </p:cNvPr>
              <p:cNvSpPr txBox="1"/>
              <p:nvPr/>
            </p:nvSpPr>
            <p:spPr>
              <a:xfrm>
                <a:off x="152400" y="4592533"/>
                <a:ext cx="5181600" cy="43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𝑀𝑔𝑟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4ECEC1-CDB1-404E-99FF-417F115E9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592533"/>
                <a:ext cx="5181600" cy="436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1CDC52-0A0C-49BB-AA07-C645FDFC79DA}"/>
                  </a:ext>
                </a:extLst>
              </p:cNvPr>
              <p:cNvSpPr txBox="1"/>
              <p:nvPr/>
            </p:nvSpPr>
            <p:spPr>
              <a:xfrm>
                <a:off x="3018514" y="5121003"/>
                <a:ext cx="2771196" cy="317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400" dirty="0"/>
                  <a:t>;</a:t>
                </a:r>
                <a:endParaRPr lang="en-NL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1CDC52-0A0C-49BB-AA07-C645FDFC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14" y="5121003"/>
                <a:ext cx="2771196" cy="317844"/>
              </a:xfrm>
              <a:prstGeom prst="rect">
                <a:avLst/>
              </a:prstGeom>
              <a:blipFill>
                <a:blip r:embed="rId8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559B25-44A1-4A2A-825D-3BFFB0CB9313}"/>
                  </a:ext>
                </a:extLst>
              </p:cNvPr>
              <p:cNvSpPr txBox="1"/>
              <p:nvPr/>
            </p:nvSpPr>
            <p:spPr>
              <a:xfrm>
                <a:off x="5685078" y="5112911"/>
                <a:ext cx="3622785" cy="317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.</a:t>
                </a:r>
                <a:endParaRPr lang="en-NL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559B25-44A1-4A2A-825D-3BFFB0CB9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78" y="5112911"/>
                <a:ext cx="3622785" cy="317844"/>
              </a:xfrm>
              <a:prstGeom prst="rect">
                <a:avLst/>
              </a:prstGeom>
              <a:blipFill>
                <a:blip r:embed="rId9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7BB5CFE-BAF1-49F7-BC09-FADC270FA769}"/>
              </a:ext>
            </a:extLst>
          </p:cNvPr>
          <p:cNvGrpSpPr/>
          <p:nvPr/>
        </p:nvGrpSpPr>
        <p:grpSpPr>
          <a:xfrm>
            <a:off x="9945" y="744190"/>
            <a:ext cx="3528848" cy="1755372"/>
            <a:chOff x="9945" y="744190"/>
            <a:chExt cx="3528848" cy="175537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0C430F5-2AB8-4AFE-A110-888A72098747}"/>
                </a:ext>
              </a:extLst>
            </p:cNvPr>
            <p:cNvGrpSpPr/>
            <p:nvPr/>
          </p:nvGrpSpPr>
          <p:grpSpPr>
            <a:xfrm>
              <a:off x="9945" y="744190"/>
              <a:ext cx="3528848" cy="1703495"/>
              <a:chOff x="9945" y="744190"/>
              <a:chExt cx="3528848" cy="170349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F515F6F-274D-4FF7-AC37-B562BC6B5104}"/>
                  </a:ext>
                </a:extLst>
              </p:cNvPr>
              <p:cNvGrpSpPr/>
              <p:nvPr/>
            </p:nvGrpSpPr>
            <p:grpSpPr>
              <a:xfrm>
                <a:off x="9945" y="744190"/>
                <a:ext cx="3528848" cy="1703495"/>
                <a:chOff x="9945" y="744190"/>
                <a:chExt cx="3528848" cy="170349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B2324E8-1F15-4BC6-B807-15B4BD63F3C6}"/>
                    </a:ext>
                  </a:extLst>
                </p:cNvPr>
                <p:cNvGrpSpPr/>
                <p:nvPr/>
              </p:nvGrpSpPr>
              <p:grpSpPr>
                <a:xfrm>
                  <a:off x="9945" y="744190"/>
                  <a:ext cx="3528848" cy="1703495"/>
                  <a:chOff x="76200" y="647700"/>
                  <a:chExt cx="3528848" cy="1703495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E9968C6B-15A6-4588-A3E5-AB7193FF001B}"/>
                      </a:ext>
                    </a:extLst>
                  </p:cNvPr>
                  <p:cNvGrpSpPr/>
                  <p:nvPr/>
                </p:nvGrpSpPr>
                <p:grpSpPr>
                  <a:xfrm>
                    <a:off x="76200" y="647700"/>
                    <a:ext cx="3528848" cy="1703495"/>
                    <a:chOff x="152400" y="842054"/>
                    <a:chExt cx="3528848" cy="1703495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482DFB3D-A748-499C-811F-9E84D577C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842054"/>
                      <a:ext cx="3528848" cy="1703495"/>
                      <a:chOff x="-1269124" y="2612318"/>
                      <a:chExt cx="3528848" cy="1703495"/>
                    </a:xfrm>
                  </p:grpSpPr>
                  <p:pic>
                    <p:nvPicPr>
                      <p:cNvPr id="32" name="Picture 2">
                        <a:extLst>
                          <a:ext uri="{FF2B5EF4-FFF2-40B4-BE49-F238E27FC236}">
                            <a16:creationId xmlns:a16="http://schemas.microsoft.com/office/drawing/2014/main" id="{8B58C49F-E601-4C2A-B579-253396FD4569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>
                        <p:custDataLst>
                          <p:tags r:id="rId2"/>
                        </p:custDataLst>
                      </p:nvPr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519" t="4715" r="15741" b="19325"/>
                      <a:stretch/>
                    </p:blipFill>
                    <p:spPr bwMode="auto">
                      <a:xfrm>
                        <a:off x="-1269124" y="2781300"/>
                        <a:ext cx="2514600" cy="1475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pic>
                    <p:nvPicPr>
                      <p:cNvPr id="8" name="Picture 2">
                        <a:extLst>
                          <a:ext uri="{FF2B5EF4-FFF2-40B4-BE49-F238E27FC236}">
                            <a16:creationId xmlns:a16="http://schemas.microsoft.com/office/drawing/2014/main" id="{FB7BA0D6-40D5-4FDD-9ADA-FC614B06BDBA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>
                        <p:custDataLst>
                          <p:tags r:id="rId3"/>
                        </p:custDataLst>
                      </p:nvPr>
                    </p:nvPicPr>
                    <p:blipFill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8799" t="-6369" r="16666" b="29888"/>
                      <a:stretch/>
                    </p:blipFill>
                    <p:spPr bwMode="auto">
                      <a:xfrm>
                        <a:off x="49924" y="2612318"/>
                        <a:ext cx="2209800" cy="1703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grp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0BDFF17D-D99C-473F-A1B7-8A5611FF49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70285" y="1677959"/>
                      <a:ext cx="455348" cy="444738"/>
                      <a:chOff x="1409700" y="1725257"/>
                      <a:chExt cx="455348" cy="444738"/>
                    </a:xfrm>
                  </p:grpSpPr>
                  <p:pic>
                    <p:nvPicPr>
                      <p:cNvPr id="37" name="Picture 2">
                        <a:extLst>
                          <a:ext uri="{FF2B5EF4-FFF2-40B4-BE49-F238E27FC236}">
                            <a16:creationId xmlns:a16="http://schemas.microsoft.com/office/drawing/2014/main" id="{1235A678-DF23-4754-995A-232E4B9FD2C4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>
                        <p:custDataLst>
                          <p:tags r:id="rId1"/>
                        </p:custDataLst>
                      </p:nvPr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8247" t="32677" r="20370" b="46540"/>
                      <a:stretch/>
                    </p:blipFill>
                    <p:spPr bwMode="auto">
                      <a:xfrm>
                        <a:off x="1437289" y="1773270"/>
                        <a:ext cx="427759" cy="39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B83CB2A-1F30-4751-BDB9-EAD58D92F65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409700" y="1725257"/>
                        <a:ext cx="190500" cy="1179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1" lang="en-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新細明體" pitchFamily="18" charset="-120"/>
                        </a:endParaRPr>
                      </a:p>
                    </p:txBody>
                  </p:sp>
                </p:grpSp>
              </p:grp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8892742F-A3EC-4A3B-A734-C85C5B3DE4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62200" y="876300"/>
                    <a:ext cx="228600" cy="21311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en-NL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ea typeface="新細明體" pitchFamily="18" charset="-12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5176CBB-EA52-45B3-B520-1B005F1135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7018" y="1165362"/>
                      <a:ext cx="3810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lang="en-NL" sz="14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5176CBB-EA52-45B3-B520-1B005F1135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7018" y="1165362"/>
                      <a:ext cx="381000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17E2C17-D00B-4FC9-96AB-D0BBFC14D1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10591" y="1294040"/>
                    <a:ext cx="38100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NL" sz="1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17E2C17-D00B-4FC9-96AB-D0BBFC14D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591" y="1294040"/>
                    <a:ext cx="3810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EA77108-2C4F-44C5-9070-E9CFCABE8AD2}"/>
                    </a:ext>
                  </a:extLst>
                </p:cNvPr>
                <p:cNvSpPr txBox="1"/>
                <p:nvPr/>
              </p:nvSpPr>
              <p:spPr>
                <a:xfrm>
                  <a:off x="2029245" y="2191785"/>
                  <a:ext cx="381000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𝑀𝑔𝑟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EA77108-2C4F-44C5-9070-E9CFCABE8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245" y="2191785"/>
                  <a:ext cx="381000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37097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89329C3-A9B7-4D1D-8609-2D9336C904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95600" y="723900"/>
                <a:ext cx="6568783" cy="2005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85739" indent="-28573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9100" indent="-23811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Font typeface="Wingdings" pitchFamily="2" charset="2"/>
                  <a:buChar char="n"/>
                  <a:defRPr sz="1667">
                    <a:solidFill>
                      <a:schemeClr val="tx1"/>
                    </a:solidFill>
                    <a:latin typeface="+mn-lt"/>
                  </a:defRPr>
                </a:lvl2pPr>
                <a:lvl3pPr marL="952462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80000"/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333447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" pitchFamily="2" charset="2"/>
                  <a:buChar char="n"/>
                  <a:defRPr sz="1333">
                    <a:solidFill>
                      <a:schemeClr val="tx1"/>
                    </a:solidFill>
                    <a:latin typeface="+mn-lt"/>
                  </a:defRPr>
                </a:lvl4pPr>
                <a:lvl5pPr marL="171443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5pPr>
                <a:lvl6pPr marL="209541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6pPr>
                <a:lvl7pPr marL="2476401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7pPr>
                <a:lvl8pPr marL="2857386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8pPr>
                <a:lvl9pPr marL="3238370" indent="-1904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667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GB" sz="1200" kern="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200" kern="0" dirty="0"/>
                  <a:t> mass moments of inertia of the motor shaft and the load, </a:t>
                </a:r>
                <a:br>
                  <a:rPr kumimoji="0" lang="en-GB" sz="1200" kern="0" dirty="0"/>
                </a:br>
                <a:r>
                  <a:rPr kumimoji="0" lang="en-GB" sz="1200" kern="0" dirty="0"/>
                  <a:t>respectively, about the rotation axis;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GB" sz="1200" kern="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200" kern="0" dirty="0"/>
                  <a:t> angular displacements of the motor shaft and the load, </a:t>
                </a:r>
                <a:br>
                  <a:rPr kumimoji="0" lang="en-GB" sz="1200" kern="0" dirty="0"/>
                </a:br>
                <a:r>
                  <a:rPr kumimoji="0" lang="en-GB" sz="1200" kern="0" dirty="0"/>
                  <a:t>respectively;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GB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200" kern="0" dirty="0"/>
                  <a:t> mass of the load;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200" kern="0" dirty="0"/>
                  <a:t> distance between the rotation axis and the </a:t>
                </a:r>
                <a:r>
                  <a:rPr kumimoji="0" lang="en-GB" sz="1200" kern="0" dirty="0" err="1"/>
                  <a:t>center</a:t>
                </a:r>
                <a:r>
                  <a:rPr kumimoji="0" lang="en-GB" sz="1200" kern="0" dirty="0"/>
                  <a:t> of mass of the load;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GB" sz="1200" kern="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200" kern="0" dirty="0"/>
                  <a:t> damping coefficients of the motor and the load, respectively;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200" kern="0" dirty="0"/>
                  <a:t> torsional stiffness of the gearbox;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GB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n-GB" sz="1200" kern="0" dirty="0"/>
                  <a:t> input torque applied to the motor shaft.</a:t>
                </a:r>
                <a:endParaRPr kumimoji="0" lang="en-GB" kern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89329C3-A9B7-4D1D-8609-2D9336C90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723900"/>
                <a:ext cx="6568783" cy="2005615"/>
              </a:xfrm>
              <a:prstGeom prst="rect">
                <a:avLst/>
              </a:prstGeom>
              <a:blipFill>
                <a:blip r:embed="rId15"/>
                <a:stretch>
                  <a:fillRect t="-3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295511A-463C-4A44-B38B-62EA51112BD7}"/>
              </a:ext>
            </a:extLst>
          </p:cNvPr>
          <p:cNvGrpSpPr/>
          <p:nvPr/>
        </p:nvGrpSpPr>
        <p:grpSpPr>
          <a:xfrm>
            <a:off x="157746" y="2755606"/>
            <a:ext cx="2218997" cy="743939"/>
            <a:chOff x="157746" y="2755606"/>
            <a:chExt cx="2218997" cy="743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29B4E1-F93F-4E71-B86F-4721FE24A0E7}"/>
                    </a:ext>
                  </a:extLst>
                </p:cNvPr>
                <p:cNvSpPr txBox="1"/>
                <p:nvPr/>
              </p:nvSpPr>
              <p:spPr>
                <a:xfrm>
                  <a:off x="157746" y="2755606"/>
                  <a:ext cx="2218997" cy="3213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Sup>
                        <m:sSubSupPr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GB" sz="1400" dirty="0"/>
                    <a:t>;</a:t>
                  </a:r>
                  <a:endParaRPr lang="en-NL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29B4E1-F93F-4E71-B86F-4721FE24A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6" y="2755606"/>
                  <a:ext cx="2218997" cy="321370"/>
                </a:xfrm>
                <a:prstGeom prst="rect">
                  <a:avLst/>
                </a:prstGeom>
                <a:blipFill>
                  <a:blip r:embed="rId16"/>
                  <a:stretch>
                    <a:fillRect t="-1887" b="-16981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72D26BDE-BFD4-4E3A-AF92-98DE7AC7AF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6115" y="3200304"/>
              <a:ext cx="1788918" cy="29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47624" indent="0">
                <a:buNone/>
              </a:pPr>
              <a:r>
                <a:rPr kumimoji="0" lang="en-GB" sz="1200" kern="0" dirty="0"/>
                <a:t>total kinetic energy</a:t>
              </a:r>
            </a:p>
          </p:txBody>
        </p:sp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73A9C94D-1127-456D-A98C-EB8B8CB61381}"/>
                </a:ext>
              </a:extLst>
            </p:cNvPr>
            <p:cNvSpPr/>
            <p:nvPr/>
          </p:nvSpPr>
          <p:spPr bwMode="auto">
            <a:xfrm rot="5400000">
              <a:off x="1193224" y="2435878"/>
              <a:ext cx="282271" cy="1398783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943F978-631A-4732-A74F-4A19044F4F93}"/>
              </a:ext>
            </a:extLst>
          </p:cNvPr>
          <p:cNvGrpSpPr/>
          <p:nvPr/>
        </p:nvGrpSpPr>
        <p:grpSpPr>
          <a:xfrm>
            <a:off x="2743200" y="2755028"/>
            <a:ext cx="4724400" cy="713449"/>
            <a:chOff x="2514600" y="2774037"/>
            <a:chExt cx="4724400" cy="713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C0EB1B3-DEB0-4908-939A-36E0E790B776}"/>
                    </a:ext>
                  </a:extLst>
                </p:cNvPr>
                <p:cNvSpPr txBox="1"/>
                <p:nvPr/>
              </p:nvSpPr>
              <p:spPr>
                <a:xfrm>
                  <a:off x="2872358" y="2774037"/>
                  <a:ext cx="383324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+    0.5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GB" sz="1400" dirty="0"/>
                    <a:t>;</a:t>
                  </a:r>
                  <a:endParaRPr lang="en-NL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C0EB1B3-DEB0-4908-939A-36E0E790B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358" y="2774037"/>
                  <a:ext cx="3833242" cy="307777"/>
                </a:xfrm>
                <a:prstGeom prst="rect">
                  <a:avLst/>
                </a:prstGeom>
                <a:blipFill>
                  <a:blip r:embed="rId17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3491BF5A-0791-4B86-B292-E4F31D45A45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14600" y="3188245"/>
              <a:ext cx="1788918" cy="29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47624" indent="0" algn="r">
                <a:buNone/>
              </a:pPr>
              <a:r>
                <a:rPr kumimoji="0" lang="en-GB" sz="1200" kern="0" dirty="0"/>
                <a:t>potential energy due to gravity</a:t>
              </a:r>
            </a:p>
          </p:txBody>
        </p: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CA72C450-E72B-425E-8D16-774307C4B8C4}"/>
                </a:ext>
              </a:extLst>
            </p:cNvPr>
            <p:cNvSpPr/>
            <p:nvPr/>
          </p:nvSpPr>
          <p:spPr bwMode="auto">
            <a:xfrm rot="5400000">
              <a:off x="3614574" y="2675442"/>
              <a:ext cx="238273" cy="883603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0176471D-4764-43D6-8054-85BB912C9A50}"/>
                </a:ext>
              </a:extLst>
            </p:cNvPr>
            <p:cNvSpPr/>
            <p:nvPr/>
          </p:nvSpPr>
          <p:spPr bwMode="auto">
            <a:xfrm rot="5400000">
              <a:off x="5165084" y="2547462"/>
              <a:ext cx="199368" cy="114656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endParaRPr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2D39564E-EFE2-4B31-9891-8BDB109C4A8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15968" y="3160582"/>
              <a:ext cx="2723032" cy="29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39" indent="-285739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9100" indent="-23811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Font typeface="Wingdings" pitchFamily="2" charset="2"/>
                <a:buChar char="n"/>
                <a:defRPr sz="1667">
                  <a:solidFill>
                    <a:schemeClr val="tx1"/>
                  </a:solidFill>
                  <a:latin typeface="+mn-lt"/>
                </a:defRPr>
              </a:lvl2pPr>
              <a:lvl3pPr marL="952462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80000"/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+mn-lt"/>
                </a:defRPr>
              </a:lvl3pPr>
              <a:lvl4pPr marL="1333447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80000"/>
                <a:buFont typeface="Wingdings" pitchFamily="2" charset="2"/>
                <a:buChar char="n"/>
                <a:defRPr sz="1333">
                  <a:solidFill>
                    <a:schemeClr val="tx1"/>
                  </a:solidFill>
                  <a:latin typeface="+mn-lt"/>
                </a:defRPr>
              </a:lvl4pPr>
              <a:lvl5pPr marL="171443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5pPr>
              <a:lvl6pPr marL="209541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6pPr>
              <a:lvl7pPr marL="2476401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7pPr>
              <a:lvl8pPr marL="2857386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8pPr>
              <a:lvl9pPr marL="3238370" indent="-190492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67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47624" indent="0">
                <a:buNone/>
              </a:pPr>
              <a:r>
                <a:rPr kumimoji="0" lang="en-GB" sz="1200" kern="0" dirty="0"/>
                <a:t>potential energy stored in torsional elasticity of the gearbox</a:t>
              </a:r>
            </a:p>
          </p:txBody>
        </p: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6BE5263-F08A-4881-BD03-668D46AEFC60}"/>
              </a:ext>
            </a:extLst>
          </p:cNvPr>
          <p:cNvSpPr txBox="1">
            <a:spLocks/>
          </p:cNvSpPr>
          <p:nvPr/>
        </p:nvSpPr>
        <p:spPr bwMode="auto">
          <a:xfrm>
            <a:off x="4008118" y="4363601"/>
            <a:ext cx="1398202" cy="29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47624" indent="0">
              <a:buNone/>
            </a:pPr>
            <a:r>
              <a:rPr kumimoji="0" lang="en-GB" sz="1200" kern="0" dirty="0"/>
              <a:t>external torque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64BCB032-8D68-46EF-91C5-C01D9EB45F00}"/>
              </a:ext>
            </a:extLst>
          </p:cNvPr>
          <p:cNvSpPr txBox="1">
            <a:spLocks/>
          </p:cNvSpPr>
          <p:nvPr/>
        </p:nvSpPr>
        <p:spPr bwMode="auto">
          <a:xfrm>
            <a:off x="5881196" y="4577988"/>
            <a:ext cx="3089385" cy="29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47624" indent="0">
              <a:buNone/>
            </a:pPr>
            <a:r>
              <a:rPr kumimoji="0" lang="en-GB" sz="1200" kern="0" dirty="0"/>
              <a:t>(not derivable from potential function)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77D25A61-9DB0-452B-93E7-FAA83A03E165}"/>
              </a:ext>
            </a:extLst>
          </p:cNvPr>
          <p:cNvSpPr txBox="1">
            <a:spLocks/>
          </p:cNvSpPr>
          <p:nvPr/>
        </p:nvSpPr>
        <p:spPr bwMode="auto">
          <a:xfrm>
            <a:off x="5881196" y="4410188"/>
            <a:ext cx="1524000" cy="29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pPr marL="47624" indent="0">
              <a:buNone/>
            </a:pPr>
            <a:r>
              <a:rPr kumimoji="0" lang="en-GB" sz="1200" kern="0" dirty="0"/>
              <a:t>damping torques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D4094DE5-F707-45E5-8F72-E72AC2C88EE7}"/>
              </a:ext>
            </a:extLst>
          </p:cNvPr>
          <p:cNvSpPr/>
          <p:nvPr/>
        </p:nvSpPr>
        <p:spPr bwMode="auto">
          <a:xfrm rot="5400000">
            <a:off x="4610496" y="4126570"/>
            <a:ext cx="184520" cy="34808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5ABFBE-B2EB-4470-9BBD-394374FA4C6A}"/>
              </a:ext>
            </a:extLst>
          </p:cNvPr>
          <p:cNvCxnSpPr/>
          <p:nvPr/>
        </p:nvCxnSpPr>
        <p:spPr bwMode="auto">
          <a:xfrm flipH="1" flipV="1">
            <a:off x="5486400" y="4356428"/>
            <a:ext cx="440514" cy="184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5F87A1-40AB-4D02-814A-2A11CC4BB2AA}"/>
              </a:ext>
            </a:extLst>
          </p:cNvPr>
          <p:cNvCxnSpPr/>
          <p:nvPr/>
        </p:nvCxnSpPr>
        <p:spPr bwMode="auto">
          <a:xfrm flipH="1">
            <a:off x="5254986" y="4601545"/>
            <a:ext cx="626210" cy="160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287C40C8-7ED4-4245-8FFF-315E988C9F19}"/>
              </a:ext>
            </a:extLst>
          </p:cNvPr>
          <p:cNvSpPr txBox="1">
            <a:spLocks/>
          </p:cNvSpPr>
          <p:nvPr/>
        </p:nvSpPr>
        <p:spPr bwMode="auto">
          <a:xfrm>
            <a:off x="26129" y="5091214"/>
            <a:ext cx="3585496" cy="43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39" indent="-28573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sz="1667">
                <a:solidFill>
                  <a:schemeClr val="tx1"/>
                </a:solidFill>
                <a:latin typeface="+mn-lt"/>
              </a:defRPr>
            </a:lvl2pPr>
            <a:lvl3pPr marL="952462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8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</a:defRPr>
            </a:lvl3pPr>
            <a:lvl4pPr marL="1333447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80000"/>
              <a:buFont typeface="Wingdings" pitchFamily="2" charset="2"/>
              <a:buChar char="n"/>
              <a:defRPr sz="1333">
                <a:solidFill>
                  <a:schemeClr val="tx1"/>
                </a:solidFill>
                <a:latin typeface="+mn-lt"/>
              </a:defRPr>
            </a:lvl4pPr>
            <a:lvl5pPr marL="171443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5pPr>
            <a:lvl6pPr marL="209541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6pPr>
            <a:lvl7pPr marL="2476401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7pPr>
            <a:lvl8pPr marL="2857386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8pPr>
            <a:lvl9pPr marL="3238370" indent="-1904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GB" sz="1800" kern="0" dirty="0"/>
              <a:t>LE-equations of motion:</a:t>
            </a:r>
          </a:p>
        </p:txBody>
      </p:sp>
    </p:spTree>
    <p:extLst>
      <p:ext uri="{BB962C8B-B14F-4D97-AF65-F5344CB8AC3E}">
        <p14:creationId xmlns:p14="http://schemas.microsoft.com/office/powerpoint/2010/main" val="1088950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ASM Template 2015">
  <a:themeElements>
    <a:clrScheme name="2_ASM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SMPT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ASM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SM Template 2015">
  <a:themeElements>
    <a:clrScheme name="2_ASM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SMPT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ASM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SM Template 2015">
  <a:themeElements>
    <a:clrScheme name="2_ASM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SMPT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ASM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197fdff-e828-40ae-a6c4-137fb9e2e4d3" xsi:nil="true"/>
    <lcf76f155ced4ddcb4097134ff3c332f xmlns="8e68f107-9d13-43a2-af6a-35e36aad674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0D3862CA1C64582316B7359505862" ma:contentTypeVersion="15" ma:contentTypeDescription="Create a new document." ma:contentTypeScope="" ma:versionID="3cd3f0f31ac1ea1bbcbc903ffed2da94">
  <xsd:schema xmlns:xsd="http://www.w3.org/2001/XMLSchema" xmlns:xs="http://www.w3.org/2001/XMLSchema" xmlns:p="http://schemas.microsoft.com/office/2006/metadata/properties" xmlns:ns2="8e68f107-9d13-43a2-af6a-35e36aad6740" xmlns:ns3="3197fdff-e828-40ae-a6c4-137fb9e2e4d3" targetNamespace="http://schemas.microsoft.com/office/2006/metadata/properties" ma:root="true" ma:fieldsID="f84e19185722d8cc8354f90a3629a079" ns2:_="" ns3:_="">
    <xsd:import namespace="8e68f107-9d13-43a2-af6a-35e36aad6740"/>
    <xsd:import namespace="3197fdff-e828-40ae-a6c4-137fb9e2e4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8f107-9d13-43a2-af6a-35e36aad6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a933564-7f25-498f-9dcb-81ed55efdc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7fdff-e828-40ae-a6c4-137fb9e2e4d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19da254-26ee-47bf-bb98-a4dbe435ce5d}" ma:internalName="TaxCatchAll" ma:showField="CatchAllData" ma:web="3197fdff-e828-40ae-a6c4-137fb9e2e4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96490B-A015-435B-9B5D-190BC0FB0577}">
  <ds:schemaRefs>
    <ds:schemaRef ds:uri="http://purl.org/dc/elements/1.1/"/>
    <ds:schemaRef ds:uri="http://purl.org/dc/terms/"/>
    <ds:schemaRef ds:uri="bd01f221-5530-47c9-99f7-d1e794d8b71b"/>
    <ds:schemaRef ds:uri="http://purl.org/dc/dcmitype/"/>
    <ds:schemaRef ds:uri="http://schemas.microsoft.com/office/2006/documentManagement/types"/>
    <ds:schemaRef ds:uri="9b3cdeb1-ff4b-456a-b3d4-42a8654aecc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CDA4E0-9A7B-43D2-B490-16CD81816D55}"/>
</file>

<file path=customXml/itemProps3.xml><?xml version="1.0" encoding="utf-8"?>
<ds:datastoreItem xmlns:ds="http://schemas.openxmlformats.org/officeDocument/2006/customXml" ds:itemID="{FE7A9BD8-C11C-4F73-84AD-1880F2A0CA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4969</Words>
  <Application>Microsoft Office PowerPoint</Application>
  <PresentationFormat>On-screen Show (16:10)</PresentationFormat>
  <Paragraphs>648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Cambria Math</vt:lpstr>
      <vt:lpstr>Century Gothic</vt:lpstr>
      <vt:lpstr>Futura Md BT</vt:lpstr>
      <vt:lpstr>Segoe UI</vt:lpstr>
      <vt:lpstr>Times New Roman</vt:lpstr>
      <vt:lpstr>Wingdings</vt:lpstr>
      <vt:lpstr>1_ASM Template 2015</vt:lpstr>
      <vt:lpstr>ASM Template 2015</vt:lpstr>
      <vt:lpstr>2_ASM Template 2015</vt:lpstr>
      <vt:lpstr>Derivation of Lagrange-Euler Equations of Motion</vt:lpstr>
      <vt:lpstr>Content</vt:lpstr>
      <vt:lpstr>Scope</vt:lpstr>
      <vt:lpstr>MOTIVATION</vt:lpstr>
      <vt:lpstr>One-degree-of-freedom System</vt:lpstr>
      <vt:lpstr>Lagrange-Euler Equation for One-degree-of-freedom System</vt:lpstr>
      <vt:lpstr>LE-equation for n-dof system</vt:lpstr>
      <vt:lpstr>LE-equations for System With Multiple Degrees of Freedom</vt:lpstr>
      <vt:lpstr>LE-equations for Motor-Load System With Elastic Coupling</vt:lpstr>
      <vt:lpstr>RIGID MOTIONS and kinematic conventions</vt:lpstr>
      <vt:lpstr>Analytical Approach to Represent Geometric Locations</vt:lpstr>
      <vt:lpstr>Representing Rotations in Coordinate Frame 0</vt:lpstr>
      <vt:lpstr>Representing Rotations in Coordinate Frame 1</vt:lpstr>
      <vt:lpstr>Representing Rotations in 3D</vt:lpstr>
      <vt:lpstr>Basic Rotation Matrices</vt:lpstr>
      <vt:lpstr>Rotational Transformations Matrices</vt:lpstr>
      <vt:lpstr>Composition of Rotations w.r.t. the Current Frame</vt:lpstr>
      <vt:lpstr>Rigid Motion</vt:lpstr>
      <vt:lpstr>Kinematic Conventions</vt:lpstr>
      <vt:lpstr>Angular Velocity</vt:lpstr>
      <vt:lpstr>Computation of Angular Velocity Using Rotation Matrix</vt:lpstr>
      <vt:lpstr>Procedure to Compute Angular Velocity From Rotation Matrix</vt:lpstr>
      <vt:lpstr>LE-Equations for MULTI-BODY System in 3D</vt:lpstr>
      <vt:lpstr>LE-equations for System With Multiple Degrees of Freedom</vt:lpstr>
      <vt:lpstr>Inertial Parameters</vt:lpstr>
      <vt:lpstr>Inertia Tensor</vt:lpstr>
      <vt:lpstr>Total Translational Kinetic Energy</vt:lpstr>
      <vt:lpstr>Total Rotational Kinetic Energy</vt:lpstr>
      <vt:lpstr>Potential Energies</vt:lpstr>
      <vt:lpstr>Standard LE-equations of Motion</vt:lpstr>
      <vt:lpstr>LE-Equations of PRR  MULTI-BODY System</vt:lpstr>
      <vt:lpstr>P(rismatic)R(evolute)R(evolute) Multi-body System</vt:lpstr>
      <vt:lpstr>Inertial Parameters of PRR Multi-body System</vt:lpstr>
      <vt:lpstr>Orientation Kinematics of PRR Multi-body System</vt:lpstr>
      <vt:lpstr>Translational Kinematics of PRR Multi-body System</vt:lpstr>
      <vt:lpstr>CoM Coordinates of PRR Multi-body System</vt:lpstr>
      <vt:lpstr>Translational Kinetic Energy of PRR Multi-body System</vt:lpstr>
      <vt:lpstr>Rotational Kinetic Energy of PRR Multi-body System</vt:lpstr>
      <vt:lpstr>Potential Energy of PRR Multi-body System</vt:lpstr>
      <vt:lpstr>Standard LE-equations of Motion of PRR Multi-body System</vt:lpstr>
      <vt:lpstr>How to Extract D, c and g Matrices From LE-equations?</vt:lpstr>
      <vt:lpstr>Standard Lagrange-Euler Equations of PRR Multibody System</vt:lpstr>
      <vt:lpstr>Modeling problem  for self-study</vt:lpstr>
      <vt:lpstr>R(evolute)P(rismatic) Multi-body System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Mechatronics activities</dc:title>
  <dc:creator>Stijn Beer</dc:creator>
  <cp:lastModifiedBy>Dragan Kostić</cp:lastModifiedBy>
  <cp:revision>106</cp:revision>
  <dcterms:created xsi:type="dcterms:W3CDTF">2020-09-16T12:49:01Z</dcterms:created>
  <dcterms:modified xsi:type="dcterms:W3CDTF">2020-11-03T15:56:50Z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0x010100B730D3862CA1C64582316B7359505862</vt:lpwstr>
  </property>
  <property fmtid="{D5CDD505-2E9C-101B-9397-08002B2CF9AE}" pid="3" name="Order">
    <vt:r8>3500</vt:r8>
  </property>
</Properties>
</file>